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468" y="-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935B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EF935B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793-44B9-9CCC-C60F2BF0014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353-4D86-9828-C796D3E2C67C}"/>
              </c:ext>
            </c:extLst>
          </c:dPt>
          <c:dPt>
            <c:idx val="2"/>
            <c:bubble3D val="0"/>
            <c:spPr>
              <a:solidFill>
                <a:srgbClr val="EF935B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793-44B9-9CCC-C60F2BF00144}"/>
              </c:ext>
            </c:extLst>
          </c:dPt>
          <c:dPt>
            <c:idx val="3"/>
            <c:bubble3D val="0"/>
            <c:spPr>
              <a:solidFill>
                <a:srgbClr val="EF935B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793-44B9-9CCC-C60F2BF00144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53-4D86-9828-C796D3E2C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935B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EF935B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1D6-40F4-AE63-FE6B6977048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353-4D86-9828-C796D3E2C67C}"/>
              </c:ext>
            </c:extLst>
          </c:dPt>
          <c:dPt>
            <c:idx val="2"/>
            <c:bubble3D val="0"/>
            <c:spPr>
              <a:solidFill>
                <a:srgbClr val="EF935B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1D6-40F4-AE63-FE6B6977048F}"/>
              </c:ext>
            </c:extLst>
          </c:dPt>
          <c:dPt>
            <c:idx val="3"/>
            <c:bubble3D val="0"/>
            <c:spPr>
              <a:solidFill>
                <a:srgbClr val="EF935B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1D6-40F4-AE63-FE6B6977048F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6.2</c:v>
                </c:pt>
                <c:pt idx="1">
                  <c:v>4.2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53-4D86-9828-C796D3E2C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935B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EF935B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1D6-40F4-AE63-FE6B6977048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353-4D86-9828-C796D3E2C67C}"/>
              </c:ext>
            </c:extLst>
          </c:dPt>
          <c:dPt>
            <c:idx val="2"/>
            <c:bubble3D val="0"/>
            <c:spPr>
              <a:solidFill>
                <a:srgbClr val="EF935B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1D6-40F4-AE63-FE6B6977048F}"/>
              </c:ext>
            </c:extLst>
          </c:dPt>
          <c:dPt>
            <c:idx val="3"/>
            <c:bubble3D val="0"/>
            <c:spPr>
              <a:solidFill>
                <a:srgbClr val="EF935B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1D6-40F4-AE63-FE6B6977048F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12.2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53-4D86-9828-C796D3E2C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35070-47D8-4D01-9382-4256947B2B1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B3201-CDF2-4AEA-BCDD-BFFF5487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9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F:\新大工作\宣传部\ppt\学术报告类\灰色背景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0413" cy="687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新大工作\宣传部\ppt\4\chen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171"/>
            <a:ext cx="12190413" cy="684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新大工作\宣传部\ppt\3\白色透明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498" y="5373216"/>
            <a:ext cx="2230437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新大工作\宣传部\ppt\3\4D26697DBC2746EA98B6AAEDDB8_5A8DEE40_200C.gif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11" y="5733256"/>
            <a:ext cx="2251663" cy="61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702716" y="6190118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chemeClr val="bg1"/>
                </a:solidFill>
              </a:rPr>
              <a:t/>
            </a:r>
            <a:br>
              <a:rPr lang="zh-CN" altLang="en-US" sz="1400" spc="300" dirty="0" smtClean="0">
                <a:solidFill>
                  <a:schemeClr val="bg1"/>
                </a:solidFill>
              </a:rPr>
            </a:br>
            <a:r>
              <a:rPr lang="zh-CN" altLang="en-US" sz="1400" b="0" i="0" kern="1200" spc="3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团结 </a:t>
            </a:r>
            <a:r>
              <a:rPr lang="en-US" altLang="zh-CN" sz="1400" b="0" i="0" kern="1200" spc="3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zh-CN" altLang="en-US" sz="1400" b="0" i="0" kern="1200" spc="3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紧张 </a:t>
            </a:r>
            <a:r>
              <a:rPr lang="en-US" altLang="zh-CN" sz="1400" b="0" i="0" kern="1200" spc="3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zh-CN" altLang="en-US" sz="1400" b="0" i="0" kern="1200" spc="3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质朴 </a:t>
            </a:r>
            <a:r>
              <a:rPr lang="en-US" altLang="zh-CN" sz="1400" b="0" i="0" kern="1200" spc="3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zh-CN" altLang="en-US" sz="1400" b="0" i="0" kern="1200" spc="3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活泼</a:t>
            </a:r>
            <a:endParaRPr lang="zh-CN" altLang="en-US" sz="1400" spc="3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BF2BB155-E50E-4549-9D41-7159D42D69CA}"/>
              </a:ext>
            </a:extLst>
          </p:cNvPr>
          <p:cNvSpPr/>
          <p:nvPr/>
        </p:nvSpPr>
        <p:spPr>
          <a:xfrm>
            <a:off x="10890894" y="2012683"/>
            <a:ext cx="2133322" cy="2133600"/>
          </a:xfrm>
          <a:prstGeom prst="ellipse">
            <a:avLst/>
          </a:prstGeom>
          <a:solidFill>
            <a:srgbClr val="E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528E3A04-6EC0-435C-8999-A515F36CECC2}"/>
              </a:ext>
            </a:extLst>
          </p:cNvPr>
          <p:cNvGrpSpPr/>
          <p:nvPr/>
        </p:nvGrpSpPr>
        <p:grpSpPr>
          <a:xfrm>
            <a:off x="7817575" y="1992863"/>
            <a:ext cx="2415845" cy="1821229"/>
            <a:chOff x="7687960" y="2450071"/>
            <a:chExt cx="2416160" cy="1821229"/>
          </a:xfrm>
        </p:grpSpPr>
        <p:sp>
          <p:nvSpPr>
            <p:cNvPr id="8" name="任意多边形: 形状 7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BA9E4933-90F8-4CA8-A20D-4E304BA801BC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69465F1D-F234-4E58-9E5D-7969621FA6DB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783BD882-D3FE-4FC8-8079-6878ADE2DC65}"/>
              </a:ext>
            </a:extLst>
          </p:cNvPr>
          <p:cNvGrpSpPr/>
          <p:nvPr/>
        </p:nvGrpSpPr>
        <p:grpSpPr>
          <a:xfrm>
            <a:off x="2848526" y="-563308"/>
            <a:ext cx="3157792" cy="2633408"/>
            <a:chOff x="2848897" y="-563308"/>
            <a:chExt cx="3158203" cy="2633408"/>
          </a:xfrm>
        </p:grpSpPr>
        <p:sp>
          <p:nvSpPr>
            <p:cNvPr id="10" name="任意多边形: 形状 9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DCFD2074-7FD1-4B4B-BC75-32137B378013}"/>
                </a:ext>
              </a:extLst>
            </p:cNvPr>
            <p:cNvSpPr/>
            <p:nvPr/>
          </p:nvSpPr>
          <p:spPr>
            <a:xfrm>
              <a:off x="3098800" y="-393700"/>
              <a:ext cx="2908300" cy="2463800"/>
            </a:xfrm>
            <a:custGeom>
              <a:avLst/>
              <a:gdLst>
                <a:gd name="connsiteX0" fmla="*/ 0 w 2908300"/>
                <a:gd name="connsiteY0" fmla="*/ 1257300 h 2463800"/>
                <a:gd name="connsiteX1" fmla="*/ 1016000 w 2908300"/>
                <a:gd name="connsiteY1" fmla="*/ 0 h 2463800"/>
                <a:gd name="connsiteX2" fmla="*/ 2908300 w 2908300"/>
                <a:gd name="connsiteY2" fmla="*/ 1155700 h 2463800"/>
                <a:gd name="connsiteX3" fmla="*/ 1968500 w 2908300"/>
                <a:gd name="connsiteY3" fmla="*/ 2463800 h 2463800"/>
                <a:gd name="connsiteX4" fmla="*/ 0 w 2908300"/>
                <a:gd name="connsiteY4" fmla="*/ 125730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8300" h="2463800">
                  <a:moveTo>
                    <a:pt x="0" y="1257300"/>
                  </a:moveTo>
                  <a:lnTo>
                    <a:pt x="1016000" y="0"/>
                  </a:lnTo>
                  <a:lnTo>
                    <a:pt x="2908300" y="1155700"/>
                  </a:lnTo>
                  <a:lnTo>
                    <a:pt x="1968500" y="2463800"/>
                  </a:lnTo>
                  <a:lnTo>
                    <a:pt x="0" y="1257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1F263760-8CBC-434F-9D64-4D294041A300}"/>
                </a:ext>
              </a:extLst>
            </p:cNvPr>
            <p:cNvSpPr/>
            <p:nvPr/>
          </p:nvSpPr>
          <p:spPr>
            <a:xfrm>
              <a:off x="2848897" y="-563308"/>
              <a:ext cx="1672304" cy="167230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AB882D31-D37E-41F6-A70C-3D53F1CC6F53}"/>
              </a:ext>
            </a:extLst>
          </p:cNvPr>
          <p:cNvSpPr txBox="1"/>
          <p:nvPr/>
        </p:nvSpPr>
        <p:spPr>
          <a:xfrm>
            <a:off x="570226" y="1870017"/>
            <a:ext cx="7351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sx="102000" sy="102000" algn="tl">
                    <a:srgbClr val="000000">
                      <a:alpha val="21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新疆大学主题</a:t>
            </a:r>
            <a:endParaRPr lang="zh-CN" altLang="en-US" sz="6000" spc="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sx="102000" sy="102000" algn="tl">
                  <a:srgbClr val="000000">
                    <a:alpha val="21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DF81313A-1310-4D61-9E59-A9C63324126F}"/>
              </a:ext>
            </a:extLst>
          </p:cNvPr>
          <p:cNvSpPr txBox="1"/>
          <p:nvPr/>
        </p:nvSpPr>
        <p:spPr>
          <a:xfrm>
            <a:off x="570226" y="2885680"/>
            <a:ext cx="7788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400" dirty="0" smtClean="0">
                <a:solidFill>
                  <a:srgbClr val="EF935B"/>
                </a:solidFill>
                <a:cs typeface="+mn-ea"/>
                <a:sym typeface="+mn-lt"/>
              </a:rPr>
              <a:t>橙色</a:t>
            </a:r>
            <a:r>
              <a:rPr lang="en-US" altLang="zh-CN" sz="4400" b="1" spc="400" dirty="0" smtClean="0">
                <a:solidFill>
                  <a:srgbClr val="EF935B"/>
                </a:solidFill>
                <a:cs typeface="+mn-ea"/>
                <a:sym typeface="+mn-lt"/>
              </a:rPr>
              <a:t>PPT</a:t>
            </a:r>
            <a:r>
              <a:rPr lang="zh-CN" altLang="en-US" sz="4400" b="1" spc="400" dirty="0" smtClean="0">
                <a:solidFill>
                  <a:srgbClr val="EF935B"/>
                </a:solidFill>
                <a:cs typeface="+mn-ea"/>
                <a:sym typeface="+mn-lt"/>
              </a:rPr>
              <a:t>模板</a:t>
            </a:r>
            <a:endParaRPr lang="zh-CN" altLang="en-US" sz="4400" b="1" spc="400" dirty="0">
              <a:solidFill>
                <a:srgbClr val="EF935B"/>
              </a:solidFill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EC95E106-A0FF-4DFB-9C8F-051A2C0A472D}"/>
              </a:ext>
            </a:extLst>
          </p:cNvPr>
          <p:cNvGrpSpPr/>
          <p:nvPr/>
        </p:nvGrpSpPr>
        <p:grpSpPr>
          <a:xfrm>
            <a:off x="823810" y="3747235"/>
            <a:ext cx="3761461" cy="1777833"/>
            <a:chOff x="705771" y="4146283"/>
            <a:chExt cx="3761951" cy="1777833"/>
          </a:xfrm>
        </p:grpSpPr>
        <p:sp>
          <p:nvSpPr>
            <p:cNvPr id="28" name="任意多边形: 形状 27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5AF9A3FA-5743-4418-8F95-2D9A1EFDC374}"/>
                </a:ext>
              </a:extLst>
            </p:cNvPr>
            <p:cNvSpPr/>
            <p:nvPr/>
          </p:nvSpPr>
          <p:spPr>
            <a:xfrm>
              <a:off x="749006" y="4184426"/>
              <a:ext cx="3718716" cy="1739690"/>
            </a:xfrm>
            <a:custGeom>
              <a:avLst/>
              <a:gdLst>
                <a:gd name="connsiteX0" fmla="*/ 0 w 3904343"/>
                <a:gd name="connsiteY0" fmla="*/ 304800 h 1814285"/>
                <a:gd name="connsiteX1" fmla="*/ 2249714 w 3904343"/>
                <a:gd name="connsiteY1" fmla="*/ 0 h 1814285"/>
                <a:gd name="connsiteX2" fmla="*/ 3904343 w 3904343"/>
                <a:gd name="connsiteY2" fmla="*/ 928914 h 1814285"/>
                <a:gd name="connsiteX3" fmla="*/ 2569029 w 3904343"/>
                <a:gd name="connsiteY3" fmla="*/ 1814285 h 1814285"/>
                <a:gd name="connsiteX4" fmla="*/ 0 w 3904343"/>
                <a:gd name="connsiteY4" fmla="*/ 304800 h 181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4343" h="1814285">
                  <a:moveTo>
                    <a:pt x="0" y="304800"/>
                  </a:moveTo>
                  <a:lnTo>
                    <a:pt x="2249714" y="0"/>
                  </a:lnTo>
                  <a:lnTo>
                    <a:pt x="3904343" y="928914"/>
                  </a:lnTo>
                  <a:lnTo>
                    <a:pt x="2569029" y="1814285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010D3B32-203A-43C2-9E49-1AE4076FDC88}"/>
                </a:ext>
              </a:extLst>
            </p:cNvPr>
            <p:cNvGrpSpPr/>
            <p:nvPr/>
          </p:nvGrpSpPr>
          <p:grpSpPr>
            <a:xfrm>
              <a:off x="705771" y="4146283"/>
              <a:ext cx="2308859" cy="476397"/>
              <a:chOff x="705771" y="4146283"/>
              <a:chExt cx="2308859" cy="476397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="" xmlns:p14="http://schemas.microsoft.com/office/powerpoint/2010/main" xmlns:mc="http://schemas.openxmlformats.org/markup-compatibility/2006" xmlns:a16="http://schemas.microsoft.com/office/drawing/2014/main" id="{36ECDAB6-829B-4CAB-AB5F-1B33E59D2A8C}"/>
                  </a:ext>
                </a:extLst>
              </p:cNvPr>
              <p:cNvSpPr/>
              <p:nvPr/>
            </p:nvSpPr>
            <p:spPr>
              <a:xfrm>
                <a:off x="705771" y="4146283"/>
                <a:ext cx="2308859" cy="476397"/>
              </a:xfrm>
              <a:prstGeom prst="roundRect">
                <a:avLst>
                  <a:gd name="adj" fmla="val 50000"/>
                </a:avLst>
              </a:prstGeom>
              <a:solidFill>
                <a:srgbClr val="EF9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p14="http://schemas.microsoft.com/office/powerpoint/2010/main" xmlns:mc="http://schemas.openxmlformats.org/markup-compatibility/2006" xmlns:a16="http://schemas.microsoft.com/office/drawing/2014/main" id="{C2198E01-E527-408F-B0AE-48E4947C73E7}"/>
                  </a:ext>
                </a:extLst>
              </p:cNvPr>
              <p:cNvSpPr txBox="1"/>
              <p:nvPr/>
            </p:nvSpPr>
            <p:spPr>
              <a:xfrm>
                <a:off x="775548" y="4184426"/>
                <a:ext cx="21693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spc="200" dirty="0">
                    <a:solidFill>
                      <a:schemeClr val="bg1"/>
                    </a:solidFill>
                    <a:cs typeface="+mn-ea"/>
                    <a:sym typeface="+mn-lt"/>
                  </a:rPr>
                  <a:t>汇</a:t>
                </a:r>
                <a:r>
                  <a:rPr lang="zh-CN" altLang="en-US" sz="2000" spc="2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报</a:t>
                </a:r>
                <a:r>
                  <a:rPr lang="zh-CN" altLang="en-US" sz="2000" spc="2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：</a:t>
                </a:r>
                <a:r>
                  <a:rPr lang="en-US" altLang="zh-CN" sz="2000" spc="200" dirty="0" err="1" smtClean="0">
                    <a:solidFill>
                      <a:schemeClr val="bg1"/>
                    </a:solidFill>
                    <a:cs typeface="+mn-ea"/>
                    <a:sym typeface="+mn-lt"/>
                  </a:rPr>
                  <a:t>xxxxx</a:t>
                </a:r>
                <a:endParaRPr lang="zh-CN" altLang="en-US" sz="2000" spc="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0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5">
        <p:random/>
      </p:transition>
    </mc:Choice>
    <mc:Fallback xmlns="" xmlns:a16="http://schemas.microsoft.com/office/drawing/2014/main">
      <p:transition spd="slow" advTm="6005">
        <p:random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1418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DF81313A-1310-4D61-9E59-A9C63324126F}"/>
              </a:ext>
            </a:extLst>
          </p:cNvPr>
          <p:cNvSpPr txBox="1"/>
          <p:nvPr/>
        </p:nvSpPr>
        <p:spPr>
          <a:xfrm>
            <a:off x="766614" y="1783947"/>
            <a:ext cx="6892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400" dirty="0">
                <a:solidFill>
                  <a:srgbClr val="EF935B"/>
                </a:solidFill>
                <a:latin typeface="+mj-ea"/>
                <a:ea typeface="+mj-ea"/>
                <a:cs typeface="+mn-ea"/>
                <a:sym typeface="+mn-lt"/>
              </a:rPr>
              <a:t>谢谢</a:t>
            </a:r>
            <a:r>
              <a:rPr lang="zh-CN" altLang="en-US" sz="7200" b="1" spc="400" dirty="0">
                <a:latin typeface="+mj-ea"/>
                <a:ea typeface="+mj-ea"/>
                <a:cs typeface="+mn-ea"/>
                <a:sym typeface="+mn-lt"/>
              </a:rPr>
              <a:t>观看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BF2BB155-E50E-4549-9D41-7159D42D69CA}"/>
              </a:ext>
            </a:extLst>
          </p:cNvPr>
          <p:cNvSpPr/>
          <p:nvPr/>
        </p:nvSpPr>
        <p:spPr>
          <a:xfrm>
            <a:off x="10234596" y="191454"/>
            <a:ext cx="2133600" cy="2133600"/>
          </a:xfrm>
          <a:prstGeom prst="ellipse">
            <a:avLst/>
          </a:prstGeom>
          <a:solidFill>
            <a:srgbClr val="E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528E3A04-6EC0-435C-8999-A515F36CECC2}"/>
              </a:ext>
            </a:extLst>
          </p:cNvPr>
          <p:cNvGrpSpPr/>
          <p:nvPr/>
        </p:nvGrpSpPr>
        <p:grpSpPr>
          <a:xfrm>
            <a:off x="7030244" y="628842"/>
            <a:ext cx="2416160" cy="1821229"/>
            <a:chOff x="7687960" y="2450071"/>
            <a:chExt cx="2416160" cy="1821229"/>
          </a:xfrm>
        </p:grpSpPr>
        <p:sp>
          <p:nvSpPr>
            <p:cNvPr id="5" name="任意多边形: 形状 7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BA9E4933-90F8-4CA8-A20D-4E304BA801BC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69465F1D-F234-4E58-9E5D-7969621FA6DB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54D62126-A57D-4467-8D8B-FB8C58FE0200}"/>
              </a:ext>
            </a:extLst>
          </p:cNvPr>
          <p:cNvGrpSpPr/>
          <p:nvPr/>
        </p:nvGrpSpPr>
        <p:grpSpPr>
          <a:xfrm>
            <a:off x="4378223" y="3538754"/>
            <a:ext cx="2312015" cy="1981131"/>
            <a:chOff x="4857136" y="5095569"/>
            <a:chExt cx="2312015" cy="1981131"/>
          </a:xfrm>
        </p:grpSpPr>
        <p:sp>
          <p:nvSpPr>
            <p:cNvPr id="8" name="任意多边形: 形状 13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E356A463-B16E-4268-8B8C-0AB4F92F1961}"/>
                </a:ext>
              </a:extLst>
            </p:cNvPr>
            <p:cNvSpPr/>
            <p:nvPr/>
          </p:nvSpPr>
          <p:spPr>
            <a:xfrm rot="21322887">
              <a:off x="5022851" y="5209800"/>
              <a:ext cx="2146300" cy="1866900"/>
            </a:xfrm>
            <a:custGeom>
              <a:avLst/>
              <a:gdLst>
                <a:gd name="connsiteX0" fmla="*/ 0 w 2146300"/>
                <a:gd name="connsiteY0" fmla="*/ 850900 h 1866900"/>
                <a:gd name="connsiteX1" fmla="*/ 882650 w 2146300"/>
                <a:gd name="connsiteY1" fmla="*/ 0 h 1866900"/>
                <a:gd name="connsiteX2" fmla="*/ 2146300 w 2146300"/>
                <a:gd name="connsiteY2" fmla="*/ 1060450 h 1866900"/>
                <a:gd name="connsiteX3" fmla="*/ 1416050 w 2146300"/>
                <a:gd name="connsiteY3" fmla="*/ 1866900 h 1866900"/>
                <a:gd name="connsiteX4" fmla="*/ 0 w 2146300"/>
                <a:gd name="connsiteY4" fmla="*/ 850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300" h="1866900">
                  <a:moveTo>
                    <a:pt x="0" y="850900"/>
                  </a:moveTo>
                  <a:lnTo>
                    <a:pt x="882650" y="0"/>
                  </a:lnTo>
                  <a:lnTo>
                    <a:pt x="2146300" y="1060450"/>
                  </a:lnTo>
                  <a:lnTo>
                    <a:pt x="1416050" y="1866900"/>
                  </a:lnTo>
                  <a:lnTo>
                    <a:pt x="0" y="8509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88892692-61E8-4589-A40A-5A07B5A3488A}"/>
                </a:ext>
              </a:extLst>
            </p:cNvPr>
            <p:cNvSpPr/>
            <p:nvPr/>
          </p:nvSpPr>
          <p:spPr>
            <a:xfrm>
              <a:off x="4857136" y="5095569"/>
              <a:ext cx="1238864" cy="123886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23D4183D-C4FC-426C-9AB1-3E5ED9D11201}"/>
              </a:ext>
            </a:extLst>
          </p:cNvPr>
          <p:cNvGrpSpPr/>
          <p:nvPr/>
        </p:nvGrpSpPr>
        <p:grpSpPr>
          <a:xfrm>
            <a:off x="9025466" y="2954588"/>
            <a:ext cx="2247258" cy="2407946"/>
            <a:chOff x="8865256" y="5633360"/>
            <a:chExt cx="2247258" cy="2407946"/>
          </a:xfrm>
        </p:grpSpPr>
        <p:sp>
          <p:nvSpPr>
            <p:cNvPr id="11" name="任意多边形: 形状 1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9B29362C-7740-4414-9906-4EE72B12F79B}"/>
                </a:ext>
              </a:extLst>
            </p:cNvPr>
            <p:cNvSpPr/>
            <p:nvPr/>
          </p:nvSpPr>
          <p:spPr>
            <a:xfrm rot="21003364">
              <a:off x="9095725" y="5806942"/>
              <a:ext cx="2016789" cy="2234364"/>
            </a:xfrm>
            <a:custGeom>
              <a:avLst/>
              <a:gdLst>
                <a:gd name="connsiteX0" fmla="*/ 0 w 2146300"/>
                <a:gd name="connsiteY0" fmla="*/ 850900 h 1866900"/>
                <a:gd name="connsiteX1" fmla="*/ 882650 w 2146300"/>
                <a:gd name="connsiteY1" fmla="*/ 0 h 1866900"/>
                <a:gd name="connsiteX2" fmla="*/ 2146300 w 2146300"/>
                <a:gd name="connsiteY2" fmla="*/ 1060450 h 1866900"/>
                <a:gd name="connsiteX3" fmla="*/ 1416050 w 2146300"/>
                <a:gd name="connsiteY3" fmla="*/ 1866900 h 1866900"/>
                <a:gd name="connsiteX4" fmla="*/ 0 w 2146300"/>
                <a:gd name="connsiteY4" fmla="*/ 850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300" h="1866900">
                  <a:moveTo>
                    <a:pt x="0" y="850900"/>
                  </a:moveTo>
                  <a:lnTo>
                    <a:pt x="882650" y="0"/>
                  </a:lnTo>
                  <a:lnTo>
                    <a:pt x="2146300" y="1060450"/>
                  </a:lnTo>
                  <a:lnTo>
                    <a:pt x="1416050" y="1866900"/>
                  </a:lnTo>
                  <a:lnTo>
                    <a:pt x="0" y="8509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A6C464AA-BD66-48A1-B992-1748C4162BED}"/>
                </a:ext>
              </a:extLst>
            </p:cNvPr>
            <p:cNvSpPr/>
            <p:nvPr/>
          </p:nvSpPr>
          <p:spPr>
            <a:xfrm>
              <a:off x="8865256" y="5633360"/>
              <a:ext cx="1504040" cy="150404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787C9EBB-A5F8-4663-AFF0-9990B13362D7}"/>
              </a:ext>
            </a:extLst>
          </p:cNvPr>
          <p:cNvSpPr/>
          <p:nvPr/>
        </p:nvSpPr>
        <p:spPr>
          <a:xfrm>
            <a:off x="808076" y="3040847"/>
            <a:ext cx="6329468" cy="305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350" spc="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如有</a:t>
            </a:r>
            <a:r>
              <a:rPr lang="zh-CN" altLang="en-US" sz="1350" spc="1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不足，请大家批评指正</a:t>
            </a:r>
            <a:endParaRPr lang="zh-CN" altLang="en-US" sz="1350" spc="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3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AA45EE0C-9AAC-4B16-96E8-D1076A2126AD}"/>
              </a:ext>
            </a:extLst>
          </p:cNvPr>
          <p:cNvGrpSpPr/>
          <p:nvPr/>
        </p:nvGrpSpPr>
        <p:grpSpPr>
          <a:xfrm rot="578276">
            <a:off x="720225" y="1078870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BC857D77-4B5F-4F4C-B6EA-EC691CFED402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67F862B9-904F-4ADB-98A8-BA9B4317D9CE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A38612EF-CFD7-47A4-8D6D-21AC51EBB46D}"/>
              </a:ext>
            </a:extLst>
          </p:cNvPr>
          <p:cNvSpPr txBox="1"/>
          <p:nvPr/>
        </p:nvSpPr>
        <p:spPr>
          <a:xfrm>
            <a:off x="1130305" y="2521936"/>
            <a:ext cx="257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2D9A70DD-15F0-4892-B336-BD79C79323F3}"/>
              </a:ext>
            </a:extLst>
          </p:cNvPr>
          <p:cNvSpPr txBox="1"/>
          <p:nvPr/>
        </p:nvSpPr>
        <p:spPr>
          <a:xfrm>
            <a:off x="887981" y="3352933"/>
            <a:ext cx="305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300" dirty="0">
                <a:solidFill>
                  <a:srgbClr val="EF9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CONTENTES</a:t>
            </a:r>
            <a:endParaRPr lang="zh-CN" altLang="en-US" sz="3200" spc="300" dirty="0">
              <a:solidFill>
                <a:srgbClr val="EF935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0212B13C-1A6C-4D71-81CA-01C53A424BC3}"/>
              </a:ext>
            </a:extLst>
          </p:cNvPr>
          <p:cNvGrpSpPr/>
          <p:nvPr/>
        </p:nvGrpSpPr>
        <p:grpSpPr>
          <a:xfrm rot="613837">
            <a:off x="119725" y="3765142"/>
            <a:ext cx="2029614" cy="1529864"/>
            <a:chOff x="7687960" y="2450071"/>
            <a:chExt cx="2416160" cy="1821229"/>
          </a:xfrm>
        </p:grpSpPr>
        <p:sp>
          <p:nvSpPr>
            <p:cNvPr id="8" name="任意多边形: 形状 10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A6EFBD1C-9327-410E-8354-D12080950F96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39443FB9-D3E8-494A-8853-E8ECDE3106CA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AAB1A52C-AB3B-4930-B27A-110F07127F71}"/>
              </a:ext>
            </a:extLst>
          </p:cNvPr>
          <p:cNvGrpSpPr/>
          <p:nvPr/>
        </p:nvGrpSpPr>
        <p:grpSpPr>
          <a:xfrm rot="578276">
            <a:off x="11096435" y="351079"/>
            <a:ext cx="1343814" cy="1012928"/>
            <a:chOff x="7687960" y="2450071"/>
            <a:chExt cx="2416160" cy="1821229"/>
          </a:xfrm>
        </p:grpSpPr>
        <p:sp>
          <p:nvSpPr>
            <p:cNvPr id="11" name="任意多边形: 形状 43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84F4CF3F-26A8-43D4-9041-B99BABC08983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3BD37B2C-D80B-4B6C-9171-E393558683DF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7627786D-1634-4DA6-B561-7A9CC8ADA171}"/>
              </a:ext>
            </a:extLst>
          </p:cNvPr>
          <p:cNvGrpSpPr/>
          <p:nvPr/>
        </p:nvGrpSpPr>
        <p:grpSpPr>
          <a:xfrm>
            <a:off x="5591150" y="1093814"/>
            <a:ext cx="3073064" cy="479694"/>
            <a:chOff x="5522724" y="1030688"/>
            <a:chExt cx="4380711" cy="683812"/>
          </a:xfrm>
        </p:grpSpPr>
        <p:sp>
          <p:nvSpPr>
            <p:cNvPr id="17" name="矩形: 圆角 1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22C821EF-1601-4F3A-A291-5B955863DECF}"/>
                </a:ext>
              </a:extLst>
            </p:cNvPr>
            <p:cNvSpPr/>
            <p:nvPr/>
          </p:nvSpPr>
          <p:spPr>
            <a:xfrm>
              <a:off x="5522724" y="1030688"/>
              <a:ext cx="4380711" cy="6838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文本框 4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8EAE7FA6-35A8-4031-890E-16A0093D0CF1}"/>
                </a:ext>
              </a:extLst>
            </p:cNvPr>
            <p:cNvSpPr txBox="1"/>
            <p:nvPr/>
          </p:nvSpPr>
          <p:spPr>
            <a:xfrm>
              <a:off x="5600700" y="1121116"/>
              <a:ext cx="4178969" cy="52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400" dirty="0" smtClean="0">
                  <a:solidFill>
                    <a:srgbClr val="EF935B"/>
                  </a:solidFill>
                  <a:cs typeface="+mn-ea"/>
                  <a:sym typeface="+mn-lt"/>
                </a:rPr>
                <a:t>01.</a:t>
              </a:r>
              <a:r>
                <a:rPr lang="zh-CN" altLang="en-US" spc="400" dirty="0" smtClean="0">
                  <a:solidFill>
                    <a:srgbClr val="EF935B"/>
                  </a:solidFill>
                  <a:cs typeface="+mn-ea"/>
                  <a:sym typeface="+mn-lt"/>
                </a:rPr>
                <a:t>输入您的内容</a:t>
              </a:r>
              <a:endParaRPr lang="zh-CN" altLang="en-US" spc="400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A36202C6-8792-43DB-B01E-643D46D6338F}"/>
              </a:ext>
            </a:extLst>
          </p:cNvPr>
          <p:cNvGrpSpPr/>
          <p:nvPr/>
        </p:nvGrpSpPr>
        <p:grpSpPr>
          <a:xfrm rot="382509">
            <a:off x="10507776" y="3440649"/>
            <a:ext cx="2312015" cy="1981131"/>
            <a:chOff x="4857136" y="5095569"/>
            <a:chExt cx="2312015" cy="1981131"/>
          </a:xfrm>
        </p:grpSpPr>
        <p:sp>
          <p:nvSpPr>
            <p:cNvPr id="29" name="任意多边形: 形状 13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B3F9905E-294A-4B54-89E6-547F3BB960AC}"/>
                </a:ext>
              </a:extLst>
            </p:cNvPr>
            <p:cNvSpPr/>
            <p:nvPr/>
          </p:nvSpPr>
          <p:spPr>
            <a:xfrm rot="21322887">
              <a:off x="5022851" y="5209800"/>
              <a:ext cx="2146300" cy="1866900"/>
            </a:xfrm>
            <a:custGeom>
              <a:avLst/>
              <a:gdLst>
                <a:gd name="connsiteX0" fmla="*/ 0 w 2146300"/>
                <a:gd name="connsiteY0" fmla="*/ 850900 h 1866900"/>
                <a:gd name="connsiteX1" fmla="*/ 882650 w 2146300"/>
                <a:gd name="connsiteY1" fmla="*/ 0 h 1866900"/>
                <a:gd name="connsiteX2" fmla="*/ 2146300 w 2146300"/>
                <a:gd name="connsiteY2" fmla="*/ 1060450 h 1866900"/>
                <a:gd name="connsiteX3" fmla="*/ 1416050 w 2146300"/>
                <a:gd name="connsiteY3" fmla="*/ 1866900 h 1866900"/>
                <a:gd name="connsiteX4" fmla="*/ 0 w 2146300"/>
                <a:gd name="connsiteY4" fmla="*/ 850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300" h="1866900">
                  <a:moveTo>
                    <a:pt x="0" y="850900"/>
                  </a:moveTo>
                  <a:lnTo>
                    <a:pt x="882650" y="0"/>
                  </a:lnTo>
                  <a:lnTo>
                    <a:pt x="2146300" y="1060450"/>
                  </a:lnTo>
                  <a:lnTo>
                    <a:pt x="1416050" y="1866900"/>
                  </a:lnTo>
                  <a:lnTo>
                    <a:pt x="0" y="8509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4BD52409-B641-4868-A035-9C3A62C14A91}"/>
                </a:ext>
              </a:extLst>
            </p:cNvPr>
            <p:cNvSpPr/>
            <p:nvPr/>
          </p:nvSpPr>
          <p:spPr>
            <a:xfrm>
              <a:off x="4857136" y="5095569"/>
              <a:ext cx="1238864" cy="123886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7627786D-1634-4DA6-B561-7A9CC8ADA171}"/>
              </a:ext>
            </a:extLst>
          </p:cNvPr>
          <p:cNvGrpSpPr/>
          <p:nvPr/>
        </p:nvGrpSpPr>
        <p:grpSpPr>
          <a:xfrm>
            <a:off x="5601223" y="2103289"/>
            <a:ext cx="3073064" cy="479694"/>
            <a:chOff x="5522724" y="1030688"/>
            <a:chExt cx="4380711" cy="683812"/>
          </a:xfrm>
        </p:grpSpPr>
        <p:sp>
          <p:nvSpPr>
            <p:cNvPr id="36" name="矩形: 圆角 1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22C821EF-1601-4F3A-A291-5B955863DECF}"/>
                </a:ext>
              </a:extLst>
            </p:cNvPr>
            <p:cNvSpPr/>
            <p:nvPr/>
          </p:nvSpPr>
          <p:spPr>
            <a:xfrm>
              <a:off x="5522724" y="1030688"/>
              <a:ext cx="4380711" cy="6838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文本框 4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8EAE7FA6-35A8-4031-890E-16A0093D0CF1}"/>
                </a:ext>
              </a:extLst>
            </p:cNvPr>
            <p:cNvSpPr txBox="1"/>
            <p:nvPr/>
          </p:nvSpPr>
          <p:spPr>
            <a:xfrm>
              <a:off x="5600700" y="1121116"/>
              <a:ext cx="4178969" cy="52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400" dirty="0" smtClean="0">
                  <a:solidFill>
                    <a:srgbClr val="EF935B"/>
                  </a:solidFill>
                  <a:cs typeface="+mn-ea"/>
                  <a:sym typeface="+mn-lt"/>
                </a:rPr>
                <a:t>02.</a:t>
              </a:r>
              <a:r>
                <a:rPr lang="zh-CN" altLang="en-US" spc="400" dirty="0" smtClean="0">
                  <a:solidFill>
                    <a:srgbClr val="EF935B"/>
                  </a:solidFill>
                  <a:cs typeface="+mn-ea"/>
                  <a:sym typeface="+mn-lt"/>
                </a:rPr>
                <a:t>输入您的内容</a:t>
              </a:r>
              <a:endParaRPr lang="zh-CN" altLang="en-US" spc="400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7627786D-1634-4DA6-B561-7A9CC8ADA171}"/>
              </a:ext>
            </a:extLst>
          </p:cNvPr>
          <p:cNvGrpSpPr/>
          <p:nvPr/>
        </p:nvGrpSpPr>
        <p:grpSpPr>
          <a:xfrm>
            <a:off x="5645850" y="3051575"/>
            <a:ext cx="3073064" cy="479694"/>
            <a:chOff x="5522724" y="1030688"/>
            <a:chExt cx="4380711" cy="683812"/>
          </a:xfrm>
        </p:grpSpPr>
        <p:sp>
          <p:nvSpPr>
            <p:cNvPr id="39" name="矩形: 圆角 1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22C821EF-1601-4F3A-A291-5B955863DECF}"/>
                </a:ext>
              </a:extLst>
            </p:cNvPr>
            <p:cNvSpPr/>
            <p:nvPr/>
          </p:nvSpPr>
          <p:spPr>
            <a:xfrm>
              <a:off x="5522724" y="1030688"/>
              <a:ext cx="4380711" cy="6838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文本框 4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8EAE7FA6-35A8-4031-890E-16A0093D0CF1}"/>
                </a:ext>
              </a:extLst>
            </p:cNvPr>
            <p:cNvSpPr txBox="1"/>
            <p:nvPr/>
          </p:nvSpPr>
          <p:spPr>
            <a:xfrm>
              <a:off x="5600700" y="1121116"/>
              <a:ext cx="4178969" cy="52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400" dirty="0" smtClean="0">
                  <a:solidFill>
                    <a:srgbClr val="EF935B"/>
                  </a:solidFill>
                  <a:cs typeface="+mn-ea"/>
                  <a:sym typeface="+mn-lt"/>
                </a:rPr>
                <a:t>03.</a:t>
              </a:r>
              <a:r>
                <a:rPr lang="zh-CN" altLang="en-US" spc="400" dirty="0" smtClean="0">
                  <a:solidFill>
                    <a:srgbClr val="EF935B"/>
                  </a:solidFill>
                  <a:cs typeface="+mn-ea"/>
                  <a:sym typeface="+mn-lt"/>
                </a:rPr>
                <a:t>输入您的内容</a:t>
              </a:r>
              <a:endParaRPr lang="zh-CN" altLang="en-US" spc="400" dirty="0"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7627786D-1634-4DA6-B561-7A9CC8ADA171}"/>
              </a:ext>
            </a:extLst>
          </p:cNvPr>
          <p:cNvGrpSpPr/>
          <p:nvPr/>
        </p:nvGrpSpPr>
        <p:grpSpPr>
          <a:xfrm>
            <a:off x="5645850" y="3960066"/>
            <a:ext cx="3073064" cy="479694"/>
            <a:chOff x="5522724" y="1030688"/>
            <a:chExt cx="4380711" cy="683812"/>
          </a:xfrm>
        </p:grpSpPr>
        <p:sp>
          <p:nvSpPr>
            <p:cNvPr id="42" name="矩形: 圆角 1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22C821EF-1601-4F3A-A291-5B955863DECF}"/>
                </a:ext>
              </a:extLst>
            </p:cNvPr>
            <p:cNvSpPr/>
            <p:nvPr/>
          </p:nvSpPr>
          <p:spPr>
            <a:xfrm>
              <a:off x="5522724" y="1030688"/>
              <a:ext cx="4380711" cy="6838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文本框 4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8EAE7FA6-35A8-4031-890E-16A0093D0CF1}"/>
                </a:ext>
              </a:extLst>
            </p:cNvPr>
            <p:cNvSpPr txBox="1"/>
            <p:nvPr/>
          </p:nvSpPr>
          <p:spPr>
            <a:xfrm>
              <a:off x="5600700" y="1121116"/>
              <a:ext cx="4178969" cy="52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400" dirty="0" smtClean="0">
                  <a:solidFill>
                    <a:srgbClr val="EF935B"/>
                  </a:solidFill>
                  <a:cs typeface="+mn-ea"/>
                  <a:sym typeface="+mn-lt"/>
                </a:rPr>
                <a:t>04.</a:t>
              </a:r>
              <a:r>
                <a:rPr lang="zh-CN" altLang="en-US" spc="400" dirty="0" smtClean="0">
                  <a:solidFill>
                    <a:srgbClr val="EF935B"/>
                  </a:solidFill>
                  <a:cs typeface="+mn-ea"/>
                  <a:sym typeface="+mn-lt"/>
                </a:rPr>
                <a:t>输入您的内容</a:t>
              </a:r>
              <a:endParaRPr lang="zh-CN" altLang="en-US" spc="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3F33B5CD-75D4-4230-BE3B-87134D987874}"/>
              </a:ext>
            </a:extLst>
          </p:cNvPr>
          <p:cNvSpPr/>
          <p:nvPr/>
        </p:nvSpPr>
        <p:spPr>
          <a:xfrm>
            <a:off x="-819151" y="2495149"/>
            <a:ext cx="4686300" cy="1162050"/>
          </a:xfrm>
          <a:prstGeom prst="roundRect">
            <a:avLst>
              <a:gd name="adj" fmla="val 50000"/>
            </a:avLst>
          </a:prstGeom>
          <a:solidFill>
            <a:srgbClr val="EF93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3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0B0FDBBF-798D-4B8D-A584-118B9DAB204C}"/>
              </a:ext>
            </a:extLst>
          </p:cNvPr>
          <p:cNvSpPr/>
          <p:nvPr/>
        </p:nvSpPr>
        <p:spPr>
          <a:xfrm>
            <a:off x="8324850" y="2495149"/>
            <a:ext cx="4695825" cy="1162050"/>
          </a:xfrm>
          <a:prstGeom prst="roundRect">
            <a:avLst>
              <a:gd name="adj" fmla="val 50000"/>
            </a:avLst>
          </a:prstGeom>
          <a:solidFill>
            <a:srgbClr val="E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13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C68088AA-0512-4B45-A7DE-2A809C116E8F}"/>
              </a:ext>
            </a:extLst>
          </p:cNvPr>
          <p:cNvSpPr txBox="1"/>
          <p:nvPr/>
        </p:nvSpPr>
        <p:spPr>
          <a:xfrm>
            <a:off x="5167311" y="1653961"/>
            <a:ext cx="193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900" dirty="0">
                <a:solidFill>
                  <a:srgbClr val="EF935B"/>
                </a:solidFill>
                <a:cs typeface="+mn-ea"/>
                <a:sym typeface="+mn-lt"/>
              </a:rPr>
              <a:t>01</a:t>
            </a:r>
            <a:endParaRPr lang="zh-CN" altLang="en-US" sz="5400" spc="900" dirty="0">
              <a:solidFill>
                <a:srgbClr val="EF935B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9F91281C-F3CC-4F13-9B31-1CDACC96F2E9}"/>
              </a:ext>
            </a:extLst>
          </p:cNvPr>
          <p:cNvSpPr/>
          <p:nvPr/>
        </p:nvSpPr>
        <p:spPr>
          <a:xfrm>
            <a:off x="4605475" y="2648445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cs typeface="+mn-ea"/>
                <a:sym typeface="+mn-lt"/>
              </a:rPr>
              <a:t>请输入您的内容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文本框 15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9B504368-65C1-4669-8717-BE9F94226E35}"/>
              </a:ext>
            </a:extLst>
          </p:cNvPr>
          <p:cNvSpPr txBox="1"/>
          <p:nvPr/>
        </p:nvSpPr>
        <p:spPr>
          <a:xfrm>
            <a:off x="4143373" y="3316906"/>
            <a:ext cx="398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内容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内容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内容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5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3559124-E363-4378-9789-6D58BE6DD257}"/>
              </a:ext>
            </a:extLst>
          </p:cNvPr>
          <p:cNvSpPr/>
          <p:nvPr/>
        </p:nvSpPr>
        <p:spPr>
          <a:xfrm>
            <a:off x="652293" y="281516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EF935B"/>
                </a:solidFill>
                <a:cs typeface="+mn-ea"/>
                <a:sym typeface="+mn-lt"/>
              </a:rPr>
              <a:t>点击输入 </a:t>
            </a:r>
            <a:r>
              <a:rPr lang="zh-CN" altLang="en-US" sz="3200" dirty="0">
                <a:cs typeface="+mn-ea"/>
                <a:sym typeface="+mn-lt"/>
              </a:rPr>
              <a:t>您</a:t>
            </a:r>
            <a:r>
              <a:rPr lang="zh-CN" altLang="en-US" sz="3200" dirty="0" smtClean="0">
                <a:cs typeface="+mn-ea"/>
                <a:sym typeface="+mn-lt"/>
              </a:rPr>
              <a:t>的内容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文本框 5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47651FE-B49C-4333-BDD2-A5760B9818D0}"/>
              </a:ext>
            </a:extLst>
          </p:cNvPr>
          <p:cNvSpPr txBox="1"/>
          <p:nvPr/>
        </p:nvSpPr>
        <p:spPr>
          <a:xfrm>
            <a:off x="652293" y="754574"/>
            <a:ext cx="4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E7199FCF-7121-4138-85DC-2A6F46D95985}"/>
              </a:ext>
            </a:extLst>
          </p:cNvPr>
          <p:cNvGrpSpPr/>
          <p:nvPr/>
        </p:nvGrpSpPr>
        <p:grpSpPr>
          <a:xfrm>
            <a:off x="1975445" y="1500445"/>
            <a:ext cx="1148431" cy="1165435"/>
            <a:chOff x="1482853" y="1701114"/>
            <a:chExt cx="1148431" cy="1165435"/>
          </a:xfrm>
        </p:grpSpPr>
        <p:sp>
          <p:nvSpPr>
            <p:cNvPr id="5" name="任意多边形: 形状 1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48487" y="1877362"/>
              <a:ext cx="362585" cy="389863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38AFD3CA-3C27-4A62-AC19-92C019065CEF}"/>
              </a:ext>
            </a:extLst>
          </p:cNvPr>
          <p:cNvGrpSpPr/>
          <p:nvPr/>
        </p:nvGrpSpPr>
        <p:grpSpPr>
          <a:xfrm>
            <a:off x="1975445" y="4185708"/>
            <a:ext cx="1115640" cy="1165435"/>
            <a:chOff x="1482853" y="4134239"/>
            <a:chExt cx="1115640" cy="1165435"/>
          </a:xfrm>
        </p:grpSpPr>
        <p:sp>
          <p:nvSpPr>
            <p:cNvPr id="9" name="任意多边形: 形状 1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EA627958-E484-4BFC-BA8A-E8992E3F5546}"/>
                </a:ext>
              </a:extLst>
            </p:cNvPr>
            <p:cNvSpPr/>
            <p:nvPr/>
          </p:nvSpPr>
          <p:spPr>
            <a:xfrm rot="21007033">
              <a:off x="1575275" y="4134239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A3D164EA-3B18-4CDD-84EB-30350AFFDED8}"/>
                </a:ext>
              </a:extLst>
            </p:cNvPr>
            <p:cNvSpPr/>
            <p:nvPr/>
          </p:nvSpPr>
          <p:spPr>
            <a:xfrm>
              <a:off x="1482853" y="4177641"/>
              <a:ext cx="693854" cy="69385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8D246C7-3F0F-454F-9888-7FE689EE1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8677" y="4376911"/>
              <a:ext cx="309057" cy="306833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AD79AA18-DBCA-4D2C-A1FD-CC0F3BAC8A7E}"/>
              </a:ext>
            </a:extLst>
          </p:cNvPr>
          <p:cNvGrpSpPr/>
          <p:nvPr/>
        </p:nvGrpSpPr>
        <p:grpSpPr>
          <a:xfrm>
            <a:off x="1975444" y="2857145"/>
            <a:ext cx="1138448" cy="1165435"/>
            <a:chOff x="1482853" y="2901070"/>
            <a:chExt cx="1138448" cy="1165435"/>
          </a:xfrm>
        </p:grpSpPr>
        <p:sp>
          <p:nvSpPr>
            <p:cNvPr id="13" name="任意多边形: 形状 1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B83C570C-2412-4AA9-9718-5771C010709D}"/>
                </a:ext>
              </a:extLst>
            </p:cNvPr>
            <p:cNvSpPr/>
            <p:nvPr/>
          </p:nvSpPr>
          <p:spPr>
            <a:xfrm rot="21007033">
              <a:off x="1598083" y="2901070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5D34CDA-8F27-4780-ABF6-6262F796317F}"/>
                </a:ext>
              </a:extLst>
            </p:cNvPr>
            <p:cNvSpPr/>
            <p:nvPr/>
          </p:nvSpPr>
          <p:spPr>
            <a:xfrm>
              <a:off x="1482853" y="2945711"/>
              <a:ext cx="693854" cy="693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AF977B17-21AA-489E-A651-CFE43DF69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2326" y="3118234"/>
              <a:ext cx="341757" cy="342125"/>
            </a:xfrm>
            <a:prstGeom prst="rect">
              <a:avLst/>
            </a:prstGeom>
          </p:spPr>
        </p:pic>
      </p:grpSp>
      <p:cxnSp>
        <p:nvCxnSpPr>
          <p:cNvPr id="16" name="直接连接符 15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455A57EE-B9C7-4E48-BB2F-7E65078CA1CD}"/>
              </a:ext>
            </a:extLst>
          </p:cNvPr>
          <p:cNvCxnSpPr/>
          <p:nvPr/>
        </p:nvCxnSpPr>
        <p:spPr>
          <a:xfrm>
            <a:off x="3582692" y="1513112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BAE7284-DC33-473B-BEF1-FB48B1B1DD35}"/>
              </a:ext>
            </a:extLst>
          </p:cNvPr>
          <p:cNvCxnSpPr/>
          <p:nvPr/>
        </p:nvCxnSpPr>
        <p:spPr>
          <a:xfrm>
            <a:off x="3582691" y="2922943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5A95664E-9E2E-42DD-A43E-F4EADDC695DE}"/>
              </a:ext>
            </a:extLst>
          </p:cNvPr>
          <p:cNvCxnSpPr/>
          <p:nvPr/>
        </p:nvCxnSpPr>
        <p:spPr>
          <a:xfrm>
            <a:off x="3582692" y="4271424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2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17A5F72-C476-4248-93A4-E62E5A73E1A0}"/>
              </a:ext>
            </a:extLst>
          </p:cNvPr>
          <p:cNvSpPr txBox="1"/>
          <p:nvPr/>
        </p:nvSpPr>
        <p:spPr>
          <a:xfrm>
            <a:off x="3713976" y="1600363"/>
            <a:ext cx="6813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单击此处添加标题文字，文字内容要符合要求。单击此处添加标题文字，文字内容要符合要求。</a:t>
            </a:r>
          </a:p>
        </p:txBody>
      </p:sp>
      <p:sp>
        <p:nvSpPr>
          <p:cNvPr id="20" name="文本框 33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C9CE138C-8C58-4334-A41B-9DB64A248A73}"/>
              </a:ext>
            </a:extLst>
          </p:cNvPr>
          <p:cNvSpPr txBox="1"/>
          <p:nvPr/>
        </p:nvSpPr>
        <p:spPr>
          <a:xfrm>
            <a:off x="3713975" y="3005540"/>
            <a:ext cx="6813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单击此处添加标题文字，文字内容要符合要求。单击此处添加标题文字，文字内容要符合要求。</a:t>
            </a:r>
          </a:p>
        </p:txBody>
      </p:sp>
      <p:sp>
        <p:nvSpPr>
          <p:cNvPr id="21" name="文本框 34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FC513633-1D81-474E-951D-C1198F0C4120}"/>
              </a:ext>
            </a:extLst>
          </p:cNvPr>
          <p:cNvSpPr txBox="1"/>
          <p:nvPr/>
        </p:nvSpPr>
        <p:spPr>
          <a:xfrm>
            <a:off x="3713976" y="4349367"/>
            <a:ext cx="6813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单击此处添加标题文字，文字内容要符合要求。单击此处添加标题文字，文字内容要符合要求。</a:t>
            </a:r>
          </a:p>
        </p:txBody>
      </p:sp>
    </p:spTree>
    <p:extLst>
      <p:ext uri="{BB962C8B-B14F-4D97-AF65-F5344CB8AC3E}">
        <p14:creationId xmlns:p14="http://schemas.microsoft.com/office/powerpoint/2010/main" val="21964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4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9262A82D-0567-4EED-824A-E7165B590961}"/>
              </a:ext>
            </a:extLst>
          </p:cNvPr>
          <p:cNvSpPr/>
          <p:nvPr/>
        </p:nvSpPr>
        <p:spPr>
          <a:xfrm>
            <a:off x="-29029" y="2014750"/>
            <a:ext cx="12830629" cy="2859329"/>
          </a:xfrm>
          <a:custGeom>
            <a:avLst/>
            <a:gdLst>
              <a:gd name="connsiteX0" fmla="*/ 0 w 12830629"/>
              <a:gd name="connsiteY0" fmla="*/ 2859329 h 2859329"/>
              <a:gd name="connsiteX1" fmla="*/ 1378858 w 12830629"/>
              <a:gd name="connsiteY1" fmla="*/ 798301 h 2859329"/>
              <a:gd name="connsiteX2" fmla="*/ 4601029 w 12830629"/>
              <a:gd name="connsiteY2" fmla="*/ 2743215 h 2859329"/>
              <a:gd name="connsiteX3" fmla="*/ 6081486 w 12830629"/>
              <a:gd name="connsiteY3" fmla="*/ 348358 h 2859329"/>
              <a:gd name="connsiteX4" fmla="*/ 8839200 w 12830629"/>
              <a:gd name="connsiteY4" fmla="*/ 2351329 h 2859329"/>
              <a:gd name="connsiteX5" fmla="*/ 10334172 w 12830629"/>
              <a:gd name="connsiteY5" fmla="*/ 15 h 2859329"/>
              <a:gd name="connsiteX6" fmla="*/ 12830629 w 12830629"/>
              <a:gd name="connsiteY6" fmla="*/ 2322301 h 285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0629" h="2859329">
                <a:moveTo>
                  <a:pt x="0" y="2859329"/>
                </a:moveTo>
                <a:cubicBezTo>
                  <a:pt x="306010" y="1838491"/>
                  <a:pt x="612020" y="817653"/>
                  <a:pt x="1378858" y="798301"/>
                </a:cubicBezTo>
                <a:cubicBezTo>
                  <a:pt x="2145696" y="778949"/>
                  <a:pt x="3817258" y="2818205"/>
                  <a:pt x="4601029" y="2743215"/>
                </a:cubicBezTo>
                <a:cubicBezTo>
                  <a:pt x="5384800" y="2668225"/>
                  <a:pt x="5375124" y="413672"/>
                  <a:pt x="6081486" y="348358"/>
                </a:cubicBezTo>
                <a:cubicBezTo>
                  <a:pt x="6787848" y="283044"/>
                  <a:pt x="8130419" y="2409386"/>
                  <a:pt x="8839200" y="2351329"/>
                </a:cubicBezTo>
                <a:cubicBezTo>
                  <a:pt x="9547981" y="2293272"/>
                  <a:pt x="9668934" y="4853"/>
                  <a:pt x="10334172" y="15"/>
                </a:cubicBezTo>
                <a:cubicBezTo>
                  <a:pt x="10999410" y="-4823"/>
                  <a:pt x="11915019" y="1158739"/>
                  <a:pt x="12830629" y="232230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C5551E9F-2F81-4C9F-B1A8-D512CFAE5AE2}"/>
              </a:ext>
            </a:extLst>
          </p:cNvPr>
          <p:cNvGrpSpPr/>
          <p:nvPr/>
        </p:nvGrpSpPr>
        <p:grpSpPr>
          <a:xfrm>
            <a:off x="878710" y="2522765"/>
            <a:ext cx="638628" cy="638628"/>
            <a:chOff x="878710" y="2380343"/>
            <a:chExt cx="638628" cy="638628"/>
          </a:xfrm>
        </p:grpSpPr>
        <p:sp>
          <p:nvSpPr>
            <p:cNvPr id="6" name="椭圆 5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15628A54-A96E-4405-8D8F-71CA97EB5E16}"/>
                </a:ext>
              </a:extLst>
            </p:cNvPr>
            <p:cNvSpPr/>
            <p:nvPr/>
          </p:nvSpPr>
          <p:spPr>
            <a:xfrm>
              <a:off x="878710" y="2380343"/>
              <a:ext cx="638628" cy="638628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20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F0190144-59F0-4236-8C21-7D95559B60DC}"/>
                </a:ext>
              </a:extLst>
            </p:cNvPr>
            <p:cNvSpPr txBox="1"/>
            <p:nvPr/>
          </p:nvSpPr>
          <p:spPr>
            <a:xfrm>
              <a:off x="878710" y="2499602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01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82F2F56F-2758-4332-BD47-1650C2383E52}"/>
              </a:ext>
            </a:extLst>
          </p:cNvPr>
          <p:cNvGrpSpPr/>
          <p:nvPr/>
        </p:nvGrpSpPr>
        <p:grpSpPr>
          <a:xfrm>
            <a:off x="4182388" y="4351565"/>
            <a:ext cx="638628" cy="638628"/>
            <a:chOff x="4182388" y="4209143"/>
            <a:chExt cx="638628" cy="638628"/>
          </a:xfrm>
        </p:grpSpPr>
        <p:sp>
          <p:nvSpPr>
            <p:cNvPr id="9" name="椭圆 8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D4316A18-0C9F-4849-83F4-A286FB2D90DB}"/>
                </a:ext>
              </a:extLst>
            </p:cNvPr>
            <p:cNvSpPr/>
            <p:nvPr/>
          </p:nvSpPr>
          <p:spPr>
            <a:xfrm>
              <a:off x="4182388" y="4209143"/>
              <a:ext cx="638628" cy="63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22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1A3FF914-4C8F-40AD-A3AB-D20045D2F0FC}"/>
                </a:ext>
              </a:extLst>
            </p:cNvPr>
            <p:cNvSpPr txBox="1"/>
            <p:nvPr/>
          </p:nvSpPr>
          <p:spPr>
            <a:xfrm>
              <a:off x="4182388" y="4328402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02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8580363D-EECB-4BBE-82FF-C452630F225B}"/>
              </a:ext>
            </a:extLst>
          </p:cNvPr>
          <p:cNvGrpSpPr/>
          <p:nvPr/>
        </p:nvGrpSpPr>
        <p:grpSpPr>
          <a:xfrm>
            <a:off x="5776686" y="2014750"/>
            <a:ext cx="638628" cy="638628"/>
            <a:chOff x="5776686" y="1872328"/>
            <a:chExt cx="638628" cy="638628"/>
          </a:xfrm>
        </p:grpSpPr>
        <p:sp>
          <p:nvSpPr>
            <p:cNvPr id="12" name="椭圆 11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318085EA-21C6-4B53-82F1-91012FF03F1C}"/>
                </a:ext>
              </a:extLst>
            </p:cNvPr>
            <p:cNvSpPr/>
            <p:nvPr/>
          </p:nvSpPr>
          <p:spPr>
            <a:xfrm>
              <a:off x="5776686" y="1872328"/>
              <a:ext cx="638628" cy="638628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24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2FF4C45C-63A7-4E88-911D-7F1715F1BAD3}"/>
                </a:ext>
              </a:extLst>
            </p:cNvPr>
            <p:cNvSpPr txBox="1"/>
            <p:nvPr/>
          </p:nvSpPr>
          <p:spPr>
            <a:xfrm>
              <a:off x="5776686" y="1991587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03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26EC8565-7D1C-4A7D-8E9D-2B8E2DF6BBC6}"/>
              </a:ext>
            </a:extLst>
          </p:cNvPr>
          <p:cNvGrpSpPr/>
          <p:nvPr/>
        </p:nvGrpSpPr>
        <p:grpSpPr>
          <a:xfrm>
            <a:off x="8497586" y="3974194"/>
            <a:ext cx="638628" cy="638628"/>
            <a:chOff x="8497586" y="3831772"/>
            <a:chExt cx="638628" cy="638628"/>
          </a:xfrm>
        </p:grpSpPr>
        <p:sp>
          <p:nvSpPr>
            <p:cNvPr id="15" name="椭圆 14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70F47BAC-C1E4-42C3-A294-EB9DE0B0664E}"/>
                </a:ext>
              </a:extLst>
            </p:cNvPr>
            <p:cNvSpPr/>
            <p:nvPr/>
          </p:nvSpPr>
          <p:spPr>
            <a:xfrm>
              <a:off x="8497586" y="3831772"/>
              <a:ext cx="638628" cy="63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26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EBAE9F58-066E-40E2-A7B9-1A8DD4E4A712}"/>
                </a:ext>
              </a:extLst>
            </p:cNvPr>
            <p:cNvSpPr txBox="1"/>
            <p:nvPr/>
          </p:nvSpPr>
          <p:spPr>
            <a:xfrm>
              <a:off x="8497586" y="3951031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04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20238813-2459-4827-B44D-1064BA56D076}"/>
              </a:ext>
            </a:extLst>
          </p:cNvPr>
          <p:cNvGrpSpPr/>
          <p:nvPr/>
        </p:nvGrpSpPr>
        <p:grpSpPr>
          <a:xfrm>
            <a:off x="10036034" y="1680922"/>
            <a:ext cx="638628" cy="638628"/>
            <a:chOff x="10036034" y="1538500"/>
            <a:chExt cx="638628" cy="638628"/>
          </a:xfrm>
        </p:grpSpPr>
        <p:sp>
          <p:nvSpPr>
            <p:cNvPr id="18" name="椭圆 17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3509B635-F528-490F-AE9A-D6FE19DA7EB7}"/>
                </a:ext>
              </a:extLst>
            </p:cNvPr>
            <p:cNvSpPr/>
            <p:nvPr/>
          </p:nvSpPr>
          <p:spPr>
            <a:xfrm>
              <a:off x="10036034" y="1538500"/>
              <a:ext cx="638628" cy="638628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28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2C316058-DD2E-46B2-91E9-87BD11F6BD32}"/>
                </a:ext>
              </a:extLst>
            </p:cNvPr>
            <p:cNvSpPr txBox="1"/>
            <p:nvPr/>
          </p:nvSpPr>
          <p:spPr>
            <a:xfrm>
              <a:off x="10036034" y="1657759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cs typeface="+mn-ea"/>
                  <a:sym typeface="+mn-lt"/>
                </a:rPr>
                <a:t>05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sp>
        <p:nvSpPr>
          <p:cNvPr id="20" name="文本框 30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E8CD63E5-CD8E-4018-8D1B-A728187C9F35}"/>
              </a:ext>
            </a:extLst>
          </p:cNvPr>
          <p:cNvSpPr txBox="1"/>
          <p:nvPr/>
        </p:nvSpPr>
        <p:spPr>
          <a:xfrm>
            <a:off x="742848" y="4226145"/>
            <a:ext cx="203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</a:t>
            </a:r>
          </a:p>
        </p:txBody>
      </p:sp>
      <p:sp>
        <p:nvSpPr>
          <p:cNvPr id="21" name="文本框 31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18E7886F-8CE9-4204-AF4D-CCAB03F8C811}"/>
              </a:ext>
            </a:extLst>
          </p:cNvPr>
          <p:cNvSpPr txBox="1"/>
          <p:nvPr/>
        </p:nvSpPr>
        <p:spPr>
          <a:xfrm>
            <a:off x="742848" y="3790556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2" name="文本框 32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837744E0-D7DB-4540-818E-91F7DDDD823B}"/>
              </a:ext>
            </a:extLst>
          </p:cNvPr>
          <p:cNvSpPr txBox="1"/>
          <p:nvPr/>
        </p:nvSpPr>
        <p:spPr>
          <a:xfrm>
            <a:off x="3181248" y="2888912"/>
            <a:ext cx="203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</a:t>
            </a:r>
          </a:p>
        </p:txBody>
      </p:sp>
      <p:sp>
        <p:nvSpPr>
          <p:cNvPr id="23" name="文本框 33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B78BBC0B-7F71-4F9E-A2F6-0777300ADC90}"/>
              </a:ext>
            </a:extLst>
          </p:cNvPr>
          <p:cNvSpPr txBox="1"/>
          <p:nvPr/>
        </p:nvSpPr>
        <p:spPr>
          <a:xfrm>
            <a:off x="3181248" y="2453323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4" name="文本框 34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40C4DD03-5D36-4DDF-ABC2-0CB367FBCC77}"/>
              </a:ext>
            </a:extLst>
          </p:cNvPr>
          <p:cNvSpPr txBox="1"/>
          <p:nvPr/>
        </p:nvSpPr>
        <p:spPr>
          <a:xfrm>
            <a:off x="5656035" y="3897799"/>
            <a:ext cx="203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</a:t>
            </a:r>
          </a:p>
        </p:txBody>
      </p:sp>
      <p:sp>
        <p:nvSpPr>
          <p:cNvPr id="25" name="文本框 35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87B36844-ECC6-410D-819C-3E89FA0E3F3A}"/>
              </a:ext>
            </a:extLst>
          </p:cNvPr>
          <p:cNvSpPr txBox="1"/>
          <p:nvPr/>
        </p:nvSpPr>
        <p:spPr>
          <a:xfrm>
            <a:off x="5656035" y="3462210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6" name="文本框 36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24725D62-A3F7-4DB7-88A2-F96C8BF37677}"/>
              </a:ext>
            </a:extLst>
          </p:cNvPr>
          <p:cNvSpPr txBox="1"/>
          <p:nvPr/>
        </p:nvSpPr>
        <p:spPr>
          <a:xfrm>
            <a:off x="7492197" y="2358149"/>
            <a:ext cx="203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</a:t>
            </a:r>
          </a:p>
        </p:txBody>
      </p:sp>
      <p:sp>
        <p:nvSpPr>
          <p:cNvPr id="27" name="文本框 37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85C78589-879E-4121-A369-36F1FF1E554E}"/>
              </a:ext>
            </a:extLst>
          </p:cNvPr>
          <p:cNvSpPr txBox="1"/>
          <p:nvPr/>
        </p:nvSpPr>
        <p:spPr>
          <a:xfrm>
            <a:off x="7492197" y="1922560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8" name="文本框 38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5BF42B47-4C3A-4F25-B823-165A925C026E}"/>
              </a:ext>
            </a:extLst>
          </p:cNvPr>
          <p:cNvSpPr txBox="1"/>
          <p:nvPr/>
        </p:nvSpPr>
        <p:spPr>
          <a:xfrm>
            <a:off x="9915383" y="4026090"/>
            <a:ext cx="203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</a:t>
            </a:r>
          </a:p>
        </p:txBody>
      </p:sp>
      <p:sp>
        <p:nvSpPr>
          <p:cNvPr id="29" name="文本框 39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74A70DB1-590D-4D1A-AC6E-BA0DE638D1CD}"/>
              </a:ext>
            </a:extLst>
          </p:cNvPr>
          <p:cNvSpPr txBox="1"/>
          <p:nvPr/>
        </p:nvSpPr>
        <p:spPr>
          <a:xfrm>
            <a:off x="9915383" y="3590501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4F4F294B-0890-4C6B-A728-1E210DF811F2}"/>
              </a:ext>
            </a:extLst>
          </p:cNvPr>
          <p:cNvGrpSpPr/>
          <p:nvPr/>
        </p:nvGrpSpPr>
        <p:grpSpPr>
          <a:xfrm rot="578276">
            <a:off x="11281928" y="67440"/>
            <a:ext cx="1343814" cy="1012928"/>
            <a:chOff x="7687960" y="2450071"/>
            <a:chExt cx="2416160" cy="1821229"/>
          </a:xfrm>
        </p:grpSpPr>
        <p:sp>
          <p:nvSpPr>
            <p:cNvPr id="31" name="任意多边形: 形状 44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C88FC859-3E5C-4051-B207-24D01B2746FE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A24D6B53-2869-4410-A53D-6D3E9DB8AFDC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p14="http://schemas.microsoft.com/office/powerpoint/2010/main" xmlns:mc="http://schemas.openxmlformats.org/markup-compatibility/2006" xmlns:a16="http://schemas.microsoft.com/office/drawing/2014/main" id="{561D1568-73B2-4A81-A320-A7809799899F}"/>
              </a:ext>
            </a:extLst>
          </p:cNvPr>
          <p:cNvGrpSpPr/>
          <p:nvPr/>
        </p:nvGrpSpPr>
        <p:grpSpPr>
          <a:xfrm rot="578276">
            <a:off x="2745168" y="1484360"/>
            <a:ext cx="860324" cy="648488"/>
            <a:chOff x="7687960" y="2450071"/>
            <a:chExt cx="2416160" cy="1821229"/>
          </a:xfrm>
        </p:grpSpPr>
        <p:sp>
          <p:nvSpPr>
            <p:cNvPr id="34" name="任意多边形: 形状 50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C2A07011-E19E-49A1-A37D-D9F0246C3ABF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p14="http://schemas.microsoft.com/office/powerpoint/2010/main" xmlns:mc="http://schemas.openxmlformats.org/markup-compatibility/2006" xmlns:a16="http://schemas.microsoft.com/office/drawing/2014/main" id="{65A6FDDE-F13C-45C3-867A-EDFB950AEB87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3559124-E363-4378-9789-6D58BE6DD257}"/>
              </a:ext>
            </a:extLst>
          </p:cNvPr>
          <p:cNvSpPr/>
          <p:nvPr/>
        </p:nvSpPr>
        <p:spPr>
          <a:xfrm>
            <a:off x="652293" y="281516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EF935B"/>
                </a:solidFill>
                <a:cs typeface="+mn-ea"/>
                <a:sym typeface="+mn-lt"/>
              </a:rPr>
              <a:t>点击输入 </a:t>
            </a:r>
            <a:r>
              <a:rPr lang="zh-CN" altLang="en-US" sz="3200" dirty="0">
                <a:cs typeface="+mn-ea"/>
                <a:sym typeface="+mn-lt"/>
              </a:rPr>
              <a:t>您</a:t>
            </a:r>
            <a:r>
              <a:rPr lang="zh-CN" altLang="en-US" sz="3200" dirty="0" smtClean="0">
                <a:cs typeface="+mn-ea"/>
                <a:sym typeface="+mn-lt"/>
              </a:rPr>
              <a:t>的内容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7" name="文本框 5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47651FE-B49C-4333-BDD2-A5760B9818D0}"/>
              </a:ext>
            </a:extLst>
          </p:cNvPr>
          <p:cNvSpPr txBox="1"/>
          <p:nvPr/>
        </p:nvSpPr>
        <p:spPr>
          <a:xfrm>
            <a:off x="652293" y="754574"/>
            <a:ext cx="4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55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1184D589-44F0-460A-AE2F-C502241EBED1}"/>
              </a:ext>
            </a:extLst>
          </p:cNvPr>
          <p:cNvGrpSpPr/>
          <p:nvPr/>
        </p:nvGrpSpPr>
        <p:grpSpPr>
          <a:xfrm>
            <a:off x="1597767" y="1460496"/>
            <a:ext cx="965200" cy="965200"/>
            <a:chOff x="1420901" y="2118836"/>
            <a:chExt cx="965200" cy="965200"/>
          </a:xfrm>
        </p:grpSpPr>
        <p:sp>
          <p:nvSpPr>
            <p:cNvPr id="3" name="椭圆 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C8F9FB6F-16E8-474E-B9EE-03F99AF14F7D}"/>
                </a:ext>
              </a:extLst>
            </p:cNvPr>
            <p:cNvSpPr/>
            <p:nvPr/>
          </p:nvSpPr>
          <p:spPr>
            <a:xfrm>
              <a:off x="1420901" y="2118836"/>
              <a:ext cx="965200" cy="96520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20300E27-8CC5-4B2B-A18C-75F9E8BF7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0140" y="2415256"/>
              <a:ext cx="406722" cy="372360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1C238043-F333-4CC4-A30E-FC0BCE04C3C5}"/>
              </a:ext>
            </a:extLst>
          </p:cNvPr>
          <p:cNvGrpSpPr/>
          <p:nvPr/>
        </p:nvGrpSpPr>
        <p:grpSpPr>
          <a:xfrm>
            <a:off x="4392766" y="1460496"/>
            <a:ext cx="965200" cy="965200"/>
            <a:chOff x="4215900" y="2118836"/>
            <a:chExt cx="965200" cy="965200"/>
          </a:xfrm>
        </p:grpSpPr>
        <p:sp>
          <p:nvSpPr>
            <p:cNvPr id="6" name="椭圆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6BF0A4D-AA82-4763-BA21-0E940A078CC7}"/>
                </a:ext>
              </a:extLst>
            </p:cNvPr>
            <p:cNvSpPr/>
            <p:nvPr/>
          </p:nvSpPr>
          <p:spPr>
            <a:xfrm>
              <a:off x="4215900" y="2118836"/>
              <a:ext cx="965200" cy="965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879CDB4-08AB-48CB-B30E-CE6862C79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164" y="2366536"/>
              <a:ext cx="340673" cy="469801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06D5AD74-BCCB-48C6-B7C1-B6CB5FCAD66B}"/>
              </a:ext>
            </a:extLst>
          </p:cNvPr>
          <p:cNvGrpSpPr/>
          <p:nvPr/>
        </p:nvGrpSpPr>
        <p:grpSpPr>
          <a:xfrm>
            <a:off x="7187765" y="1460496"/>
            <a:ext cx="965200" cy="965200"/>
            <a:chOff x="7010899" y="2118836"/>
            <a:chExt cx="965200" cy="965200"/>
          </a:xfrm>
        </p:grpSpPr>
        <p:sp>
          <p:nvSpPr>
            <p:cNvPr id="9" name="椭圆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EB032FBF-9293-4B6D-B50E-C2E35B59D0EE}"/>
                </a:ext>
              </a:extLst>
            </p:cNvPr>
            <p:cNvSpPr/>
            <p:nvPr/>
          </p:nvSpPr>
          <p:spPr>
            <a:xfrm>
              <a:off x="7010899" y="2118836"/>
              <a:ext cx="965200" cy="96520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78CF14A3-4FC7-4068-87BB-31CE9C033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7543" y="2383936"/>
              <a:ext cx="451913" cy="4350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AEE5D6E8-FF10-4E05-8BEB-A5D1F49605B3}"/>
              </a:ext>
            </a:extLst>
          </p:cNvPr>
          <p:cNvGrpSpPr/>
          <p:nvPr/>
        </p:nvGrpSpPr>
        <p:grpSpPr>
          <a:xfrm>
            <a:off x="9982765" y="1460496"/>
            <a:ext cx="965200" cy="965200"/>
            <a:chOff x="9805899" y="2118836"/>
            <a:chExt cx="965200" cy="965200"/>
          </a:xfrm>
        </p:grpSpPr>
        <p:sp>
          <p:nvSpPr>
            <p:cNvPr id="12" name="椭圆 11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ED0FFEF4-ECB3-4109-8D2F-57E466B4411C}"/>
                </a:ext>
              </a:extLst>
            </p:cNvPr>
            <p:cNvSpPr/>
            <p:nvPr/>
          </p:nvSpPr>
          <p:spPr>
            <a:xfrm>
              <a:off x="9805899" y="2118836"/>
              <a:ext cx="965200" cy="965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5E41BF2C-309C-44C1-9F1D-D38160A4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53852" y="2349136"/>
              <a:ext cx="469294" cy="504600"/>
            </a:xfrm>
            <a:prstGeom prst="rect">
              <a:avLst/>
            </a:prstGeom>
          </p:spPr>
        </p:pic>
      </p:grpSp>
      <p:sp>
        <p:nvSpPr>
          <p:cNvPr id="14" name="箭头: V 形 40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B84E287E-2D35-4431-AB30-ABA86C1440D2}"/>
              </a:ext>
            </a:extLst>
          </p:cNvPr>
          <p:cNvSpPr/>
          <p:nvPr/>
        </p:nvSpPr>
        <p:spPr>
          <a:xfrm>
            <a:off x="3307564" y="1742996"/>
            <a:ext cx="340604" cy="42108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箭头: V 形 41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3A3C97F-B836-45C3-8E9C-356D2719A61D}"/>
              </a:ext>
            </a:extLst>
          </p:cNvPr>
          <p:cNvSpPr/>
          <p:nvPr/>
        </p:nvSpPr>
        <p:spPr>
          <a:xfrm>
            <a:off x="6102563" y="1742996"/>
            <a:ext cx="340604" cy="42108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箭头: V 形 42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CC886210-E8AC-4954-8667-C1D37936803F}"/>
              </a:ext>
            </a:extLst>
          </p:cNvPr>
          <p:cNvSpPr/>
          <p:nvPr/>
        </p:nvSpPr>
        <p:spPr>
          <a:xfrm>
            <a:off x="8897563" y="1708195"/>
            <a:ext cx="340604" cy="42108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矩形: 圆角 43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EA085342-87AE-4688-94AE-0BA272D06B67}"/>
              </a:ext>
            </a:extLst>
          </p:cNvPr>
          <p:cNvSpPr/>
          <p:nvPr/>
        </p:nvSpPr>
        <p:spPr>
          <a:xfrm>
            <a:off x="1206903" y="3011960"/>
            <a:ext cx="10131926" cy="466802"/>
          </a:xfrm>
          <a:prstGeom prst="roundRect">
            <a:avLst>
              <a:gd name="adj" fmla="val 24829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B52BD61C-E62C-409B-B9D4-E89191ADF4A8}"/>
              </a:ext>
            </a:extLst>
          </p:cNvPr>
          <p:cNvCxnSpPr/>
          <p:nvPr/>
        </p:nvCxnSpPr>
        <p:spPr>
          <a:xfrm>
            <a:off x="3447116" y="3081810"/>
            <a:ext cx="0" cy="3175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3A6C87AE-A726-4F1B-AF3D-DEE2EF5999A0}"/>
              </a:ext>
            </a:extLst>
          </p:cNvPr>
          <p:cNvCxnSpPr/>
          <p:nvPr/>
        </p:nvCxnSpPr>
        <p:spPr>
          <a:xfrm>
            <a:off x="6276542" y="3081810"/>
            <a:ext cx="0" cy="3175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F17A4199-2E04-4524-B4A1-28E58BB64E53}"/>
              </a:ext>
            </a:extLst>
          </p:cNvPr>
          <p:cNvCxnSpPr/>
          <p:nvPr/>
        </p:nvCxnSpPr>
        <p:spPr>
          <a:xfrm>
            <a:off x="9105968" y="3081810"/>
            <a:ext cx="0" cy="3175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8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5DB626EB-84D5-4550-94A3-A2EE3A5AEB98}"/>
              </a:ext>
            </a:extLst>
          </p:cNvPr>
          <p:cNvSpPr txBox="1"/>
          <p:nvPr/>
        </p:nvSpPr>
        <p:spPr>
          <a:xfrm>
            <a:off x="1567731" y="3032337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2" name="文本框 49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3E37B34A-CA45-4FC6-9B5C-C05600CC0720}"/>
              </a:ext>
            </a:extLst>
          </p:cNvPr>
          <p:cNvSpPr txBox="1"/>
          <p:nvPr/>
        </p:nvSpPr>
        <p:spPr>
          <a:xfrm>
            <a:off x="4102551" y="3032337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3" name="文本框 50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03D7C12B-6C8C-47CD-AAA2-2EE31620AEF9}"/>
              </a:ext>
            </a:extLst>
          </p:cNvPr>
          <p:cNvSpPr txBox="1"/>
          <p:nvPr/>
        </p:nvSpPr>
        <p:spPr>
          <a:xfrm>
            <a:off x="6931976" y="3032337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4" name="文本框 51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FF501F1B-EB03-45B3-AC9D-2D9047F48D9E}"/>
              </a:ext>
            </a:extLst>
          </p:cNvPr>
          <p:cNvSpPr txBox="1"/>
          <p:nvPr/>
        </p:nvSpPr>
        <p:spPr>
          <a:xfrm>
            <a:off x="9471439" y="3032337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5" name="文本框 52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28D4F5A0-B8D3-4F17-B99B-DAE038152886}"/>
              </a:ext>
            </a:extLst>
          </p:cNvPr>
          <p:cNvSpPr txBox="1"/>
          <p:nvPr/>
        </p:nvSpPr>
        <p:spPr>
          <a:xfrm>
            <a:off x="1206903" y="4090565"/>
            <a:ext cx="21006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单击此处添加标题文字，文字内容要符合要求。单击此处。</a:t>
            </a:r>
          </a:p>
        </p:txBody>
      </p:sp>
      <p:sp>
        <p:nvSpPr>
          <p:cNvPr id="26" name="文本框 53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B3A2EF43-3276-409A-9353-A02659A1D990}"/>
              </a:ext>
            </a:extLst>
          </p:cNvPr>
          <p:cNvSpPr txBox="1"/>
          <p:nvPr/>
        </p:nvSpPr>
        <p:spPr>
          <a:xfrm>
            <a:off x="3811498" y="4090565"/>
            <a:ext cx="21006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单击此处添加标题文字，文字内容要符合要求。单击此处。</a:t>
            </a:r>
          </a:p>
        </p:txBody>
      </p:sp>
      <p:sp>
        <p:nvSpPr>
          <p:cNvPr id="27" name="文本框 54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555473B1-C149-485A-9D7C-2538B167EAAF}"/>
              </a:ext>
            </a:extLst>
          </p:cNvPr>
          <p:cNvSpPr txBox="1"/>
          <p:nvPr/>
        </p:nvSpPr>
        <p:spPr>
          <a:xfrm>
            <a:off x="6796902" y="4090565"/>
            <a:ext cx="21006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单击此处添加标题文字，文字内容要符合要求。单击此处。</a:t>
            </a:r>
          </a:p>
        </p:txBody>
      </p:sp>
      <p:sp>
        <p:nvSpPr>
          <p:cNvPr id="28" name="文本框 55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667893A1-CB49-4BB5-A7DB-2367DC25C1B5}"/>
              </a:ext>
            </a:extLst>
          </p:cNvPr>
          <p:cNvSpPr txBox="1"/>
          <p:nvPr/>
        </p:nvSpPr>
        <p:spPr>
          <a:xfrm>
            <a:off x="9180386" y="4094009"/>
            <a:ext cx="21006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3559124-E363-4378-9789-6D58BE6DD257}"/>
              </a:ext>
            </a:extLst>
          </p:cNvPr>
          <p:cNvSpPr/>
          <p:nvPr/>
        </p:nvSpPr>
        <p:spPr>
          <a:xfrm>
            <a:off x="652293" y="281516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EF935B"/>
                </a:solidFill>
                <a:cs typeface="+mn-ea"/>
                <a:sym typeface="+mn-lt"/>
              </a:rPr>
              <a:t>点击输入 </a:t>
            </a:r>
            <a:r>
              <a:rPr lang="zh-CN" altLang="en-US" sz="3200" dirty="0">
                <a:cs typeface="+mn-ea"/>
                <a:sym typeface="+mn-lt"/>
              </a:rPr>
              <a:t>您</a:t>
            </a:r>
            <a:r>
              <a:rPr lang="zh-CN" altLang="en-US" sz="3200" dirty="0" smtClean="0">
                <a:cs typeface="+mn-ea"/>
                <a:sym typeface="+mn-lt"/>
              </a:rPr>
              <a:t>的内容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0" name="文本框 5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47651FE-B49C-4333-BDD2-A5760B9818D0}"/>
              </a:ext>
            </a:extLst>
          </p:cNvPr>
          <p:cNvSpPr txBox="1"/>
          <p:nvPr/>
        </p:nvSpPr>
        <p:spPr>
          <a:xfrm>
            <a:off x="652293" y="754574"/>
            <a:ext cx="4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04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="" xmlns:p14="http://schemas.microsoft.com/office/powerpoint/2010/main" xmlns:c="http://schemas.openxmlformats.org/drawingml/2006/chart" xmlns:mc="http://schemas.openxmlformats.org/markup-compatibility/2006" xmlns:a16="http://schemas.microsoft.com/office/drawing/2014/main" id="{CC98A908-7688-4A75-82C2-CA3215701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924989"/>
              </p:ext>
            </p:extLst>
          </p:nvPr>
        </p:nvGraphicFramePr>
        <p:xfrm>
          <a:off x="1394516" y="1628800"/>
          <a:ext cx="2452215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="" xmlns:p14="http://schemas.microsoft.com/office/powerpoint/2010/main" xmlns:c="http://schemas.openxmlformats.org/drawingml/2006/chart" xmlns:mc="http://schemas.openxmlformats.org/markup-compatibility/2006" xmlns:a16="http://schemas.microsoft.com/office/drawing/2014/main" id="{100667DF-6FBE-4249-8E7A-8843439D5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708595"/>
              </p:ext>
            </p:extLst>
          </p:nvPr>
        </p:nvGraphicFramePr>
        <p:xfrm>
          <a:off x="4869890" y="1628799"/>
          <a:ext cx="2452215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="" xmlns:p14="http://schemas.microsoft.com/office/powerpoint/2010/main" xmlns:c="http://schemas.openxmlformats.org/drawingml/2006/chart" xmlns:mc="http://schemas.openxmlformats.org/markup-compatibility/2006" xmlns:a16="http://schemas.microsoft.com/office/drawing/2014/main" id="{C96DA010-11B8-4AFA-80B4-D3F1E4D9A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314021"/>
              </p:ext>
            </p:extLst>
          </p:nvPr>
        </p:nvGraphicFramePr>
        <p:xfrm>
          <a:off x="8345265" y="1628798"/>
          <a:ext cx="2452215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文本框 11">
            <a:extLst>
              <a:ext uri="{FF2B5EF4-FFF2-40B4-BE49-F238E27FC236}">
                <a16:creationId xmlns="" xmlns:p14="http://schemas.microsoft.com/office/powerpoint/2010/main" xmlns:c="http://schemas.openxmlformats.org/drawingml/2006/chart" xmlns:mc="http://schemas.openxmlformats.org/markup-compatibility/2006" xmlns:a16="http://schemas.microsoft.com/office/drawing/2014/main" id="{AE7811CB-A964-46F4-9145-DFFF3D12B7EC}"/>
              </a:ext>
            </a:extLst>
          </p:cNvPr>
          <p:cNvSpPr txBox="1"/>
          <p:nvPr/>
        </p:nvSpPr>
        <p:spPr>
          <a:xfrm>
            <a:off x="1966573" y="2691079"/>
            <a:ext cx="130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400" dirty="0">
                <a:cs typeface="+mn-ea"/>
                <a:sym typeface="+mn-lt"/>
              </a:rPr>
              <a:t>82</a:t>
            </a:r>
            <a:r>
              <a:rPr lang="en-US" altLang="zh-CN" sz="2000" spc="400" dirty="0">
                <a:cs typeface="+mn-ea"/>
                <a:sym typeface="+mn-lt"/>
              </a:rPr>
              <a:t>%</a:t>
            </a:r>
            <a:endParaRPr lang="zh-CN" altLang="en-US" sz="3200" spc="400" dirty="0">
              <a:cs typeface="+mn-ea"/>
              <a:sym typeface="+mn-lt"/>
            </a:endParaRPr>
          </a:p>
        </p:txBody>
      </p:sp>
      <p:sp>
        <p:nvSpPr>
          <p:cNvPr id="6" name="文本框 12">
            <a:extLst>
              <a:ext uri="{FF2B5EF4-FFF2-40B4-BE49-F238E27FC236}">
                <a16:creationId xmlns="" xmlns:p14="http://schemas.microsoft.com/office/powerpoint/2010/main" xmlns:c="http://schemas.openxmlformats.org/drawingml/2006/chart" xmlns:mc="http://schemas.openxmlformats.org/markup-compatibility/2006" xmlns:a16="http://schemas.microsoft.com/office/drawing/2014/main" id="{3B366990-3D43-4FDD-B11A-60F45E72F30D}"/>
              </a:ext>
            </a:extLst>
          </p:cNvPr>
          <p:cNvSpPr txBox="1"/>
          <p:nvPr/>
        </p:nvSpPr>
        <p:spPr>
          <a:xfrm>
            <a:off x="5448298" y="2691079"/>
            <a:ext cx="130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400" dirty="0">
                <a:cs typeface="+mn-ea"/>
                <a:sym typeface="+mn-lt"/>
              </a:rPr>
              <a:t>64</a:t>
            </a:r>
            <a:r>
              <a:rPr lang="en-US" altLang="zh-CN" sz="2000" spc="400" dirty="0">
                <a:cs typeface="+mn-ea"/>
                <a:sym typeface="+mn-lt"/>
              </a:rPr>
              <a:t>%</a:t>
            </a:r>
            <a:endParaRPr lang="zh-CN" altLang="en-US" sz="2000" spc="400" dirty="0">
              <a:cs typeface="+mn-ea"/>
              <a:sym typeface="+mn-lt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="" xmlns:p14="http://schemas.microsoft.com/office/powerpoint/2010/main" xmlns:c="http://schemas.openxmlformats.org/drawingml/2006/chart" xmlns:mc="http://schemas.openxmlformats.org/markup-compatibility/2006" xmlns:a16="http://schemas.microsoft.com/office/drawing/2014/main" id="{6255BDD7-0CD3-4365-96DB-D021AC936F7F}"/>
              </a:ext>
            </a:extLst>
          </p:cNvPr>
          <p:cNvSpPr txBox="1"/>
          <p:nvPr/>
        </p:nvSpPr>
        <p:spPr>
          <a:xfrm>
            <a:off x="8917323" y="2691079"/>
            <a:ext cx="130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400" dirty="0">
                <a:cs typeface="+mn-ea"/>
                <a:sym typeface="+mn-lt"/>
              </a:rPr>
              <a:t>43</a:t>
            </a:r>
            <a:r>
              <a:rPr lang="en-US" altLang="zh-CN" sz="2000" spc="400" dirty="0">
                <a:cs typeface="+mn-ea"/>
                <a:sym typeface="+mn-lt"/>
              </a:rPr>
              <a:t>%</a:t>
            </a:r>
            <a:endParaRPr lang="zh-CN" altLang="en-US" sz="2000" spc="400" dirty="0">
              <a:cs typeface="+mn-ea"/>
              <a:sym typeface="+mn-lt"/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="" xmlns:p14="http://schemas.microsoft.com/office/powerpoint/2010/main" xmlns:c="http://schemas.openxmlformats.org/drawingml/2006/chart" xmlns:mc="http://schemas.openxmlformats.org/markup-compatibility/2006" xmlns:a16="http://schemas.microsoft.com/office/drawing/2014/main" id="{8C510B7B-FE6C-4D5A-9019-E57EAEA3B0AC}"/>
              </a:ext>
            </a:extLst>
          </p:cNvPr>
          <p:cNvSpPr txBox="1"/>
          <p:nvPr/>
        </p:nvSpPr>
        <p:spPr>
          <a:xfrm>
            <a:off x="1570292" y="4496585"/>
            <a:ext cx="21006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单击此处添加标题文字，文字内容要符合要求。单击此处。</a:t>
            </a:r>
          </a:p>
        </p:txBody>
      </p:sp>
      <p:sp>
        <p:nvSpPr>
          <p:cNvPr id="9" name="文本框 15">
            <a:extLst>
              <a:ext uri="{FF2B5EF4-FFF2-40B4-BE49-F238E27FC236}">
                <a16:creationId xmlns="" xmlns:p14="http://schemas.microsoft.com/office/powerpoint/2010/main" xmlns:c="http://schemas.openxmlformats.org/drawingml/2006/chart" xmlns:mc="http://schemas.openxmlformats.org/markup-compatibility/2006" xmlns:a16="http://schemas.microsoft.com/office/drawing/2014/main" id="{A1BAAB5F-505B-49D4-9A61-C09917306E80}"/>
              </a:ext>
            </a:extLst>
          </p:cNvPr>
          <p:cNvSpPr txBox="1"/>
          <p:nvPr/>
        </p:nvSpPr>
        <p:spPr>
          <a:xfrm>
            <a:off x="5045666" y="4496585"/>
            <a:ext cx="21006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单击此处添加标题文字，文字内容要符合要求。单击此处。</a:t>
            </a:r>
          </a:p>
        </p:txBody>
      </p:sp>
      <p:sp>
        <p:nvSpPr>
          <p:cNvPr id="10" name="文本框 16">
            <a:extLst>
              <a:ext uri="{FF2B5EF4-FFF2-40B4-BE49-F238E27FC236}">
                <a16:creationId xmlns="" xmlns:p14="http://schemas.microsoft.com/office/powerpoint/2010/main" xmlns:c="http://schemas.openxmlformats.org/drawingml/2006/chart" xmlns:mc="http://schemas.openxmlformats.org/markup-compatibility/2006" xmlns:a16="http://schemas.microsoft.com/office/drawing/2014/main" id="{CDE736F4-DDB6-475F-9F3C-D4721CCEF3E2}"/>
              </a:ext>
            </a:extLst>
          </p:cNvPr>
          <p:cNvSpPr txBox="1"/>
          <p:nvPr/>
        </p:nvSpPr>
        <p:spPr>
          <a:xfrm>
            <a:off x="8521043" y="4496585"/>
            <a:ext cx="21006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3559124-E363-4378-9789-6D58BE6DD257}"/>
              </a:ext>
            </a:extLst>
          </p:cNvPr>
          <p:cNvSpPr/>
          <p:nvPr/>
        </p:nvSpPr>
        <p:spPr>
          <a:xfrm>
            <a:off x="652293" y="281516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EF935B"/>
                </a:solidFill>
                <a:cs typeface="+mn-ea"/>
                <a:sym typeface="+mn-lt"/>
              </a:rPr>
              <a:t>点击输入 </a:t>
            </a:r>
            <a:r>
              <a:rPr lang="zh-CN" altLang="en-US" sz="3200" dirty="0">
                <a:cs typeface="+mn-ea"/>
                <a:sym typeface="+mn-lt"/>
              </a:rPr>
              <a:t>您</a:t>
            </a:r>
            <a:r>
              <a:rPr lang="zh-CN" altLang="en-US" sz="3200" dirty="0" smtClean="0">
                <a:cs typeface="+mn-ea"/>
                <a:sym typeface="+mn-lt"/>
              </a:rPr>
              <a:t>的内容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文本框 5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47651FE-B49C-4333-BDD2-A5760B9818D0}"/>
              </a:ext>
            </a:extLst>
          </p:cNvPr>
          <p:cNvSpPr txBox="1"/>
          <p:nvPr/>
        </p:nvSpPr>
        <p:spPr>
          <a:xfrm>
            <a:off x="652293" y="754574"/>
            <a:ext cx="4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9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BD9F92BB-27D6-420E-8A95-E381027C1B5B}"/>
              </a:ext>
            </a:extLst>
          </p:cNvPr>
          <p:cNvGrpSpPr/>
          <p:nvPr/>
        </p:nvGrpSpPr>
        <p:grpSpPr>
          <a:xfrm>
            <a:off x="10110338" y="945613"/>
            <a:ext cx="1624496" cy="3992445"/>
            <a:chOff x="9360741" y="2013011"/>
            <a:chExt cx="1755740" cy="4159316"/>
          </a:xfrm>
        </p:grpSpPr>
        <p:sp>
          <p:nvSpPr>
            <p:cNvPr id="3" name="Freeform 5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D56BD67D-E6F0-4B98-9C30-3E707D39194C}"/>
                </a:ext>
              </a:extLst>
            </p:cNvPr>
            <p:cNvSpPr/>
            <p:nvPr/>
          </p:nvSpPr>
          <p:spPr>
            <a:xfrm>
              <a:off x="9525845" y="3372767"/>
              <a:ext cx="915453" cy="279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707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510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09562366-A576-4F9E-882E-A1730D0867CE}"/>
                </a:ext>
              </a:extLst>
            </p:cNvPr>
            <p:cNvSpPr/>
            <p:nvPr/>
          </p:nvSpPr>
          <p:spPr>
            <a:xfrm>
              <a:off x="9360741" y="2013011"/>
              <a:ext cx="1755740" cy="244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9" y="2292"/>
                  </a:moveTo>
                  <a:lnTo>
                    <a:pt x="0" y="10153"/>
                  </a:lnTo>
                  <a:lnTo>
                    <a:pt x="0" y="21600"/>
                  </a:lnTo>
                  <a:lnTo>
                    <a:pt x="18482" y="8015"/>
                  </a:lnTo>
                  <a:lnTo>
                    <a:pt x="21600" y="10307"/>
                  </a:lnTo>
                  <a:lnTo>
                    <a:pt x="21600" y="0"/>
                  </a:lnTo>
                  <a:lnTo>
                    <a:pt x="7561" y="0"/>
                  </a:lnTo>
                  <a:lnTo>
                    <a:pt x="10679" y="2292"/>
                  </a:lnTo>
                  <a:close/>
                </a:path>
              </a:pathLst>
            </a:custGeom>
            <a:solidFill>
              <a:srgbClr val="D762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7A6B017-85A0-4057-8D9C-EEC1416F8FA4}"/>
                </a:ext>
              </a:extLst>
            </p:cNvPr>
            <p:cNvSpPr/>
            <p:nvPr/>
          </p:nvSpPr>
          <p:spPr>
            <a:xfrm>
              <a:off x="9360741" y="4289562"/>
              <a:ext cx="165105" cy="3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84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1510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3D8766F6-2B9C-4CFD-A5E6-7F6890B9E531}"/>
                </a:ext>
              </a:extLst>
            </p:cNvPr>
            <p:cNvSpPr txBox="1"/>
            <p:nvPr/>
          </p:nvSpPr>
          <p:spPr>
            <a:xfrm>
              <a:off x="9541602" y="5588764"/>
              <a:ext cx="891933" cy="583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pPr>
              <a:r>
                <a:rPr dirty="0">
                  <a:solidFill>
                    <a:schemeClr val="bg1"/>
                  </a:solidFill>
                  <a:cs typeface="+mn-ea"/>
                  <a:sym typeface="+mn-lt"/>
                </a:rPr>
                <a:t>Step </a:t>
              </a:r>
            </a:p>
            <a:p>
              <a:pPr algn="ctr">
                <a:lnSpc>
                  <a:spcPct val="80000"/>
                </a:lnSpc>
                <a:defRPr sz="2400" b="1">
                  <a:solidFill>
                    <a:srgbClr val="FFFFFF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pPr>
              <a:r>
                <a:rPr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F45C989-D63F-40D8-9559-67C13A403369}"/>
              </a:ext>
            </a:extLst>
          </p:cNvPr>
          <p:cNvGrpSpPr/>
          <p:nvPr/>
        </p:nvGrpSpPr>
        <p:grpSpPr>
          <a:xfrm>
            <a:off x="8680997" y="1697987"/>
            <a:ext cx="1662996" cy="3255211"/>
            <a:chOff x="7929845" y="2781062"/>
            <a:chExt cx="1797349" cy="3391268"/>
          </a:xfrm>
        </p:grpSpPr>
        <p:sp>
          <p:nvSpPr>
            <p:cNvPr id="8" name="Freeform 8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3A2CBE8E-0680-4DD0-A3EE-9CFA445ECF05}"/>
                </a:ext>
              </a:extLst>
            </p:cNvPr>
            <p:cNvSpPr/>
            <p:nvPr/>
          </p:nvSpPr>
          <p:spPr>
            <a:xfrm>
              <a:off x="8097633" y="4156675"/>
              <a:ext cx="915453" cy="2001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989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762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F9295C34-683F-4E8F-B770-716B73FC9F2D}"/>
                </a:ext>
              </a:extLst>
            </p:cNvPr>
            <p:cNvSpPr/>
            <p:nvPr/>
          </p:nvSpPr>
          <p:spPr>
            <a:xfrm>
              <a:off x="7929845" y="2781062"/>
              <a:ext cx="1797349" cy="244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5" y="2304"/>
                  </a:moveTo>
                  <a:lnTo>
                    <a:pt x="32" y="10165"/>
                  </a:lnTo>
                  <a:lnTo>
                    <a:pt x="0" y="21600"/>
                  </a:lnTo>
                  <a:lnTo>
                    <a:pt x="18471" y="8015"/>
                  </a:lnTo>
                  <a:lnTo>
                    <a:pt x="21600" y="10307"/>
                  </a:lnTo>
                  <a:lnTo>
                    <a:pt x="21600" y="0"/>
                  </a:lnTo>
                  <a:lnTo>
                    <a:pt x="7582" y="0"/>
                  </a:lnTo>
                  <a:lnTo>
                    <a:pt x="10695" y="2304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ED964C71-5EDB-4FC4-B696-9E1EF386F4F3}"/>
                </a:ext>
              </a:extLst>
            </p:cNvPr>
            <p:cNvSpPr/>
            <p:nvPr/>
          </p:nvSpPr>
          <p:spPr>
            <a:xfrm>
              <a:off x="7929845" y="5073469"/>
              <a:ext cx="167790" cy="3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76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762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45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593123D2-02C3-435A-AEA4-773E50152D60}"/>
                </a:ext>
              </a:extLst>
            </p:cNvPr>
            <p:cNvSpPr txBox="1"/>
            <p:nvPr/>
          </p:nvSpPr>
          <p:spPr>
            <a:xfrm>
              <a:off x="8105394" y="5588767"/>
              <a:ext cx="891935" cy="583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pPr>
              <a:r>
                <a:rPr dirty="0">
                  <a:solidFill>
                    <a:schemeClr val="bg1"/>
                  </a:solidFill>
                  <a:cs typeface="+mn-ea"/>
                  <a:sym typeface="+mn-lt"/>
                </a:rPr>
                <a:t>Step </a:t>
              </a:r>
            </a:p>
            <a:p>
              <a:pPr algn="ctr">
                <a:lnSpc>
                  <a:spcPct val="80000"/>
                </a:lnSpc>
                <a:defRPr sz="2400" b="1">
                  <a:solidFill>
                    <a:srgbClr val="FFFFFF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pPr>
              <a:r>
                <a:rPr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07E0BF89-F3E2-4C87-8C90-52CCBD321C61}"/>
              </a:ext>
            </a:extLst>
          </p:cNvPr>
          <p:cNvGrpSpPr/>
          <p:nvPr/>
        </p:nvGrpSpPr>
        <p:grpSpPr>
          <a:xfrm>
            <a:off x="7291610" y="2425663"/>
            <a:ext cx="1660512" cy="2542697"/>
            <a:chOff x="6540558" y="3523358"/>
            <a:chExt cx="1794666" cy="2648974"/>
          </a:xfrm>
        </p:grpSpPr>
        <p:sp>
          <p:nvSpPr>
            <p:cNvPr id="13" name="Freeform 11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24C522FF-DC2A-42B8-A955-B283F6661D95}"/>
                </a:ext>
              </a:extLst>
            </p:cNvPr>
            <p:cNvSpPr/>
            <p:nvPr/>
          </p:nvSpPr>
          <p:spPr>
            <a:xfrm>
              <a:off x="6705662" y="4897629"/>
              <a:ext cx="915453" cy="127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155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7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6F4459E2-998D-4FFB-A847-269665896FAB}"/>
                </a:ext>
              </a:extLst>
            </p:cNvPr>
            <p:cNvSpPr/>
            <p:nvPr/>
          </p:nvSpPr>
          <p:spPr>
            <a:xfrm>
              <a:off x="6540558" y="5811739"/>
              <a:ext cx="165105" cy="359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91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7A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08C61DC4-0015-46D6-B573-89A4C6F56B3F}"/>
                </a:ext>
              </a:extLst>
            </p:cNvPr>
            <p:cNvSpPr/>
            <p:nvPr/>
          </p:nvSpPr>
          <p:spPr>
            <a:xfrm>
              <a:off x="6540558" y="3523358"/>
              <a:ext cx="1794666" cy="243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9" y="2294"/>
                  </a:moveTo>
                  <a:lnTo>
                    <a:pt x="0" y="10116"/>
                  </a:lnTo>
                  <a:lnTo>
                    <a:pt x="0" y="21600"/>
                  </a:lnTo>
                  <a:lnTo>
                    <a:pt x="18466" y="8024"/>
                  </a:lnTo>
                  <a:lnTo>
                    <a:pt x="21600" y="10319"/>
                  </a:lnTo>
                  <a:lnTo>
                    <a:pt x="21600" y="0"/>
                  </a:lnTo>
                  <a:lnTo>
                    <a:pt x="7561" y="0"/>
                  </a:lnTo>
                  <a:lnTo>
                    <a:pt x="10679" y="2294"/>
                  </a:lnTo>
                  <a:close/>
                </a:path>
              </a:pathLst>
            </a:custGeom>
            <a:solidFill>
              <a:srgbClr val="EF93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/>
              </a:pPr>
              <a:endParaRPr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44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414DF43A-2E7C-4078-BD7D-D35519715E49}"/>
                </a:ext>
              </a:extLst>
            </p:cNvPr>
            <p:cNvSpPr txBox="1"/>
            <p:nvPr/>
          </p:nvSpPr>
          <p:spPr>
            <a:xfrm>
              <a:off x="6718704" y="5588768"/>
              <a:ext cx="891933" cy="583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pPr>
              <a:r>
                <a:rPr dirty="0">
                  <a:solidFill>
                    <a:schemeClr val="bg1"/>
                  </a:solidFill>
                  <a:cs typeface="+mn-ea"/>
                  <a:sym typeface="+mn-lt"/>
                </a:rPr>
                <a:t>Step </a:t>
              </a:r>
            </a:p>
            <a:p>
              <a:pPr algn="ctr">
                <a:lnSpc>
                  <a:spcPct val="80000"/>
                </a:lnSpc>
                <a:defRPr sz="2400" b="1">
                  <a:solidFill>
                    <a:srgbClr val="FFFFFF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pPr>
              <a:r>
                <a:rPr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5AFE9038-E675-4104-B6E0-BC2BBAE65DAE}"/>
              </a:ext>
            </a:extLst>
          </p:cNvPr>
          <p:cNvGrpSpPr/>
          <p:nvPr/>
        </p:nvGrpSpPr>
        <p:grpSpPr>
          <a:xfrm>
            <a:off x="729971" y="1459954"/>
            <a:ext cx="545731" cy="545731"/>
            <a:chOff x="648535" y="2365829"/>
            <a:chExt cx="545731" cy="545731"/>
          </a:xfrm>
        </p:grpSpPr>
        <p:sp>
          <p:nvSpPr>
            <p:cNvPr id="18" name="椭圆 17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AE5F36A6-FD80-4A87-8D4A-AB7F90FE5894}"/>
                </a:ext>
              </a:extLst>
            </p:cNvPr>
            <p:cNvSpPr/>
            <p:nvPr/>
          </p:nvSpPr>
          <p:spPr>
            <a:xfrm>
              <a:off x="648535" y="2365829"/>
              <a:ext cx="545731" cy="545731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0C74D991-A724-450A-9480-74469D750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3420" y="2524406"/>
              <a:ext cx="275959" cy="228576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C5C9B183-A673-4130-9066-1DDF56A49B2B}"/>
              </a:ext>
            </a:extLst>
          </p:cNvPr>
          <p:cNvGrpSpPr/>
          <p:nvPr/>
        </p:nvGrpSpPr>
        <p:grpSpPr>
          <a:xfrm>
            <a:off x="729971" y="2944342"/>
            <a:ext cx="545731" cy="545731"/>
            <a:chOff x="648535" y="3850217"/>
            <a:chExt cx="545731" cy="545731"/>
          </a:xfrm>
        </p:grpSpPr>
        <p:sp>
          <p:nvSpPr>
            <p:cNvPr id="21" name="椭圆 20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346D937C-80F3-4481-8EE9-948EC9665B70}"/>
                </a:ext>
              </a:extLst>
            </p:cNvPr>
            <p:cNvSpPr/>
            <p:nvPr/>
          </p:nvSpPr>
          <p:spPr>
            <a:xfrm>
              <a:off x="648535" y="3850217"/>
              <a:ext cx="545731" cy="545731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248F8BB2-A5D6-4D62-9511-178896C21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1268" y="3992550"/>
              <a:ext cx="260264" cy="261064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A736B483-3893-47D2-8237-8D16AE0931DA}"/>
              </a:ext>
            </a:extLst>
          </p:cNvPr>
          <p:cNvGrpSpPr/>
          <p:nvPr/>
        </p:nvGrpSpPr>
        <p:grpSpPr>
          <a:xfrm>
            <a:off x="729971" y="4428731"/>
            <a:ext cx="545731" cy="545731"/>
            <a:chOff x="648535" y="5334606"/>
            <a:chExt cx="545731" cy="545731"/>
          </a:xfrm>
        </p:grpSpPr>
        <p:sp>
          <p:nvSpPr>
            <p:cNvPr id="24" name="椭圆 23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AE61AB56-BD5D-4A2A-AB50-A5A9D57FCE2D}"/>
                </a:ext>
              </a:extLst>
            </p:cNvPr>
            <p:cNvSpPr/>
            <p:nvPr/>
          </p:nvSpPr>
          <p:spPr>
            <a:xfrm>
              <a:off x="648535" y="5334606"/>
              <a:ext cx="545731" cy="545731"/>
            </a:xfrm>
            <a:prstGeom prst="ellipse">
              <a:avLst/>
            </a:prstGeom>
            <a:solidFill>
              <a:srgbClr val="D76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FA5A5AAF-C005-439C-B24D-9DDA9F662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808" y="5491759"/>
              <a:ext cx="221181" cy="231424"/>
            </a:xfrm>
            <a:prstGeom prst="rect">
              <a:avLst/>
            </a:prstGeom>
          </p:spPr>
        </p:pic>
      </p:grpSp>
      <p:sp>
        <p:nvSpPr>
          <p:cNvPr id="26" name="文本框 64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E57D66A-32BE-40E3-B0C4-77181631EA75}"/>
              </a:ext>
            </a:extLst>
          </p:cNvPr>
          <p:cNvSpPr txBox="1"/>
          <p:nvPr/>
        </p:nvSpPr>
        <p:spPr>
          <a:xfrm>
            <a:off x="1432286" y="1363135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7" name="文本框 65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405E8ABA-8373-4A97-AA74-A925D676BC88}"/>
              </a:ext>
            </a:extLst>
          </p:cNvPr>
          <p:cNvSpPr txBox="1"/>
          <p:nvPr/>
        </p:nvSpPr>
        <p:spPr>
          <a:xfrm>
            <a:off x="1432286" y="1727348"/>
            <a:ext cx="4745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单击此处添加标题文字，文字内容要符合要求。单击此处添加标题文字。</a:t>
            </a:r>
          </a:p>
        </p:txBody>
      </p:sp>
      <p:sp>
        <p:nvSpPr>
          <p:cNvPr id="28" name="文本框 66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0392905A-A113-454E-A65D-7F18DF3857D3}"/>
              </a:ext>
            </a:extLst>
          </p:cNvPr>
          <p:cNvSpPr txBox="1"/>
          <p:nvPr/>
        </p:nvSpPr>
        <p:spPr>
          <a:xfrm>
            <a:off x="1432286" y="2776382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29" name="文本框 67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CDF8B798-6506-44A5-8F7F-4923395B5071}"/>
              </a:ext>
            </a:extLst>
          </p:cNvPr>
          <p:cNvSpPr txBox="1"/>
          <p:nvPr/>
        </p:nvSpPr>
        <p:spPr>
          <a:xfrm>
            <a:off x="1432286" y="3140595"/>
            <a:ext cx="4745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单击此处添加标题文字，文字内容要符合要求。单击此处添加标题文字。</a:t>
            </a:r>
          </a:p>
        </p:txBody>
      </p:sp>
      <p:sp>
        <p:nvSpPr>
          <p:cNvPr id="30" name="文本框 68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B5EEB83C-221B-43D2-8E31-486E85FC02D3}"/>
              </a:ext>
            </a:extLst>
          </p:cNvPr>
          <p:cNvSpPr txBox="1"/>
          <p:nvPr/>
        </p:nvSpPr>
        <p:spPr>
          <a:xfrm>
            <a:off x="1432286" y="4329963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标题文字</a:t>
            </a:r>
          </a:p>
        </p:txBody>
      </p:sp>
      <p:sp>
        <p:nvSpPr>
          <p:cNvPr id="31" name="文本框 69">
            <a:extLst>
              <a:ext uri="{FF2B5EF4-FFF2-40B4-BE49-F238E27FC236}">
                <a16:creationId xmlns="" xmlns:ma14="http://schemas.microsoft.com/office/mac/drawingml/2011/main" xmlns:a14="http://schemas.microsoft.com/office/drawing/2010/main" xmlns:p14="http://schemas.microsoft.com/office/powerpoint/2010/main" xmlns:mc="http://schemas.openxmlformats.org/markup-compatibility/2006" xmlns:a16="http://schemas.microsoft.com/office/drawing/2014/main" id="{E25314DD-5720-4C69-8B74-C46B9B05E192}"/>
              </a:ext>
            </a:extLst>
          </p:cNvPr>
          <p:cNvSpPr txBox="1"/>
          <p:nvPr/>
        </p:nvSpPr>
        <p:spPr>
          <a:xfrm>
            <a:off x="1432286" y="4694176"/>
            <a:ext cx="4745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单击此处添加标题文字，文字内容要符合要求。单击此处添加标题文字。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3559124-E363-4378-9789-6D58BE6DD257}"/>
              </a:ext>
            </a:extLst>
          </p:cNvPr>
          <p:cNvSpPr/>
          <p:nvPr/>
        </p:nvSpPr>
        <p:spPr>
          <a:xfrm>
            <a:off x="652293" y="281516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EF935B"/>
                </a:solidFill>
                <a:cs typeface="+mn-ea"/>
                <a:sym typeface="+mn-lt"/>
              </a:rPr>
              <a:t>点击输入 </a:t>
            </a:r>
            <a:r>
              <a:rPr lang="zh-CN" altLang="en-US" sz="3200" dirty="0">
                <a:cs typeface="+mn-ea"/>
                <a:sym typeface="+mn-lt"/>
              </a:rPr>
              <a:t>您</a:t>
            </a:r>
            <a:r>
              <a:rPr lang="zh-CN" altLang="en-US" sz="3200" dirty="0" smtClean="0">
                <a:cs typeface="+mn-ea"/>
                <a:sym typeface="+mn-lt"/>
              </a:rPr>
              <a:t>的内容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文本框 5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47651FE-B49C-4333-BDD2-A5760B9818D0}"/>
              </a:ext>
            </a:extLst>
          </p:cNvPr>
          <p:cNvSpPr txBox="1"/>
          <p:nvPr/>
        </p:nvSpPr>
        <p:spPr>
          <a:xfrm>
            <a:off x="652293" y="754574"/>
            <a:ext cx="4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04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3F6ED7BB-7CBD-4734-A93B-0D8BDDC3F11E}"/>
              </a:ext>
            </a:extLst>
          </p:cNvPr>
          <p:cNvSpPr txBox="1"/>
          <p:nvPr/>
        </p:nvSpPr>
        <p:spPr>
          <a:xfrm>
            <a:off x="1498242" y="1905799"/>
            <a:ext cx="517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单击此处添加标题文字，文字内容要符合要求。单击此处添加标题文字，文字内容要符合要求。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5FE16575-A9F8-42A9-8A9B-0F5A916B3605}"/>
              </a:ext>
            </a:extLst>
          </p:cNvPr>
          <p:cNvSpPr txBox="1"/>
          <p:nvPr/>
        </p:nvSpPr>
        <p:spPr>
          <a:xfrm>
            <a:off x="1498242" y="3142270"/>
            <a:ext cx="517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单击此处添加标题文字，文字内容要符合要求。单击此处添加标题文字，文字内容要符合要求。</a:t>
            </a:r>
          </a:p>
        </p:txBody>
      </p:sp>
      <p:sp>
        <p:nvSpPr>
          <p:cNvPr id="4" name="文本框 11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D8DC349B-976D-4B77-A680-802D5BBF3087}"/>
              </a:ext>
            </a:extLst>
          </p:cNvPr>
          <p:cNvSpPr txBox="1"/>
          <p:nvPr/>
        </p:nvSpPr>
        <p:spPr>
          <a:xfrm>
            <a:off x="1498242" y="4383653"/>
            <a:ext cx="517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单击此处添加标题文字，文字内容要符合要求。单击此处添加标题文字，文字内容要符合要求。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83559124-E363-4378-9789-6D58BE6DD257}"/>
              </a:ext>
            </a:extLst>
          </p:cNvPr>
          <p:cNvSpPr/>
          <p:nvPr/>
        </p:nvSpPr>
        <p:spPr>
          <a:xfrm>
            <a:off x="652293" y="281516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EF935B"/>
                </a:solidFill>
                <a:cs typeface="+mn-ea"/>
                <a:sym typeface="+mn-lt"/>
              </a:rPr>
              <a:t>点击输入 </a:t>
            </a:r>
            <a:r>
              <a:rPr lang="zh-CN" altLang="en-US" sz="3200" dirty="0">
                <a:cs typeface="+mn-ea"/>
                <a:sym typeface="+mn-lt"/>
              </a:rPr>
              <a:t>您</a:t>
            </a:r>
            <a:r>
              <a:rPr lang="zh-CN" altLang="en-US" sz="3200" dirty="0" smtClean="0">
                <a:cs typeface="+mn-ea"/>
                <a:sym typeface="+mn-lt"/>
              </a:rPr>
              <a:t>的内容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947651FE-B49C-4333-BDD2-A5760B9818D0}"/>
              </a:ext>
            </a:extLst>
          </p:cNvPr>
          <p:cNvSpPr txBox="1"/>
          <p:nvPr/>
        </p:nvSpPr>
        <p:spPr>
          <a:xfrm>
            <a:off x="652293" y="754574"/>
            <a:ext cx="4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点击输入您的内容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a16="http://schemas.microsoft.com/office/drawing/2014/main" id="{E1BF18E0-5701-475C-80B6-E412D36E1AA6}"/>
              </a:ext>
            </a:extLst>
          </p:cNvPr>
          <p:cNvSpPr/>
          <p:nvPr/>
        </p:nvSpPr>
        <p:spPr>
          <a:xfrm>
            <a:off x="8111430" y="1376772"/>
            <a:ext cx="3168352" cy="3391892"/>
          </a:xfrm>
          <a:prstGeom prst="rect">
            <a:avLst/>
          </a:prstGeom>
          <a:solidFill>
            <a:srgbClr val="E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9" t="-1695" r="33612"/>
          <a:stretch/>
        </p:blipFill>
        <p:spPr>
          <a:xfrm>
            <a:off x="7686455" y="1593330"/>
            <a:ext cx="3155386" cy="2958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5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1.3|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935B"/>
        </a:solidFill>
        <a:ln>
          <a:noFill/>
        </a:ln>
      </a:spPr>
      <a:bodyPr rtlCol="0" anchor="ctr"/>
      <a:lstStyle>
        <a:defPPr algn="ctr">
          <a:defRPr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535</Words>
  <Application>Microsoft Office PowerPoint</Application>
  <PresentationFormat>自定义</PresentationFormat>
  <Paragraphs>74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user-pc</dc:creator>
  <cp:lastModifiedBy>user-pc</cp:lastModifiedBy>
  <cp:revision>8</cp:revision>
  <dcterms:created xsi:type="dcterms:W3CDTF">2020-11-28T08:01:29Z</dcterms:created>
  <dcterms:modified xsi:type="dcterms:W3CDTF">2020-11-28T12:59:47Z</dcterms:modified>
</cp:coreProperties>
</file>