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1" r:id="rId5"/>
    <p:sldId id="262" r:id="rId6"/>
    <p:sldId id="264" r:id="rId7"/>
    <p:sldId id="280" r:id="rId8"/>
    <p:sldId id="266" r:id="rId9"/>
    <p:sldId id="268" r:id="rId10"/>
    <p:sldId id="267" r:id="rId11"/>
    <p:sldId id="269" r:id="rId12"/>
    <p:sldId id="270" r:id="rId13"/>
    <p:sldId id="263" r:id="rId14"/>
    <p:sldId id="271" r:id="rId15"/>
    <p:sldId id="272" r:id="rId16"/>
    <p:sldId id="273" r:id="rId17"/>
    <p:sldId id="274" r:id="rId18"/>
    <p:sldId id="265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7F91AA"/>
    <a:srgbClr val="F2F2F2"/>
    <a:srgbClr val="2D3A4B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8"/>
      </p:cViewPr>
      <p:guideLst>
        <p:guide orient="horz" pos="2154"/>
        <p:guide pos="39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A5F1-FE33-4AEB-900E-AB6BA7A3A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D0C0-041C-459B-BF60-0FBF7A606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A5F1-FE33-4AEB-900E-AB6BA7A3A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D0C0-041C-459B-BF60-0FBF7A606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A5F1-FE33-4AEB-900E-AB6BA7A3A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D0C0-041C-459B-BF60-0FBF7A606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A5F1-FE33-4AEB-900E-AB6BA7A3A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D0C0-041C-459B-BF60-0FBF7A606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A5F1-FE33-4AEB-900E-AB6BA7A3A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D0C0-041C-459B-BF60-0FBF7A606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A5F1-FE33-4AEB-900E-AB6BA7A3A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D0C0-041C-459B-BF60-0FBF7A606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A5F1-FE33-4AEB-900E-AB6BA7A3A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D0C0-041C-459B-BF60-0FBF7A606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A5F1-FE33-4AEB-900E-AB6BA7A3A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D0C0-041C-459B-BF60-0FBF7A606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A5F1-FE33-4AEB-900E-AB6BA7A3A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D0C0-041C-459B-BF60-0FBF7A606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A5F1-FE33-4AEB-900E-AB6BA7A3A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D0C0-041C-459B-BF60-0FBF7A606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A5F1-FE33-4AEB-900E-AB6BA7A3A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BD0C0-041C-459B-BF60-0FBF7A6064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A5F1-FE33-4AEB-900E-AB6BA7A3A4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BD0C0-041C-459B-BF60-0FBF7A6064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稻壳儿原创设计师【幻雨工作室】_1"/>
          <p:cNvGrpSpPr/>
          <p:nvPr/>
        </p:nvGrpSpPr>
        <p:grpSpPr bwMode="auto">
          <a:xfrm>
            <a:off x="889024" y="1172275"/>
            <a:ext cx="9989830" cy="4531821"/>
            <a:chOff x="8104" y="-2410"/>
            <a:chExt cx="8442" cy="16977"/>
          </a:xfrm>
        </p:grpSpPr>
        <p:sp>
          <p:nvSpPr>
            <p:cNvPr id="31" name="圆角矩形 3"/>
            <p:cNvSpPr>
              <a:spLocks noChangeAspect="1"/>
            </p:cNvSpPr>
            <p:nvPr/>
          </p:nvSpPr>
          <p:spPr>
            <a:xfrm>
              <a:off x="8104" y="-2410"/>
              <a:ext cx="7635" cy="12165"/>
            </a:xfrm>
            <a:prstGeom prst="roundRect">
              <a:avLst>
                <a:gd name="adj" fmla="val 7050"/>
              </a:avLst>
            </a:prstGeom>
            <a:solidFill>
              <a:schemeClr val="bg1"/>
            </a:solidFill>
            <a:ln>
              <a:noFill/>
            </a:ln>
            <a:effectLst>
              <a:softEdge rad="393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圆角矩形 2"/>
            <p:cNvSpPr>
              <a:spLocks noChangeAspect="1"/>
            </p:cNvSpPr>
            <p:nvPr/>
          </p:nvSpPr>
          <p:spPr>
            <a:xfrm>
              <a:off x="8462" y="1499"/>
              <a:ext cx="8084" cy="13068"/>
            </a:xfrm>
            <a:prstGeom prst="roundRect">
              <a:avLst>
                <a:gd name="adj" fmla="val 321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3" name="圆角矩形 1"/>
            <p:cNvSpPr>
              <a:spLocks noChangeAspect="1"/>
            </p:cNvSpPr>
            <p:nvPr/>
          </p:nvSpPr>
          <p:spPr>
            <a:xfrm>
              <a:off x="8704" y="-444"/>
              <a:ext cx="7370" cy="12705"/>
            </a:xfrm>
            <a:prstGeom prst="roundRect">
              <a:avLst>
                <a:gd name="adj" fmla="val 333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86" name="稻壳儿原创设计师【幻雨工作室】_4"/>
          <p:cNvSpPr txBox="1"/>
          <p:nvPr/>
        </p:nvSpPr>
        <p:spPr>
          <a:xfrm>
            <a:off x="2169810" y="2641685"/>
            <a:ext cx="78523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9.29</a:t>
            </a:r>
            <a:r>
              <a:rPr lang="zh-CN" altLang="en-US" sz="6000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组会汇报</a:t>
            </a:r>
            <a:endParaRPr lang="zh-CN" altLang="en-US" sz="6000" dirty="0">
              <a:gradFill>
                <a:gsLst>
                  <a:gs pos="37000">
                    <a:schemeClr val="tx2">
                      <a:lumMod val="75000"/>
                    </a:schemeClr>
                  </a:gs>
                  <a:gs pos="97000">
                    <a:schemeClr val="tx2">
                      <a:lumMod val="60000"/>
                      <a:lumOff val="40000"/>
                    </a:schemeClr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稻壳儿原创设计师【幻雨工作室】_5"/>
          <p:cNvSpPr/>
          <p:nvPr/>
        </p:nvSpPr>
        <p:spPr>
          <a:xfrm>
            <a:off x="2281816" y="3729446"/>
            <a:ext cx="762836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Neumorphism style of graduation defense</a:t>
            </a:r>
            <a:endParaRPr lang="zh-CN" altLang="en-US" sz="2400" dirty="0">
              <a:gradFill>
                <a:gsLst>
                  <a:gs pos="37000">
                    <a:schemeClr val="tx2">
                      <a:lumMod val="75000"/>
                    </a:schemeClr>
                  </a:gs>
                  <a:gs pos="97000">
                    <a:schemeClr val="tx2">
                      <a:lumMod val="60000"/>
                      <a:lumOff val="40000"/>
                    </a:schemeClr>
                  </a:gs>
                </a:gsLst>
                <a:lin ang="27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稻壳儿原创设计师【幻雨工作室】_6"/>
          <p:cNvGrpSpPr/>
          <p:nvPr/>
        </p:nvGrpSpPr>
        <p:grpSpPr bwMode="auto">
          <a:xfrm>
            <a:off x="9139417" y="4343283"/>
            <a:ext cx="3039883" cy="2594378"/>
            <a:chOff x="8066" y="-2967"/>
            <a:chExt cx="11301" cy="21429"/>
          </a:xfrm>
        </p:grpSpPr>
        <p:sp>
          <p:nvSpPr>
            <p:cNvPr id="89" name="圆角矩形 3"/>
            <p:cNvSpPr>
              <a:spLocks noChangeAspect="1"/>
            </p:cNvSpPr>
            <p:nvPr/>
          </p:nvSpPr>
          <p:spPr>
            <a:xfrm>
              <a:off x="8066" y="-2967"/>
              <a:ext cx="8100" cy="13521"/>
            </a:xfrm>
            <a:prstGeom prst="roundRect">
              <a:avLst>
                <a:gd name="adj" fmla="val 7050"/>
              </a:avLst>
            </a:prstGeom>
            <a:solidFill>
              <a:schemeClr val="bg1"/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90" name="圆角矩形 2"/>
            <p:cNvSpPr>
              <a:spLocks noChangeAspect="1"/>
            </p:cNvSpPr>
            <p:nvPr/>
          </p:nvSpPr>
          <p:spPr>
            <a:xfrm>
              <a:off x="11283" y="5394"/>
              <a:ext cx="8084" cy="13068"/>
            </a:xfrm>
            <a:prstGeom prst="roundRect">
              <a:avLst>
                <a:gd name="adj" fmla="val 321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91" name="圆角矩形 1"/>
            <p:cNvSpPr>
              <a:spLocks noChangeAspect="1"/>
            </p:cNvSpPr>
            <p:nvPr/>
          </p:nvSpPr>
          <p:spPr>
            <a:xfrm>
              <a:off x="10241" y="1748"/>
              <a:ext cx="7370" cy="12705"/>
            </a:xfrm>
            <a:prstGeom prst="roundRect">
              <a:avLst>
                <a:gd name="adj" fmla="val 333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81" name="稻壳儿原创设计师【幻雨工作室】_7"/>
          <p:cNvSpPr/>
          <p:nvPr/>
        </p:nvSpPr>
        <p:spPr>
          <a:xfrm>
            <a:off x="9827895" y="5014595"/>
            <a:ext cx="2026285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指导教师：陶庆</a:t>
            </a:r>
            <a:endParaRPr lang="en-US" altLang="zh-CN" dirty="0">
              <a:gradFill>
                <a:gsLst>
                  <a:gs pos="37000">
                    <a:schemeClr val="tx2">
                      <a:lumMod val="75000"/>
                    </a:schemeClr>
                  </a:gs>
                  <a:gs pos="97000">
                    <a:schemeClr val="tx2">
                      <a:lumMod val="60000"/>
                      <a:lumOff val="40000"/>
                    </a:schemeClr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刘早嘉</a:t>
            </a:r>
            <a:endParaRPr lang="en-US" altLang="zh-CN" dirty="0">
              <a:gradFill>
                <a:gsLst>
                  <a:gs pos="37000">
                    <a:schemeClr val="tx2">
                      <a:lumMod val="75000"/>
                    </a:schemeClr>
                  </a:gs>
                  <a:gs pos="97000">
                    <a:schemeClr val="tx2">
                      <a:lumMod val="60000"/>
                      <a:lumOff val="40000"/>
                    </a:schemeClr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专</a:t>
            </a:r>
            <a:r>
              <a:rPr lang="en-US" altLang="zh-CN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业：</a:t>
            </a:r>
            <a:r>
              <a:rPr lang="en-US" altLang="zh-CN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MEM</a:t>
            </a:r>
            <a:endParaRPr lang="en-US" altLang="zh-CN" dirty="0">
              <a:gradFill>
                <a:gsLst>
                  <a:gs pos="37000">
                    <a:schemeClr val="tx2">
                      <a:lumMod val="75000"/>
                    </a:schemeClr>
                  </a:gs>
                  <a:gs pos="97000">
                    <a:schemeClr val="tx2">
                      <a:lumMod val="60000"/>
                      <a:lumOff val="40000"/>
                    </a:schemeClr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稻壳儿原创设计师【幻雨工作室】_2"/>
          <p:cNvSpPr txBox="1">
            <a:spLocks noChangeArrowheads="1"/>
          </p:cNvSpPr>
          <p:nvPr/>
        </p:nvSpPr>
        <p:spPr bwMode="auto">
          <a:xfrm>
            <a:off x="451904" y="363498"/>
            <a:ext cx="4888281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360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/>
              <a:t>研究方法及过程</a:t>
            </a:r>
            <a:endParaRPr lang="zh-CN" altLang="en-US" dirty="0"/>
          </a:p>
        </p:txBody>
      </p:sp>
      <p:sp>
        <p:nvSpPr>
          <p:cNvPr id="82" name="稻壳儿原创设计师【幻雨工作室】_3"/>
          <p:cNvSpPr/>
          <p:nvPr/>
        </p:nvSpPr>
        <p:spPr>
          <a:xfrm>
            <a:off x="451904" y="1009829"/>
            <a:ext cx="3615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methods and process</a:t>
            </a:r>
            <a:endParaRPr lang="zh-CN" altLang="en-US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稻壳儿原创设计师【幻雨工作室】_4"/>
          <p:cNvCxnSpPr/>
          <p:nvPr/>
        </p:nvCxnSpPr>
        <p:spPr>
          <a:xfrm>
            <a:off x="580571" y="1494971"/>
            <a:ext cx="11103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稻壳儿原创设计师：【ainippt】_2"/>
          <p:cNvSpPr/>
          <p:nvPr/>
        </p:nvSpPr>
        <p:spPr>
          <a:xfrm rot="5400000">
            <a:off x="6165101" y="4202295"/>
            <a:ext cx="1822759" cy="1822761"/>
          </a:xfrm>
          <a:custGeom>
            <a:avLst/>
            <a:gdLst>
              <a:gd name="connsiteX0" fmla="*/ 0 w 1424411"/>
              <a:gd name="connsiteY0" fmla="*/ 1424412 h 1424412"/>
              <a:gd name="connsiteX1" fmla="*/ 0 w 1424411"/>
              <a:gd name="connsiteY1" fmla="*/ 0 h 1424412"/>
              <a:gd name="connsiteX2" fmla="*/ 97438 w 1424411"/>
              <a:gd name="connsiteY2" fmla="*/ 4920 h 1424412"/>
              <a:gd name="connsiteX3" fmla="*/ 1419491 w 1424411"/>
              <a:gd name="connsiteY3" fmla="*/ 1326973 h 1424412"/>
              <a:gd name="connsiteX4" fmla="*/ 1424411 w 1424411"/>
              <a:gd name="connsiteY4" fmla="*/ 1424412 h 1424412"/>
              <a:gd name="connsiteX5" fmla="*/ 0 w 1424411"/>
              <a:gd name="connsiteY5" fmla="*/ 1424412 h 142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4411" h="1424412">
                <a:moveTo>
                  <a:pt x="0" y="1424412"/>
                </a:moveTo>
                <a:lnTo>
                  <a:pt x="0" y="0"/>
                </a:lnTo>
                <a:lnTo>
                  <a:pt x="97438" y="4920"/>
                </a:lnTo>
                <a:cubicBezTo>
                  <a:pt x="794519" y="75712"/>
                  <a:pt x="1348698" y="629892"/>
                  <a:pt x="1419491" y="1326973"/>
                </a:cubicBezTo>
                <a:lnTo>
                  <a:pt x="1424411" y="1424412"/>
                </a:lnTo>
                <a:lnTo>
                  <a:pt x="0" y="1424412"/>
                </a:lnTo>
                <a:close/>
              </a:path>
            </a:pathLst>
          </a:cu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240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稻壳儿原创设计师：【ainippt】_3"/>
          <p:cNvSpPr/>
          <p:nvPr/>
        </p:nvSpPr>
        <p:spPr>
          <a:xfrm rot="5400000">
            <a:off x="6165100" y="2241333"/>
            <a:ext cx="1822761" cy="1822761"/>
          </a:xfrm>
          <a:custGeom>
            <a:avLst/>
            <a:gdLst>
              <a:gd name="connsiteX0" fmla="*/ 0 w 1424412"/>
              <a:gd name="connsiteY0" fmla="*/ 1424412 h 1424412"/>
              <a:gd name="connsiteX1" fmla="*/ 4920 w 1424412"/>
              <a:gd name="connsiteY1" fmla="*/ 1326973 h 1424412"/>
              <a:gd name="connsiteX2" fmla="*/ 1326973 w 1424412"/>
              <a:gd name="connsiteY2" fmla="*/ 4920 h 1424412"/>
              <a:gd name="connsiteX3" fmla="*/ 1424412 w 1424412"/>
              <a:gd name="connsiteY3" fmla="*/ 0 h 1424412"/>
              <a:gd name="connsiteX4" fmla="*/ 1424412 w 1424412"/>
              <a:gd name="connsiteY4" fmla="*/ 1424412 h 1424412"/>
              <a:gd name="connsiteX5" fmla="*/ 0 w 1424412"/>
              <a:gd name="connsiteY5" fmla="*/ 1424412 h 142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4412" h="1424412">
                <a:moveTo>
                  <a:pt x="0" y="1424412"/>
                </a:moveTo>
                <a:lnTo>
                  <a:pt x="4920" y="1326973"/>
                </a:lnTo>
                <a:cubicBezTo>
                  <a:pt x="75713" y="629892"/>
                  <a:pt x="629892" y="75712"/>
                  <a:pt x="1326973" y="4920"/>
                </a:cubicBezTo>
                <a:lnTo>
                  <a:pt x="1424412" y="0"/>
                </a:lnTo>
                <a:lnTo>
                  <a:pt x="1424412" y="1424412"/>
                </a:lnTo>
                <a:lnTo>
                  <a:pt x="0" y="1424412"/>
                </a:lnTo>
                <a:close/>
              </a:path>
            </a:pathLst>
          </a:cu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240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稻壳儿原创设计师：【ainippt】_4"/>
          <p:cNvSpPr>
            <a:spLocks noEditPoints="1"/>
          </p:cNvSpPr>
          <p:nvPr/>
        </p:nvSpPr>
        <p:spPr bwMode="auto">
          <a:xfrm>
            <a:off x="6781109" y="3060042"/>
            <a:ext cx="412387" cy="412387"/>
          </a:xfrm>
          <a:custGeom>
            <a:avLst/>
            <a:gdLst>
              <a:gd name="T0" fmla="*/ 890 w 1018"/>
              <a:gd name="T1" fmla="*/ 61 h 1017"/>
              <a:gd name="T2" fmla="*/ 876 w 1018"/>
              <a:gd name="T3" fmla="*/ 5 h 1017"/>
              <a:gd name="T4" fmla="*/ 147 w 1018"/>
              <a:gd name="T5" fmla="*/ 2 h 1017"/>
              <a:gd name="T6" fmla="*/ 127 w 1018"/>
              <a:gd name="T7" fmla="*/ 31 h 1017"/>
              <a:gd name="T8" fmla="*/ 131 w 1018"/>
              <a:gd name="T9" fmla="*/ 148 h 1017"/>
              <a:gd name="T10" fmla="*/ 24 w 1018"/>
              <a:gd name="T11" fmla="*/ 243 h 1017"/>
              <a:gd name="T12" fmla="*/ 3 w 1018"/>
              <a:gd name="T13" fmla="*/ 383 h 1017"/>
              <a:gd name="T14" fmla="*/ 61 w 1018"/>
              <a:gd name="T15" fmla="*/ 493 h 1017"/>
              <a:gd name="T16" fmla="*/ 170 w 1018"/>
              <a:gd name="T17" fmla="*/ 551 h 1017"/>
              <a:gd name="T18" fmla="*/ 274 w 1018"/>
              <a:gd name="T19" fmla="*/ 546 h 1017"/>
              <a:gd name="T20" fmla="*/ 382 w 1018"/>
              <a:gd name="T21" fmla="*/ 690 h 1017"/>
              <a:gd name="T22" fmla="*/ 410 w 1018"/>
              <a:gd name="T23" fmla="*/ 735 h 1017"/>
              <a:gd name="T24" fmla="*/ 410 w 1018"/>
              <a:gd name="T25" fmla="*/ 791 h 1017"/>
              <a:gd name="T26" fmla="*/ 379 w 1018"/>
              <a:gd name="T27" fmla="*/ 837 h 1017"/>
              <a:gd name="T28" fmla="*/ 318 w 1018"/>
              <a:gd name="T29" fmla="*/ 858 h 1017"/>
              <a:gd name="T30" fmla="*/ 248 w 1018"/>
              <a:gd name="T31" fmla="*/ 880 h 1017"/>
              <a:gd name="T32" fmla="*/ 197 w 1018"/>
              <a:gd name="T33" fmla="*/ 948 h 1017"/>
              <a:gd name="T34" fmla="*/ 196 w 1018"/>
              <a:gd name="T35" fmla="*/ 1003 h 1017"/>
              <a:gd name="T36" fmla="*/ 795 w 1018"/>
              <a:gd name="T37" fmla="*/ 1017 h 1017"/>
              <a:gd name="T38" fmla="*/ 826 w 1018"/>
              <a:gd name="T39" fmla="*/ 992 h 1017"/>
              <a:gd name="T40" fmla="*/ 812 w 1018"/>
              <a:gd name="T41" fmla="*/ 925 h 1017"/>
              <a:gd name="T42" fmla="*/ 750 w 1018"/>
              <a:gd name="T43" fmla="*/ 869 h 1017"/>
              <a:gd name="T44" fmla="*/ 681 w 1018"/>
              <a:gd name="T45" fmla="*/ 856 h 1017"/>
              <a:gd name="T46" fmla="*/ 633 w 1018"/>
              <a:gd name="T47" fmla="*/ 830 h 1017"/>
              <a:gd name="T48" fmla="*/ 605 w 1018"/>
              <a:gd name="T49" fmla="*/ 772 h 1017"/>
              <a:gd name="T50" fmla="*/ 616 w 1018"/>
              <a:gd name="T51" fmla="*/ 718 h 1017"/>
              <a:gd name="T52" fmla="*/ 639 w 1018"/>
              <a:gd name="T53" fmla="*/ 683 h 1017"/>
              <a:gd name="T54" fmla="*/ 774 w 1018"/>
              <a:gd name="T55" fmla="*/ 554 h 1017"/>
              <a:gd name="T56" fmla="*/ 887 w 1018"/>
              <a:gd name="T57" fmla="*/ 540 h 1017"/>
              <a:gd name="T58" fmla="*/ 983 w 1018"/>
              <a:gd name="T59" fmla="*/ 461 h 1017"/>
              <a:gd name="T60" fmla="*/ 1018 w 1018"/>
              <a:gd name="T61" fmla="*/ 342 h 1017"/>
              <a:gd name="T62" fmla="*/ 971 w 1018"/>
              <a:gd name="T63" fmla="*/ 210 h 1017"/>
              <a:gd name="T64" fmla="*/ 154 w 1018"/>
              <a:gd name="T65" fmla="*/ 481 h 1017"/>
              <a:gd name="T66" fmla="*/ 88 w 1018"/>
              <a:gd name="T67" fmla="*/ 426 h 1017"/>
              <a:gd name="T68" fmla="*/ 63 w 1018"/>
              <a:gd name="T69" fmla="*/ 345 h 1017"/>
              <a:gd name="T70" fmla="*/ 92 w 1018"/>
              <a:gd name="T71" fmla="*/ 256 h 1017"/>
              <a:gd name="T72" fmla="*/ 152 w 1018"/>
              <a:gd name="T73" fmla="*/ 252 h 1017"/>
              <a:gd name="T74" fmla="*/ 241 w 1018"/>
              <a:gd name="T75" fmla="*/ 488 h 1017"/>
              <a:gd name="T76" fmla="*/ 176 w 1018"/>
              <a:gd name="T77" fmla="*/ 487 h 1017"/>
              <a:gd name="T78" fmla="*/ 717 w 1018"/>
              <a:gd name="T79" fmla="*/ 925 h 1017"/>
              <a:gd name="T80" fmla="*/ 263 w 1018"/>
              <a:gd name="T81" fmla="*/ 954 h 1017"/>
              <a:gd name="T82" fmla="*/ 301 w 1018"/>
              <a:gd name="T83" fmla="*/ 925 h 1017"/>
              <a:gd name="T84" fmla="*/ 380 w 1018"/>
              <a:gd name="T85" fmla="*/ 910 h 1017"/>
              <a:gd name="T86" fmla="*/ 448 w 1018"/>
              <a:gd name="T87" fmla="*/ 854 h 1017"/>
              <a:gd name="T88" fmla="*/ 476 w 1018"/>
              <a:gd name="T89" fmla="*/ 778 h 1017"/>
              <a:gd name="T90" fmla="*/ 509 w 1018"/>
              <a:gd name="T91" fmla="*/ 795 h 1017"/>
              <a:gd name="T92" fmla="*/ 543 w 1018"/>
              <a:gd name="T93" fmla="*/ 778 h 1017"/>
              <a:gd name="T94" fmla="*/ 578 w 1018"/>
              <a:gd name="T95" fmla="*/ 865 h 1017"/>
              <a:gd name="T96" fmla="*/ 653 w 1018"/>
              <a:gd name="T97" fmla="*/ 915 h 1017"/>
              <a:gd name="T98" fmla="*/ 494 w 1018"/>
              <a:gd name="T99" fmla="*/ 709 h 1017"/>
              <a:gd name="T100" fmla="*/ 329 w 1018"/>
              <a:gd name="T101" fmla="*/ 511 h 1017"/>
              <a:gd name="T102" fmla="*/ 247 w 1018"/>
              <a:gd name="T103" fmla="*/ 342 h 1017"/>
              <a:gd name="T104" fmla="*/ 196 w 1018"/>
              <a:gd name="T105" fmla="*/ 132 h 1017"/>
              <a:gd name="T106" fmla="*/ 817 w 1018"/>
              <a:gd name="T107" fmla="*/ 164 h 1017"/>
              <a:gd name="T108" fmla="*/ 762 w 1018"/>
              <a:gd name="T109" fmla="*/ 369 h 1017"/>
              <a:gd name="T110" fmla="*/ 663 w 1018"/>
              <a:gd name="T111" fmla="*/ 550 h 1017"/>
              <a:gd name="T112" fmla="*/ 509 w 1018"/>
              <a:gd name="T113" fmla="*/ 722 h 1017"/>
              <a:gd name="T114" fmla="*/ 911 w 1018"/>
              <a:gd name="T115" fmla="*/ 448 h 1017"/>
              <a:gd name="T116" fmla="*/ 842 w 1018"/>
              <a:gd name="T117" fmla="*/ 487 h 1017"/>
              <a:gd name="T118" fmla="*/ 777 w 1018"/>
              <a:gd name="T119" fmla="*/ 489 h 1017"/>
              <a:gd name="T120" fmla="*/ 866 w 1018"/>
              <a:gd name="T121" fmla="*/ 252 h 1017"/>
              <a:gd name="T122" fmla="*/ 926 w 1018"/>
              <a:gd name="T123" fmla="*/ 257 h 1017"/>
              <a:gd name="T124" fmla="*/ 955 w 1018"/>
              <a:gd name="T125" fmla="*/ 345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8" h="1017">
                <a:moveTo>
                  <a:pt x="887" y="148"/>
                </a:moveTo>
                <a:lnTo>
                  <a:pt x="887" y="148"/>
                </a:lnTo>
                <a:lnTo>
                  <a:pt x="884" y="147"/>
                </a:lnTo>
                <a:lnTo>
                  <a:pt x="884" y="147"/>
                </a:lnTo>
                <a:lnTo>
                  <a:pt x="887" y="119"/>
                </a:lnTo>
                <a:lnTo>
                  <a:pt x="889" y="90"/>
                </a:lnTo>
                <a:lnTo>
                  <a:pt x="890" y="61"/>
                </a:lnTo>
                <a:lnTo>
                  <a:pt x="890" y="31"/>
                </a:lnTo>
                <a:lnTo>
                  <a:pt x="890" y="31"/>
                </a:lnTo>
                <a:lnTo>
                  <a:pt x="890" y="26"/>
                </a:lnTo>
                <a:lnTo>
                  <a:pt x="888" y="19"/>
                </a:lnTo>
                <a:lnTo>
                  <a:pt x="885" y="14"/>
                </a:lnTo>
                <a:lnTo>
                  <a:pt x="882" y="10"/>
                </a:lnTo>
                <a:lnTo>
                  <a:pt x="876" y="5"/>
                </a:lnTo>
                <a:lnTo>
                  <a:pt x="871" y="2"/>
                </a:lnTo>
                <a:lnTo>
                  <a:pt x="866" y="0"/>
                </a:lnTo>
                <a:lnTo>
                  <a:pt x="859" y="0"/>
                </a:lnTo>
                <a:lnTo>
                  <a:pt x="160" y="0"/>
                </a:lnTo>
                <a:lnTo>
                  <a:pt x="160" y="0"/>
                </a:lnTo>
                <a:lnTo>
                  <a:pt x="153" y="0"/>
                </a:lnTo>
                <a:lnTo>
                  <a:pt x="147" y="2"/>
                </a:lnTo>
                <a:lnTo>
                  <a:pt x="141" y="5"/>
                </a:lnTo>
                <a:lnTo>
                  <a:pt x="137" y="10"/>
                </a:lnTo>
                <a:lnTo>
                  <a:pt x="133" y="14"/>
                </a:lnTo>
                <a:lnTo>
                  <a:pt x="130" y="19"/>
                </a:lnTo>
                <a:lnTo>
                  <a:pt x="129" y="26"/>
                </a:lnTo>
                <a:lnTo>
                  <a:pt x="127" y="31"/>
                </a:lnTo>
                <a:lnTo>
                  <a:pt x="127" y="31"/>
                </a:lnTo>
                <a:lnTo>
                  <a:pt x="127" y="61"/>
                </a:lnTo>
                <a:lnTo>
                  <a:pt x="130" y="90"/>
                </a:lnTo>
                <a:lnTo>
                  <a:pt x="132" y="119"/>
                </a:lnTo>
                <a:lnTo>
                  <a:pt x="134" y="147"/>
                </a:lnTo>
                <a:lnTo>
                  <a:pt x="134" y="147"/>
                </a:lnTo>
                <a:lnTo>
                  <a:pt x="131" y="148"/>
                </a:lnTo>
                <a:lnTo>
                  <a:pt x="131" y="148"/>
                </a:lnTo>
                <a:lnTo>
                  <a:pt x="110" y="157"/>
                </a:lnTo>
                <a:lnTo>
                  <a:pt x="93" y="168"/>
                </a:lnTo>
                <a:lnTo>
                  <a:pt x="76" y="180"/>
                </a:lnTo>
                <a:lnTo>
                  <a:pt x="61" y="194"/>
                </a:lnTo>
                <a:lnTo>
                  <a:pt x="47" y="210"/>
                </a:lnTo>
                <a:lnTo>
                  <a:pt x="35" y="226"/>
                </a:lnTo>
                <a:lnTo>
                  <a:pt x="24" y="243"/>
                </a:lnTo>
                <a:lnTo>
                  <a:pt x="16" y="263"/>
                </a:lnTo>
                <a:lnTo>
                  <a:pt x="8" y="281"/>
                </a:lnTo>
                <a:lnTo>
                  <a:pt x="4" y="301"/>
                </a:lnTo>
                <a:lnTo>
                  <a:pt x="1" y="322"/>
                </a:lnTo>
                <a:lnTo>
                  <a:pt x="0" y="342"/>
                </a:lnTo>
                <a:lnTo>
                  <a:pt x="0" y="363"/>
                </a:lnTo>
                <a:lnTo>
                  <a:pt x="3" y="383"/>
                </a:lnTo>
                <a:lnTo>
                  <a:pt x="8" y="404"/>
                </a:lnTo>
                <a:lnTo>
                  <a:pt x="15" y="425"/>
                </a:lnTo>
                <a:lnTo>
                  <a:pt x="15" y="425"/>
                </a:lnTo>
                <a:lnTo>
                  <a:pt x="24" y="443"/>
                </a:lnTo>
                <a:lnTo>
                  <a:pt x="35" y="461"/>
                </a:lnTo>
                <a:lnTo>
                  <a:pt x="47" y="478"/>
                </a:lnTo>
                <a:lnTo>
                  <a:pt x="61" y="493"/>
                </a:lnTo>
                <a:lnTo>
                  <a:pt x="76" y="507"/>
                </a:lnTo>
                <a:lnTo>
                  <a:pt x="93" y="519"/>
                </a:lnTo>
                <a:lnTo>
                  <a:pt x="110" y="530"/>
                </a:lnTo>
                <a:lnTo>
                  <a:pt x="130" y="540"/>
                </a:lnTo>
                <a:lnTo>
                  <a:pt x="130" y="540"/>
                </a:lnTo>
                <a:lnTo>
                  <a:pt x="150" y="546"/>
                </a:lnTo>
                <a:lnTo>
                  <a:pt x="170" y="551"/>
                </a:lnTo>
                <a:lnTo>
                  <a:pt x="191" y="555"/>
                </a:lnTo>
                <a:lnTo>
                  <a:pt x="211" y="556"/>
                </a:lnTo>
                <a:lnTo>
                  <a:pt x="211" y="556"/>
                </a:lnTo>
                <a:lnTo>
                  <a:pt x="227" y="555"/>
                </a:lnTo>
                <a:lnTo>
                  <a:pt x="243" y="554"/>
                </a:lnTo>
                <a:lnTo>
                  <a:pt x="259" y="550"/>
                </a:lnTo>
                <a:lnTo>
                  <a:pt x="274" y="546"/>
                </a:lnTo>
                <a:lnTo>
                  <a:pt x="274" y="546"/>
                </a:lnTo>
                <a:lnTo>
                  <a:pt x="301" y="586"/>
                </a:lnTo>
                <a:lnTo>
                  <a:pt x="327" y="621"/>
                </a:lnTo>
                <a:lnTo>
                  <a:pt x="353" y="654"/>
                </a:lnTo>
                <a:lnTo>
                  <a:pt x="379" y="683"/>
                </a:lnTo>
                <a:lnTo>
                  <a:pt x="379" y="683"/>
                </a:lnTo>
                <a:lnTo>
                  <a:pt x="382" y="690"/>
                </a:lnTo>
                <a:lnTo>
                  <a:pt x="386" y="695"/>
                </a:lnTo>
                <a:lnTo>
                  <a:pt x="386" y="695"/>
                </a:lnTo>
                <a:lnTo>
                  <a:pt x="393" y="703"/>
                </a:lnTo>
                <a:lnTo>
                  <a:pt x="398" y="710"/>
                </a:lnTo>
                <a:lnTo>
                  <a:pt x="402" y="718"/>
                </a:lnTo>
                <a:lnTo>
                  <a:pt x="406" y="726"/>
                </a:lnTo>
                <a:lnTo>
                  <a:pt x="410" y="735"/>
                </a:lnTo>
                <a:lnTo>
                  <a:pt x="412" y="744"/>
                </a:lnTo>
                <a:lnTo>
                  <a:pt x="413" y="753"/>
                </a:lnTo>
                <a:lnTo>
                  <a:pt x="414" y="763"/>
                </a:lnTo>
                <a:lnTo>
                  <a:pt x="414" y="763"/>
                </a:lnTo>
                <a:lnTo>
                  <a:pt x="413" y="772"/>
                </a:lnTo>
                <a:lnTo>
                  <a:pt x="412" y="782"/>
                </a:lnTo>
                <a:lnTo>
                  <a:pt x="410" y="791"/>
                </a:lnTo>
                <a:lnTo>
                  <a:pt x="406" y="799"/>
                </a:lnTo>
                <a:lnTo>
                  <a:pt x="402" y="808"/>
                </a:lnTo>
                <a:lnTo>
                  <a:pt x="398" y="816"/>
                </a:lnTo>
                <a:lnTo>
                  <a:pt x="393" y="824"/>
                </a:lnTo>
                <a:lnTo>
                  <a:pt x="386" y="830"/>
                </a:lnTo>
                <a:lnTo>
                  <a:pt x="386" y="830"/>
                </a:lnTo>
                <a:lnTo>
                  <a:pt x="379" y="837"/>
                </a:lnTo>
                <a:lnTo>
                  <a:pt x="371" y="842"/>
                </a:lnTo>
                <a:lnTo>
                  <a:pt x="364" y="847"/>
                </a:lnTo>
                <a:lnTo>
                  <a:pt x="355" y="851"/>
                </a:lnTo>
                <a:lnTo>
                  <a:pt x="346" y="854"/>
                </a:lnTo>
                <a:lnTo>
                  <a:pt x="337" y="856"/>
                </a:lnTo>
                <a:lnTo>
                  <a:pt x="328" y="858"/>
                </a:lnTo>
                <a:lnTo>
                  <a:pt x="318" y="858"/>
                </a:lnTo>
                <a:lnTo>
                  <a:pt x="318" y="858"/>
                </a:lnTo>
                <a:lnTo>
                  <a:pt x="306" y="859"/>
                </a:lnTo>
                <a:lnTo>
                  <a:pt x="293" y="861"/>
                </a:lnTo>
                <a:lnTo>
                  <a:pt x="281" y="865"/>
                </a:lnTo>
                <a:lnTo>
                  <a:pt x="269" y="869"/>
                </a:lnTo>
                <a:lnTo>
                  <a:pt x="257" y="874"/>
                </a:lnTo>
                <a:lnTo>
                  <a:pt x="248" y="880"/>
                </a:lnTo>
                <a:lnTo>
                  <a:pt x="237" y="887"/>
                </a:lnTo>
                <a:lnTo>
                  <a:pt x="228" y="896"/>
                </a:lnTo>
                <a:lnTo>
                  <a:pt x="220" y="904"/>
                </a:lnTo>
                <a:lnTo>
                  <a:pt x="212" y="915"/>
                </a:lnTo>
                <a:lnTo>
                  <a:pt x="207" y="925"/>
                </a:lnTo>
                <a:lnTo>
                  <a:pt x="202" y="937"/>
                </a:lnTo>
                <a:lnTo>
                  <a:pt x="197" y="948"/>
                </a:lnTo>
                <a:lnTo>
                  <a:pt x="194" y="960"/>
                </a:lnTo>
                <a:lnTo>
                  <a:pt x="192" y="973"/>
                </a:lnTo>
                <a:lnTo>
                  <a:pt x="191" y="986"/>
                </a:lnTo>
                <a:lnTo>
                  <a:pt x="191" y="986"/>
                </a:lnTo>
                <a:lnTo>
                  <a:pt x="192" y="992"/>
                </a:lnTo>
                <a:lnTo>
                  <a:pt x="194" y="998"/>
                </a:lnTo>
                <a:lnTo>
                  <a:pt x="196" y="1003"/>
                </a:lnTo>
                <a:lnTo>
                  <a:pt x="200" y="1008"/>
                </a:lnTo>
                <a:lnTo>
                  <a:pt x="205" y="1012"/>
                </a:lnTo>
                <a:lnTo>
                  <a:pt x="210" y="1015"/>
                </a:lnTo>
                <a:lnTo>
                  <a:pt x="217" y="1017"/>
                </a:lnTo>
                <a:lnTo>
                  <a:pt x="223" y="1017"/>
                </a:lnTo>
                <a:lnTo>
                  <a:pt x="795" y="1017"/>
                </a:lnTo>
                <a:lnTo>
                  <a:pt x="795" y="1017"/>
                </a:lnTo>
                <a:lnTo>
                  <a:pt x="801" y="1017"/>
                </a:lnTo>
                <a:lnTo>
                  <a:pt x="808" y="1015"/>
                </a:lnTo>
                <a:lnTo>
                  <a:pt x="813" y="1012"/>
                </a:lnTo>
                <a:lnTo>
                  <a:pt x="817" y="1008"/>
                </a:lnTo>
                <a:lnTo>
                  <a:pt x="822" y="1003"/>
                </a:lnTo>
                <a:lnTo>
                  <a:pt x="825" y="998"/>
                </a:lnTo>
                <a:lnTo>
                  <a:pt x="826" y="992"/>
                </a:lnTo>
                <a:lnTo>
                  <a:pt x="827" y="986"/>
                </a:lnTo>
                <a:lnTo>
                  <a:pt x="827" y="986"/>
                </a:lnTo>
                <a:lnTo>
                  <a:pt x="826" y="973"/>
                </a:lnTo>
                <a:lnTo>
                  <a:pt x="825" y="960"/>
                </a:lnTo>
                <a:lnTo>
                  <a:pt x="822" y="948"/>
                </a:lnTo>
                <a:lnTo>
                  <a:pt x="817" y="937"/>
                </a:lnTo>
                <a:lnTo>
                  <a:pt x="812" y="925"/>
                </a:lnTo>
                <a:lnTo>
                  <a:pt x="806" y="915"/>
                </a:lnTo>
                <a:lnTo>
                  <a:pt x="798" y="904"/>
                </a:lnTo>
                <a:lnTo>
                  <a:pt x="790" y="896"/>
                </a:lnTo>
                <a:lnTo>
                  <a:pt x="781" y="887"/>
                </a:lnTo>
                <a:lnTo>
                  <a:pt x="771" y="880"/>
                </a:lnTo>
                <a:lnTo>
                  <a:pt x="761" y="874"/>
                </a:lnTo>
                <a:lnTo>
                  <a:pt x="750" y="869"/>
                </a:lnTo>
                <a:lnTo>
                  <a:pt x="738" y="865"/>
                </a:lnTo>
                <a:lnTo>
                  <a:pt x="725" y="861"/>
                </a:lnTo>
                <a:lnTo>
                  <a:pt x="713" y="859"/>
                </a:lnTo>
                <a:lnTo>
                  <a:pt x="699" y="858"/>
                </a:lnTo>
                <a:lnTo>
                  <a:pt x="699" y="858"/>
                </a:lnTo>
                <a:lnTo>
                  <a:pt x="691" y="858"/>
                </a:lnTo>
                <a:lnTo>
                  <a:pt x="681" y="856"/>
                </a:lnTo>
                <a:lnTo>
                  <a:pt x="673" y="854"/>
                </a:lnTo>
                <a:lnTo>
                  <a:pt x="663" y="851"/>
                </a:lnTo>
                <a:lnTo>
                  <a:pt x="655" y="847"/>
                </a:lnTo>
                <a:lnTo>
                  <a:pt x="647" y="842"/>
                </a:lnTo>
                <a:lnTo>
                  <a:pt x="639" y="837"/>
                </a:lnTo>
                <a:lnTo>
                  <a:pt x="633" y="830"/>
                </a:lnTo>
                <a:lnTo>
                  <a:pt x="633" y="830"/>
                </a:lnTo>
                <a:lnTo>
                  <a:pt x="626" y="824"/>
                </a:lnTo>
                <a:lnTo>
                  <a:pt x="620" y="816"/>
                </a:lnTo>
                <a:lnTo>
                  <a:pt x="616" y="808"/>
                </a:lnTo>
                <a:lnTo>
                  <a:pt x="611" y="799"/>
                </a:lnTo>
                <a:lnTo>
                  <a:pt x="608" y="791"/>
                </a:lnTo>
                <a:lnTo>
                  <a:pt x="606" y="782"/>
                </a:lnTo>
                <a:lnTo>
                  <a:pt x="605" y="772"/>
                </a:lnTo>
                <a:lnTo>
                  <a:pt x="605" y="763"/>
                </a:lnTo>
                <a:lnTo>
                  <a:pt x="605" y="763"/>
                </a:lnTo>
                <a:lnTo>
                  <a:pt x="605" y="753"/>
                </a:lnTo>
                <a:lnTo>
                  <a:pt x="606" y="744"/>
                </a:lnTo>
                <a:lnTo>
                  <a:pt x="608" y="735"/>
                </a:lnTo>
                <a:lnTo>
                  <a:pt x="611" y="726"/>
                </a:lnTo>
                <a:lnTo>
                  <a:pt x="616" y="718"/>
                </a:lnTo>
                <a:lnTo>
                  <a:pt x="620" y="710"/>
                </a:lnTo>
                <a:lnTo>
                  <a:pt x="626" y="703"/>
                </a:lnTo>
                <a:lnTo>
                  <a:pt x="633" y="695"/>
                </a:lnTo>
                <a:lnTo>
                  <a:pt x="633" y="695"/>
                </a:lnTo>
                <a:lnTo>
                  <a:pt x="637" y="690"/>
                </a:lnTo>
                <a:lnTo>
                  <a:pt x="639" y="683"/>
                </a:lnTo>
                <a:lnTo>
                  <a:pt x="639" y="683"/>
                </a:lnTo>
                <a:lnTo>
                  <a:pt x="665" y="654"/>
                </a:lnTo>
                <a:lnTo>
                  <a:pt x="691" y="622"/>
                </a:lnTo>
                <a:lnTo>
                  <a:pt x="718" y="586"/>
                </a:lnTo>
                <a:lnTo>
                  <a:pt x="743" y="546"/>
                </a:lnTo>
                <a:lnTo>
                  <a:pt x="743" y="546"/>
                </a:lnTo>
                <a:lnTo>
                  <a:pt x="758" y="550"/>
                </a:lnTo>
                <a:lnTo>
                  <a:pt x="774" y="554"/>
                </a:lnTo>
                <a:lnTo>
                  <a:pt x="791" y="555"/>
                </a:lnTo>
                <a:lnTo>
                  <a:pt x="806" y="556"/>
                </a:lnTo>
                <a:lnTo>
                  <a:pt x="806" y="556"/>
                </a:lnTo>
                <a:lnTo>
                  <a:pt x="827" y="555"/>
                </a:lnTo>
                <a:lnTo>
                  <a:pt x="847" y="551"/>
                </a:lnTo>
                <a:lnTo>
                  <a:pt x="868" y="546"/>
                </a:lnTo>
                <a:lnTo>
                  <a:pt x="887" y="540"/>
                </a:lnTo>
                <a:lnTo>
                  <a:pt x="887" y="540"/>
                </a:lnTo>
                <a:lnTo>
                  <a:pt x="906" y="530"/>
                </a:lnTo>
                <a:lnTo>
                  <a:pt x="925" y="519"/>
                </a:lnTo>
                <a:lnTo>
                  <a:pt x="941" y="507"/>
                </a:lnTo>
                <a:lnTo>
                  <a:pt x="956" y="493"/>
                </a:lnTo>
                <a:lnTo>
                  <a:pt x="970" y="478"/>
                </a:lnTo>
                <a:lnTo>
                  <a:pt x="983" y="461"/>
                </a:lnTo>
                <a:lnTo>
                  <a:pt x="993" y="443"/>
                </a:lnTo>
                <a:lnTo>
                  <a:pt x="1002" y="425"/>
                </a:lnTo>
                <a:lnTo>
                  <a:pt x="1002" y="425"/>
                </a:lnTo>
                <a:lnTo>
                  <a:pt x="1009" y="404"/>
                </a:lnTo>
                <a:lnTo>
                  <a:pt x="1014" y="383"/>
                </a:lnTo>
                <a:lnTo>
                  <a:pt x="1017" y="363"/>
                </a:lnTo>
                <a:lnTo>
                  <a:pt x="1018" y="342"/>
                </a:lnTo>
                <a:lnTo>
                  <a:pt x="1017" y="322"/>
                </a:lnTo>
                <a:lnTo>
                  <a:pt x="1014" y="301"/>
                </a:lnTo>
                <a:lnTo>
                  <a:pt x="1008" y="281"/>
                </a:lnTo>
                <a:lnTo>
                  <a:pt x="1002" y="263"/>
                </a:lnTo>
                <a:lnTo>
                  <a:pt x="993" y="243"/>
                </a:lnTo>
                <a:lnTo>
                  <a:pt x="983" y="226"/>
                </a:lnTo>
                <a:lnTo>
                  <a:pt x="971" y="210"/>
                </a:lnTo>
                <a:lnTo>
                  <a:pt x="957" y="194"/>
                </a:lnTo>
                <a:lnTo>
                  <a:pt x="942" y="180"/>
                </a:lnTo>
                <a:lnTo>
                  <a:pt x="925" y="168"/>
                </a:lnTo>
                <a:lnTo>
                  <a:pt x="906" y="157"/>
                </a:lnTo>
                <a:lnTo>
                  <a:pt x="887" y="148"/>
                </a:lnTo>
                <a:lnTo>
                  <a:pt x="887" y="148"/>
                </a:lnTo>
                <a:close/>
                <a:moveTo>
                  <a:pt x="154" y="481"/>
                </a:moveTo>
                <a:lnTo>
                  <a:pt x="154" y="481"/>
                </a:lnTo>
                <a:lnTo>
                  <a:pt x="140" y="474"/>
                </a:lnTo>
                <a:lnTo>
                  <a:pt x="129" y="467"/>
                </a:lnTo>
                <a:lnTo>
                  <a:pt x="117" y="458"/>
                </a:lnTo>
                <a:lnTo>
                  <a:pt x="106" y="448"/>
                </a:lnTo>
                <a:lnTo>
                  <a:pt x="96" y="438"/>
                </a:lnTo>
                <a:lnTo>
                  <a:pt x="88" y="426"/>
                </a:lnTo>
                <a:lnTo>
                  <a:pt x="80" y="413"/>
                </a:lnTo>
                <a:lnTo>
                  <a:pt x="74" y="400"/>
                </a:lnTo>
                <a:lnTo>
                  <a:pt x="74" y="400"/>
                </a:lnTo>
                <a:lnTo>
                  <a:pt x="70" y="386"/>
                </a:lnTo>
                <a:lnTo>
                  <a:pt x="66" y="373"/>
                </a:lnTo>
                <a:lnTo>
                  <a:pt x="64" y="359"/>
                </a:lnTo>
                <a:lnTo>
                  <a:pt x="63" y="345"/>
                </a:lnTo>
                <a:lnTo>
                  <a:pt x="63" y="331"/>
                </a:lnTo>
                <a:lnTo>
                  <a:pt x="65" y="319"/>
                </a:lnTo>
                <a:lnTo>
                  <a:pt x="68" y="305"/>
                </a:lnTo>
                <a:lnTo>
                  <a:pt x="73" y="292"/>
                </a:lnTo>
                <a:lnTo>
                  <a:pt x="78" y="280"/>
                </a:lnTo>
                <a:lnTo>
                  <a:pt x="85" y="268"/>
                </a:lnTo>
                <a:lnTo>
                  <a:pt x="92" y="256"/>
                </a:lnTo>
                <a:lnTo>
                  <a:pt x="101" y="247"/>
                </a:lnTo>
                <a:lnTo>
                  <a:pt x="110" y="236"/>
                </a:lnTo>
                <a:lnTo>
                  <a:pt x="120" y="227"/>
                </a:lnTo>
                <a:lnTo>
                  <a:pt x="132" y="219"/>
                </a:lnTo>
                <a:lnTo>
                  <a:pt x="144" y="212"/>
                </a:lnTo>
                <a:lnTo>
                  <a:pt x="144" y="212"/>
                </a:lnTo>
                <a:lnTo>
                  <a:pt x="152" y="252"/>
                </a:lnTo>
                <a:lnTo>
                  <a:pt x="162" y="290"/>
                </a:lnTo>
                <a:lnTo>
                  <a:pt x="173" y="326"/>
                </a:lnTo>
                <a:lnTo>
                  <a:pt x="184" y="361"/>
                </a:lnTo>
                <a:lnTo>
                  <a:pt x="197" y="395"/>
                </a:lnTo>
                <a:lnTo>
                  <a:pt x="211" y="428"/>
                </a:lnTo>
                <a:lnTo>
                  <a:pt x="226" y="459"/>
                </a:lnTo>
                <a:lnTo>
                  <a:pt x="241" y="488"/>
                </a:lnTo>
                <a:lnTo>
                  <a:pt x="241" y="488"/>
                </a:lnTo>
                <a:lnTo>
                  <a:pt x="230" y="490"/>
                </a:lnTo>
                <a:lnTo>
                  <a:pt x="220" y="491"/>
                </a:lnTo>
                <a:lnTo>
                  <a:pt x="209" y="491"/>
                </a:lnTo>
                <a:lnTo>
                  <a:pt x="197" y="491"/>
                </a:lnTo>
                <a:lnTo>
                  <a:pt x="187" y="490"/>
                </a:lnTo>
                <a:lnTo>
                  <a:pt x="176" y="487"/>
                </a:lnTo>
                <a:lnTo>
                  <a:pt x="165" y="485"/>
                </a:lnTo>
                <a:lnTo>
                  <a:pt x="154" y="481"/>
                </a:lnTo>
                <a:lnTo>
                  <a:pt x="154" y="481"/>
                </a:lnTo>
                <a:close/>
                <a:moveTo>
                  <a:pt x="699" y="922"/>
                </a:moveTo>
                <a:lnTo>
                  <a:pt x="699" y="922"/>
                </a:lnTo>
                <a:lnTo>
                  <a:pt x="709" y="923"/>
                </a:lnTo>
                <a:lnTo>
                  <a:pt x="717" y="925"/>
                </a:lnTo>
                <a:lnTo>
                  <a:pt x="725" y="927"/>
                </a:lnTo>
                <a:lnTo>
                  <a:pt x="733" y="931"/>
                </a:lnTo>
                <a:lnTo>
                  <a:pt x="739" y="935"/>
                </a:lnTo>
                <a:lnTo>
                  <a:pt x="746" y="941"/>
                </a:lnTo>
                <a:lnTo>
                  <a:pt x="751" y="947"/>
                </a:lnTo>
                <a:lnTo>
                  <a:pt x="755" y="954"/>
                </a:lnTo>
                <a:lnTo>
                  <a:pt x="263" y="954"/>
                </a:lnTo>
                <a:lnTo>
                  <a:pt x="263" y="954"/>
                </a:lnTo>
                <a:lnTo>
                  <a:pt x="268" y="947"/>
                </a:lnTo>
                <a:lnTo>
                  <a:pt x="273" y="941"/>
                </a:lnTo>
                <a:lnTo>
                  <a:pt x="279" y="935"/>
                </a:lnTo>
                <a:lnTo>
                  <a:pt x="286" y="931"/>
                </a:lnTo>
                <a:lnTo>
                  <a:pt x="294" y="927"/>
                </a:lnTo>
                <a:lnTo>
                  <a:pt x="301" y="925"/>
                </a:lnTo>
                <a:lnTo>
                  <a:pt x="310" y="923"/>
                </a:lnTo>
                <a:lnTo>
                  <a:pt x="318" y="922"/>
                </a:lnTo>
                <a:lnTo>
                  <a:pt x="318" y="922"/>
                </a:lnTo>
                <a:lnTo>
                  <a:pt x="333" y="922"/>
                </a:lnTo>
                <a:lnTo>
                  <a:pt x="350" y="919"/>
                </a:lnTo>
                <a:lnTo>
                  <a:pt x="365" y="915"/>
                </a:lnTo>
                <a:lnTo>
                  <a:pt x="380" y="910"/>
                </a:lnTo>
                <a:lnTo>
                  <a:pt x="394" y="903"/>
                </a:lnTo>
                <a:lnTo>
                  <a:pt x="406" y="896"/>
                </a:lnTo>
                <a:lnTo>
                  <a:pt x="419" y="886"/>
                </a:lnTo>
                <a:lnTo>
                  <a:pt x="431" y="875"/>
                </a:lnTo>
                <a:lnTo>
                  <a:pt x="431" y="875"/>
                </a:lnTo>
                <a:lnTo>
                  <a:pt x="440" y="865"/>
                </a:lnTo>
                <a:lnTo>
                  <a:pt x="448" y="854"/>
                </a:lnTo>
                <a:lnTo>
                  <a:pt x="456" y="842"/>
                </a:lnTo>
                <a:lnTo>
                  <a:pt x="462" y="830"/>
                </a:lnTo>
                <a:lnTo>
                  <a:pt x="468" y="817"/>
                </a:lnTo>
                <a:lnTo>
                  <a:pt x="471" y="805"/>
                </a:lnTo>
                <a:lnTo>
                  <a:pt x="474" y="792"/>
                </a:lnTo>
                <a:lnTo>
                  <a:pt x="476" y="778"/>
                </a:lnTo>
                <a:lnTo>
                  <a:pt x="476" y="778"/>
                </a:lnTo>
                <a:lnTo>
                  <a:pt x="490" y="788"/>
                </a:lnTo>
                <a:lnTo>
                  <a:pt x="490" y="788"/>
                </a:lnTo>
                <a:lnTo>
                  <a:pt x="494" y="792"/>
                </a:lnTo>
                <a:lnTo>
                  <a:pt x="500" y="793"/>
                </a:lnTo>
                <a:lnTo>
                  <a:pt x="504" y="795"/>
                </a:lnTo>
                <a:lnTo>
                  <a:pt x="509" y="795"/>
                </a:lnTo>
                <a:lnTo>
                  <a:pt x="509" y="795"/>
                </a:lnTo>
                <a:lnTo>
                  <a:pt x="514" y="795"/>
                </a:lnTo>
                <a:lnTo>
                  <a:pt x="519" y="793"/>
                </a:lnTo>
                <a:lnTo>
                  <a:pt x="523" y="792"/>
                </a:lnTo>
                <a:lnTo>
                  <a:pt x="528" y="788"/>
                </a:lnTo>
                <a:lnTo>
                  <a:pt x="528" y="788"/>
                </a:lnTo>
                <a:lnTo>
                  <a:pt x="543" y="778"/>
                </a:lnTo>
                <a:lnTo>
                  <a:pt x="543" y="778"/>
                </a:lnTo>
                <a:lnTo>
                  <a:pt x="544" y="792"/>
                </a:lnTo>
                <a:lnTo>
                  <a:pt x="547" y="805"/>
                </a:lnTo>
                <a:lnTo>
                  <a:pt x="551" y="817"/>
                </a:lnTo>
                <a:lnTo>
                  <a:pt x="557" y="830"/>
                </a:lnTo>
                <a:lnTo>
                  <a:pt x="562" y="842"/>
                </a:lnTo>
                <a:lnTo>
                  <a:pt x="570" y="854"/>
                </a:lnTo>
                <a:lnTo>
                  <a:pt x="578" y="865"/>
                </a:lnTo>
                <a:lnTo>
                  <a:pt x="588" y="875"/>
                </a:lnTo>
                <a:lnTo>
                  <a:pt x="588" y="875"/>
                </a:lnTo>
                <a:lnTo>
                  <a:pt x="600" y="886"/>
                </a:lnTo>
                <a:lnTo>
                  <a:pt x="611" y="896"/>
                </a:lnTo>
                <a:lnTo>
                  <a:pt x="625" y="903"/>
                </a:lnTo>
                <a:lnTo>
                  <a:pt x="639" y="910"/>
                </a:lnTo>
                <a:lnTo>
                  <a:pt x="653" y="915"/>
                </a:lnTo>
                <a:lnTo>
                  <a:pt x="668" y="919"/>
                </a:lnTo>
                <a:lnTo>
                  <a:pt x="684" y="922"/>
                </a:lnTo>
                <a:lnTo>
                  <a:pt x="699" y="922"/>
                </a:lnTo>
                <a:lnTo>
                  <a:pt x="699" y="922"/>
                </a:lnTo>
                <a:close/>
                <a:moveTo>
                  <a:pt x="509" y="722"/>
                </a:moveTo>
                <a:lnTo>
                  <a:pt x="509" y="722"/>
                </a:lnTo>
                <a:lnTo>
                  <a:pt x="494" y="709"/>
                </a:lnTo>
                <a:lnTo>
                  <a:pt x="476" y="692"/>
                </a:lnTo>
                <a:lnTo>
                  <a:pt x="456" y="672"/>
                </a:lnTo>
                <a:lnTo>
                  <a:pt x="432" y="647"/>
                </a:lnTo>
                <a:lnTo>
                  <a:pt x="408" y="618"/>
                </a:lnTo>
                <a:lnTo>
                  <a:pt x="382" y="586"/>
                </a:lnTo>
                <a:lnTo>
                  <a:pt x="355" y="550"/>
                </a:lnTo>
                <a:lnTo>
                  <a:pt x="329" y="511"/>
                </a:lnTo>
                <a:lnTo>
                  <a:pt x="316" y="489"/>
                </a:lnTo>
                <a:lnTo>
                  <a:pt x="303" y="467"/>
                </a:lnTo>
                <a:lnTo>
                  <a:pt x="292" y="444"/>
                </a:lnTo>
                <a:lnTo>
                  <a:pt x="280" y="420"/>
                </a:lnTo>
                <a:lnTo>
                  <a:pt x="268" y="395"/>
                </a:lnTo>
                <a:lnTo>
                  <a:pt x="257" y="369"/>
                </a:lnTo>
                <a:lnTo>
                  <a:pt x="247" y="342"/>
                </a:lnTo>
                <a:lnTo>
                  <a:pt x="237" y="315"/>
                </a:lnTo>
                <a:lnTo>
                  <a:pt x="228" y="286"/>
                </a:lnTo>
                <a:lnTo>
                  <a:pt x="220" y="257"/>
                </a:lnTo>
                <a:lnTo>
                  <a:pt x="212" y="227"/>
                </a:lnTo>
                <a:lnTo>
                  <a:pt x="206" y="196"/>
                </a:lnTo>
                <a:lnTo>
                  <a:pt x="200" y="164"/>
                </a:lnTo>
                <a:lnTo>
                  <a:pt x="196" y="132"/>
                </a:lnTo>
                <a:lnTo>
                  <a:pt x="193" y="98"/>
                </a:lnTo>
                <a:lnTo>
                  <a:pt x="192" y="63"/>
                </a:lnTo>
                <a:lnTo>
                  <a:pt x="827" y="63"/>
                </a:lnTo>
                <a:lnTo>
                  <a:pt x="827" y="63"/>
                </a:lnTo>
                <a:lnTo>
                  <a:pt x="825" y="98"/>
                </a:lnTo>
                <a:lnTo>
                  <a:pt x="822" y="132"/>
                </a:lnTo>
                <a:lnTo>
                  <a:pt x="817" y="164"/>
                </a:lnTo>
                <a:lnTo>
                  <a:pt x="812" y="196"/>
                </a:lnTo>
                <a:lnTo>
                  <a:pt x="806" y="227"/>
                </a:lnTo>
                <a:lnTo>
                  <a:pt x="798" y="257"/>
                </a:lnTo>
                <a:lnTo>
                  <a:pt x="791" y="286"/>
                </a:lnTo>
                <a:lnTo>
                  <a:pt x="781" y="315"/>
                </a:lnTo>
                <a:lnTo>
                  <a:pt x="771" y="342"/>
                </a:lnTo>
                <a:lnTo>
                  <a:pt x="762" y="369"/>
                </a:lnTo>
                <a:lnTo>
                  <a:pt x="750" y="395"/>
                </a:lnTo>
                <a:lnTo>
                  <a:pt x="739" y="420"/>
                </a:lnTo>
                <a:lnTo>
                  <a:pt x="726" y="444"/>
                </a:lnTo>
                <a:lnTo>
                  <a:pt x="714" y="467"/>
                </a:lnTo>
                <a:lnTo>
                  <a:pt x="702" y="489"/>
                </a:lnTo>
                <a:lnTo>
                  <a:pt x="689" y="511"/>
                </a:lnTo>
                <a:lnTo>
                  <a:pt x="663" y="550"/>
                </a:lnTo>
                <a:lnTo>
                  <a:pt x="636" y="586"/>
                </a:lnTo>
                <a:lnTo>
                  <a:pt x="610" y="618"/>
                </a:lnTo>
                <a:lnTo>
                  <a:pt x="586" y="647"/>
                </a:lnTo>
                <a:lnTo>
                  <a:pt x="563" y="672"/>
                </a:lnTo>
                <a:lnTo>
                  <a:pt x="542" y="692"/>
                </a:lnTo>
                <a:lnTo>
                  <a:pt x="523" y="709"/>
                </a:lnTo>
                <a:lnTo>
                  <a:pt x="509" y="722"/>
                </a:lnTo>
                <a:lnTo>
                  <a:pt x="509" y="722"/>
                </a:lnTo>
                <a:close/>
                <a:moveTo>
                  <a:pt x="943" y="400"/>
                </a:moveTo>
                <a:lnTo>
                  <a:pt x="943" y="400"/>
                </a:lnTo>
                <a:lnTo>
                  <a:pt x="936" y="413"/>
                </a:lnTo>
                <a:lnTo>
                  <a:pt x="929" y="426"/>
                </a:lnTo>
                <a:lnTo>
                  <a:pt x="920" y="438"/>
                </a:lnTo>
                <a:lnTo>
                  <a:pt x="911" y="448"/>
                </a:lnTo>
                <a:lnTo>
                  <a:pt x="900" y="458"/>
                </a:lnTo>
                <a:lnTo>
                  <a:pt x="889" y="467"/>
                </a:lnTo>
                <a:lnTo>
                  <a:pt x="876" y="474"/>
                </a:lnTo>
                <a:lnTo>
                  <a:pt x="864" y="481"/>
                </a:lnTo>
                <a:lnTo>
                  <a:pt x="864" y="481"/>
                </a:lnTo>
                <a:lnTo>
                  <a:pt x="853" y="485"/>
                </a:lnTo>
                <a:lnTo>
                  <a:pt x="842" y="487"/>
                </a:lnTo>
                <a:lnTo>
                  <a:pt x="831" y="490"/>
                </a:lnTo>
                <a:lnTo>
                  <a:pt x="821" y="491"/>
                </a:lnTo>
                <a:lnTo>
                  <a:pt x="809" y="491"/>
                </a:lnTo>
                <a:lnTo>
                  <a:pt x="798" y="491"/>
                </a:lnTo>
                <a:lnTo>
                  <a:pt x="787" y="490"/>
                </a:lnTo>
                <a:lnTo>
                  <a:pt x="777" y="489"/>
                </a:lnTo>
                <a:lnTo>
                  <a:pt x="777" y="489"/>
                </a:lnTo>
                <a:lnTo>
                  <a:pt x="792" y="459"/>
                </a:lnTo>
                <a:lnTo>
                  <a:pt x="807" y="428"/>
                </a:lnTo>
                <a:lnTo>
                  <a:pt x="821" y="396"/>
                </a:lnTo>
                <a:lnTo>
                  <a:pt x="833" y="361"/>
                </a:lnTo>
                <a:lnTo>
                  <a:pt x="845" y="326"/>
                </a:lnTo>
                <a:lnTo>
                  <a:pt x="856" y="290"/>
                </a:lnTo>
                <a:lnTo>
                  <a:pt x="866" y="252"/>
                </a:lnTo>
                <a:lnTo>
                  <a:pt x="874" y="212"/>
                </a:lnTo>
                <a:lnTo>
                  <a:pt x="874" y="212"/>
                </a:lnTo>
                <a:lnTo>
                  <a:pt x="886" y="220"/>
                </a:lnTo>
                <a:lnTo>
                  <a:pt x="898" y="227"/>
                </a:lnTo>
                <a:lnTo>
                  <a:pt x="908" y="237"/>
                </a:lnTo>
                <a:lnTo>
                  <a:pt x="917" y="247"/>
                </a:lnTo>
                <a:lnTo>
                  <a:pt x="926" y="257"/>
                </a:lnTo>
                <a:lnTo>
                  <a:pt x="933" y="268"/>
                </a:lnTo>
                <a:lnTo>
                  <a:pt x="940" y="280"/>
                </a:lnTo>
                <a:lnTo>
                  <a:pt x="945" y="293"/>
                </a:lnTo>
                <a:lnTo>
                  <a:pt x="949" y="306"/>
                </a:lnTo>
                <a:lnTo>
                  <a:pt x="952" y="319"/>
                </a:lnTo>
                <a:lnTo>
                  <a:pt x="954" y="332"/>
                </a:lnTo>
                <a:lnTo>
                  <a:pt x="955" y="345"/>
                </a:lnTo>
                <a:lnTo>
                  <a:pt x="954" y="359"/>
                </a:lnTo>
                <a:lnTo>
                  <a:pt x="952" y="373"/>
                </a:lnTo>
                <a:lnTo>
                  <a:pt x="948" y="386"/>
                </a:lnTo>
                <a:lnTo>
                  <a:pt x="943" y="400"/>
                </a:lnTo>
                <a:lnTo>
                  <a:pt x="943" y="400"/>
                </a:lnTo>
                <a:close/>
              </a:path>
            </a:pathLst>
          </a:custGeom>
          <a:gradFill>
            <a:gsLst>
              <a:gs pos="0">
                <a:srgbClr val="333F50"/>
              </a:gs>
              <a:gs pos="100000">
                <a:srgbClr val="7F91A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稻壳儿原创设计师：【ainippt】_5"/>
          <p:cNvSpPr/>
          <p:nvPr/>
        </p:nvSpPr>
        <p:spPr>
          <a:xfrm rot="5400000">
            <a:off x="4204138" y="4202297"/>
            <a:ext cx="1822759" cy="1822759"/>
          </a:xfrm>
          <a:custGeom>
            <a:avLst/>
            <a:gdLst>
              <a:gd name="connsiteX0" fmla="*/ 0 w 1424411"/>
              <a:gd name="connsiteY0" fmla="*/ 1424410 h 1424410"/>
              <a:gd name="connsiteX1" fmla="*/ 0 w 1424411"/>
              <a:gd name="connsiteY1" fmla="*/ 0 h 1424410"/>
              <a:gd name="connsiteX2" fmla="*/ 1424411 w 1424411"/>
              <a:gd name="connsiteY2" fmla="*/ 0 h 1424410"/>
              <a:gd name="connsiteX3" fmla="*/ 1419491 w 1424411"/>
              <a:gd name="connsiteY3" fmla="*/ 97437 h 1424410"/>
              <a:gd name="connsiteX4" fmla="*/ 97438 w 1424411"/>
              <a:gd name="connsiteY4" fmla="*/ 1419490 h 1424410"/>
              <a:gd name="connsiteX5" fmla="*/ 0 w 1424411"/>
              <a:gd name="connsiteY5" fmla="*/ 1424410 h 142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4411" h="1424410">
                <a:moveTo>
                  <a:pt x="0" y="1424410"/>
                </a:moveTo>
                <a:lnTo>
                  <a:pt x="0" y="0"/>
                </a:lnTo>
                <a:lnTo>
                  <a:pt x="1424411" y="0"/>
                </a:lnTo>
                <a:lnTo>
                  <a:pt x="1419491" y="97437"/>
                </a:lnTo>
                <a:cubicBezTo>
                  <a:pt x="1348698" y="794518"/>
                  <a:pt x="794519" y="1348697"/>
                  <a:pt x="97438" y="1419490"/>
                </a:cubicBezTo>
                <a:lnTo>
                  <a:pt x="0" y="1424410"/>
                </a:lnTo>
                <a:close/>
              </a:path>
            </a:pathLst>
          </a:cu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240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稻壳儿原创设计师：【ainippt】_6"/>
          <p:cNvSpPr/>
          <p:nvPr/>
        </p:nvSpPr>
        <p:spPr>
          <a:xfrm rot="5400000">
            <a:off x="4204137" y="2241334"/>
            <a:ext cx="1822761" cy="1822759"/>
          </a:xfrm>
          <a:custGeom>
            <a:avLst/>
            <a:gdLst>
              <a:gd name="connsiteX0" fmla="*/ 0 w 1424412"/>
              <a:gd name="connsiteY0" fmla="*/ 0 h 1424410"/>
              <a:gd name="connsiteX1" fmla="*/ 1424412 w 1424412"/>
              <a:gd name="connsiteY1" fmla="*/ 0 h 1424410"/>
              <a:gd name="connsiteX2" fmla="*/ 1424412 w 1424412"/>
              <a:gd name="connsiteY2" fmla="*/ 1424410 h 1424410"/>
              <a:gd name="connsiteX3" fmla="*/ 1326973 w 1424412"/>
              <a:gd name="connsiteY3" fmla="*/ 1419490 h 1424410"/>
              <a:gd name="connsiteX4" fmla="*/ 4920 w 1424412"/>
              <a:gd name="connsiteY4" fmla="*/ 97437 h 1424410"/>
              <a:gd name="connsiteX5" fmla="*/ 0 w 1424412"/>
              <a:gd name="connsiteY5" fmla="*/ 0 h 142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4412" h="1424410">
                <a:moveTo>
                  <a:pt x="0" y="0"/>
                </a:moveTo>
                <a:lnTo>
                  <a:pt x="1424412" y="0"/>
                </a:lnTo>
                <a:lnTo>
                  <a:pt x="1424412" y="1424410"/>
                </a:lnTo>
                <a:lnTo>
                  <a:pt x="1326973" y="1419490"/>
                </a:lnTo>
                <a:cubicBezTo>
                  <a:pt x="629892" y="1348697"/>
                  <a:pt x="75713" y="794518"/>
                  <a:pt x="4920" y="97437"/>
                </a:cubicBez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240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稻壳儿原创设计师：【ainippt】_7"/>
          <p:cNvSpPr>
            <a:spLocks noEditPoints="1"/>
          </p:cNvSpPr>
          <p:nvPr/>
        </p:nvSpPr>
        <p:spPr bwMode="auto">
          <a:xfrm>
            <a:off x="4952160" y="3060042"/>
            <a:ext cx="414417" cy="412387"/>
          </a:xfrm>
          <a:custGeom>
            <a:avLst/>
            <a:gdLst>
              <a:gd name="T0" fmla="*/ 789 w 1018"/>
              <a:gd name="T1" fmla="*/ 69 h 1017"/>
              <a:gd name="T2" fmla="*/ 765 w 1018"/>
              <a:gd name="T3" fmla="*/ 25 h 1017"/>
              <a:gd name="T4" fmla="*/ 719 w 1018"/>
              <a:gd name="T5" fmla="*/ 1 h 1017"/>
              <a:gd name="T6" fmla="*/ 73 w 1018"/>
              <a:gd name="T7" fmla="*/ 1 h 1017"/>
              <a:gd name="T8" fmla="*/ 27 w 1018"/>
              <a:gd name="T9" fmla="*/ 25 h 1017"/>
              <a:gd name="T10" fmla="*/ 2 w 1018"/>
              <a:gd name="T11" fmla="*/ 69 h 1017"/>
              <a:gd name="T12" fmla="*/ 2 w 1018"/>
              <a:gd name="T13" fmla="*/ 716 h 1017"/>
              <a:gd name="T14" fmla="*/ 28 w 1018"/>
              <a:gd name="T15" fmla="*/ 766 h 1017"/>
              <a:gd name="T16" fmla="*/ 67 w 1018"/>
              <a:gd name="T17" fmla="*/ 789 h 1017"/>
              <a:gd name="T18" fmla="*/ 115 w 1018"/>
              <a:gd name="T19" fmla="*/ 791 h 1017"/>
              <a:gd name="T20" fmla="*/ 163 w 1018"/>
              <a:gd name="T21" fmla="*/ 766 h 1017"/>
              <a:gd name="T22" fmla="*/ 263 w 1018"/>
              <a:gd name="T23" fmla="*/ 745 h 1017"/>
              <a:gd name="T24" fmla="*/ 589 w 1018"/>
              <a:gd name="T25" fmla="*/ 763 h 1017"/>
              <a:gd name="T26" fmla="*/ 634 w 1018"/>
              <a:gd name="T27" fmla="*/ 777 h 1017"/>
              <a:gd name="T28" fmla="*/ 870 w 1018"/>
              <a:gd name="T29" fmla="*/ 1001 h 1017"/>
              <a:gd name="T30" fmla="*/ 923 w 1018"/>
              <a:gd name="T31" fmla="*/ 1017 h 1017"/>
              <a:gd name="T32" fmla="*/ 968 w 1018"/>
              <a:gd name="T33" fmla="*/ 1006 h 1017"/>
              <a:gd name="T34" fmla="*/ 1002 w 1018"/>
              <a:gd name="T35" fmla="*/ 975 h 1017"/>
              <a:gd name="T36" fmla="*/ 1018 w 1018"/>
              <a:gd name="T37" fmla="*/ 921 h 1017"/>
              <a:gd name="T38" fmla="*/ 1011 w 1018"/>
              <a:gd name="T39" fmla="*/ 276 h 1017"/>
              <a:gd name="T40" fmla="*/ 977 w 1018"/>
              <a:gd name="T41" fmla="*/ 238 h 1017"/>
              <a:gd name="T42" fmla="*/ 927 w 1018"/>
              <a:gd name="T43" fmla="*/ 223 h 1017"/>
              <a:gd name="T44" fmla="*/ 102 w 1018"/>
              <a:gd name="T45" fmla="*/ 729 h 1017"/>
              <a:gd name="T46" fmla="*/ 73 w 1018"/>
              <a:gd name="T47" fmla="*/ 721 h 1017"/>
              <a:gd name="T48" fmla="*/ 64 w 1018"/>
              <a:gd name="T49" fmla="*/ 86 h 1017"/>
              <a:gd name="T50" fmla="*/ 80 w 1018"/>
              <a:gd name="T51" fmla="*/ 65 h 1017"/>
              <a:gd name="T52" fmla="*/ 711 w 1018"/>
              <a:gd name="T53" fmla="*/ 65 h 1017"/>
              <a:gd name="T54" fmla="*/ 727 w 1018"/>
              <a:gd name="T55" fmla="*/ 86 h 1017"/>
              <a:gd name="T56" fmla="*/ 720 w 1018"/>
              <a:gd name="T57" fmla="*/ 470 h 1017"/>
              <a:gd name="T58" fmla="*/ 429 w 1018"/>
              <a:gd name="T59" fmla="*/ 476 h 1017"/>
              <a:gd name="T60" fmla="*/ 350 w 1018"/>
              <a:gd name="T61" fmla="*/ 501 h 1017"/>
              <a:gd name="T62" fmla="*/ 954 w 1018"/>
              <a:gd name="T63" fmla="*/ 928 h 1017"/>
              <a:gd name="T64" fmla="*/ 934 w 1018"/>
              <a:gd name="T65" fmla="*/ 951 h 1017"/>
              <a:gd name="T66" fmla="*/ 900 w 1018"/>
              <a:gd name="T67" fmla="*/ 944 h 1017"/>
              <a:gd name="T68" fmla="*/ 645 w 1018"/>
              <a:gd name="T69" fmla="*/ 711 h 1017"/>
              <a:gd name="T70" fmla="*/ 318 w 1018"/>
              <a:gd name="T71" fmla="*/ 700 h 1017"/>
              <a:gd name="T72" fmla="*/ 293 w 1018"/>
              <a:gd name="T73" fmla="*/ 685 h 1017"/>
              <a:gd name="T74" fmla="*/ 379 w 1018"/>
              <a:gd name="T75" fmla="*/ 557 h 1017"/>
              <a:gd name="T76" fmla="*/ 420 w 1018"/>
              <a:gd name="T77" fmla="*/ 540 h 1017"/>
              <a:gd name="T78" fmla="*/ 727 w 1018"/>
              <a:gd name="T79" fmla="*/ 536 h 1017"/>
              <a:gd name="T80" fmla="*/ 770 w 1018"/>
              <a:gd name="T81" fmla="*/ 508 h 1017"/>
              <a:gd name="T82" fmla="*/ 791 w 1018"/>
              <a:gd name="T83" fmla="*/ 461 h 1017"/>
              <a:gd name="T84" fmla="*/ 938 w 1018"/>
              <a:gd name="T85" fmla="*/ 288 h 1017"/>
              <a:gd name="T86" fmla="*/ 955 w 1018"/>
              <a:gd name="T87" fmla="*/ 311 h 1017"/>
              <a:gd name="T88" fmla="*/ 425 w 1018"/>
              <a:gd name="T89" fmla="*/ 373 h 1017"/>
              <a:gd name="T90" fmla="*/ 445 w 1018"/>
              <a:gd name="T91" fmla="*/ 333 h 1017"/>
              <a:gd name="T92" fmla="*/ 416 w 1018"/>
              <a:gd name="T93" fmla="*/ 289 h 1017"/>
              <a:gd name="T94" fmla="*/ 371 w 1018"/>
              <a:gd name="T95" fmla="*/ 294 h 1017"/>
              <a:gd name="T96" fmla="*/ 350 w 1018"/>
              <a:gd name="T97" fmla="*/ 333 h 1017"/>
              <a:gd name="T98" fmla="*/ 380 w 1018"/>
              <a:gd name="T99" fmla="*/ 377 h 1017"/>
              <a:gd name="T100" fmla="*/ 197 w 1018"/>
              <a:gd name="T101" fmla="*/ 286 h 1017"/>
              <a:gd name="T102" fmla="*/ 160 w 1018"/>
              <a:gd name="T103" fmla="*/ 324 h 1017"/>
              <a:gd name="T104" fmla="*/ 174 w 1018"/>
              <a:gd name="T105" fmla="*/ 367 h 1017"/>
              <a:gd name="T106" fmla="*/ 217 w 1018"/>
              <a:gd name="T107" fmla="*/ 380 h 1017"/>
              <a:gd name="T108" fmla="*/ 254 w 1018"/>
              <a:gd name="T109" fmla="*/ 343 h 1017"/>
              <a:gd name="T110" fmla="*/ 240 w 1018"/>
              <a:gd name="T111" fmla="*/ 300 h 1017"/>
              <a:gd name="T112" fmla="*/ 589 w 1018"/>
              <a:gd name="T113" fmla="*/ 380 h 1017"/>
              <a:gd name="T114" fmla="*/ 629 w 1018"/>
              <a:gd name="T115" fmla="*/ 360 h 1017"/>
              <a:gd name="T116" fmla="*/ 633 w 1018"/>
              <a:gd name="T117" fmla="*/ 315 h 1017"/>
              <a:gd name="T118" fmla="*/ 589 w 1018"/>
              <a:gd name="T119" fmla="*/ 286 h 1017"/>
              <a:gd name="T120" fmla="*/ 549 w 1018"/>
              <a:gd name="T121" fmla="*/ 306 h 1017"/>
              <a:gd name="T122" fmla="*/ 545 w 1018"/>
              <a:gd name="T123" fmla="*/ 351 h 1017"/>
              <a:gd name="T124" fmla="*/ 589 w 1018"/>
              <a:gd name="T125" fmla="*/ 38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18" h="1017">
                <a:moveTo>
                  <a:pt x="927" y="223"/>
                </a:moveTo>
                <a:lnTo>
                  <a:pt x="792" y="223"/>
                </a:lnTo>
                <a:lnTo>
                  <a:pt x="792" y="86"/>
                </a:lnTo>
                <a:lnTo>
                  <a:pt x="792" y="86"/>
                </a:lnTo>
                <a:lnTo>
                  <a:pt x="791" y="78"/>
                </a:lnTo>
                <a:lnTo>
                  <a:pt x="789" y="69"/>
                </a:lnTo>
                <a:lnTo>
                  <a:pt x="787" y="61"/>
                </a:lnTo>
                <a:lnTo>
                  <a:pt x="784" y="53"/>
                </a:lnTo>
                <a:lnTo>
                  <a:pt x="780" y="45"/>
                </a:lnTo>
                <a:lnTo>
                  <a:pt x="776" y="38"/>
                </a:lnTo>
                <a:lnTo>
                  <a:pt x="770" y="31"/>
                </a:lnTo>
                <a:lnTo>
                  <a:pt x="765" y="25"/>
                </a:lnTo>
                <a:lnTo>
                  <a:pt x="758" y="19"/>
                </a:lnTo>
                <a:lnTo>
                  <a:pt x="751" y="15"/>
                </a:lnTo>
                <a:lnTo>
                  <a:pt x="743" y="10"/>
                </a:lnTo>
                <a:lnTo>
                  <a:pt x="736" y="6"/>
                </a:lnTo>
                <a:lnTo>
                  <a:pt x="727" y="3"/>
                </a:lnTo>
                <a:lnTo>
                  <a:pt x="719" y="1"/>
                </a:lnTo>
                <a:lnTo>
                  <a:pt x="709" y="0"/>
                </a:lnTo>
                <a:lnTo>
                  <a:pt x="699" y="0"/>
                </a:lnTo>
                <a:lnTo>
                  <a:pt x="92" y="0"/>
                </a:lnTo>
                <a:lnTo>
                  <a:pt x="92" y="0"/>
                </a:lnTo>
                <a:lnTo>
                  <a:pt x="82" y="0"/>
                </a:lnTo>
                <a:lnTo>
                  <a:pt x="73" y="1"/>
                </a:lnTo>
                <a:lnTo>
                  <a:pt x="64" y="3"/>
                </a:lnTo>
                <a:lnTo>
                  <a:pt x="56" y="6"/>
                </a:lnTo>
                <a:lnTo>
                  <a:pt x="48" y="10"/>
                </a:lnTo>
                <a:lnTo>
                  <a:pt x="41" y="15"/>
                </a:lnTo>
                <a:lnTo>
                  <a:pt x="33" y="19"/>
                </a:lnTo>
                <a:lnTo>
                  <a:pt x="27" y="25"/>
                </a:lnTo>
                <a:lnTo>
                  <a:pt x="21" y="31"/>
                </a:lnTo>
                <a:lnTo>
                  <a:pt x="16" y="38"/>
                </a:lnTo>
                <a:lnTo>
                  <a:pt x="12" y="45"/>
                </a:lnTo>
                <a:lnTo>
                  <a:pt x="7" y="53"/>
                </a:lnTo>
                <a:lnTo>
                  <a:pt x="4" y="61"/>
                </a:lnTo>
                <a:lnTo>
                  <a:pt x="2" y="69"/>
                </a:lnTo>
                <a:lnTo>
                  <a:pt x="1" y="78"/>
                </a:lnTo>
                <a:lnTo>
                  <a:pt x="0" y="86"/>
                </a:lnTo>
                <a:lnTo>
                  <a:pt x="0" y="698"/>
                </a:lnTo>
                <a:lnTo>
                  <a:pt x="0" y="698"/>
                </a:lnTo>
                <a:lnTo>
                  <a:pt x="1" y="708"/>
                </a:lnTo>
                <a:lnTo>
                  <a:pt x="2" y="716"/>
                </a:lnTo>
                <a:lnTo>
                  <a:pt x="4" y="726"/>
                </a:lnTo>
                <a:lnTo>
                  <a:pt x="7" y="735"/>
                </a:lnTo>
                <a:lnTo>
                  <a:pt x="12" y="743"/>
                </a:lnTo>
                <a:lnTo>
                  <a:pt x="16" y="751"/>
                </a:lnTo>
                <a:lnTo>
                  <a:pt x="21" y="758"/>
                </a:lnTo>
                <a:lnTo>
                  <a:pt x="28" y="766"/>
                </a:lnTo>
                <a:lnTo>
                  <a:pt x="28" y="766"/>
                </a:lnTo>
                <a:lnTo>
                  <a:pt x="35" y="772"/>
                </a:lnTo>
                <a:lnTo>
                  <a:pt x="43" y="777"/>
                </a:lnTo>
                <a:lnTo>
                  <a:pt x="51" y="782"/>
                </a:lnTo>
                <a:lnTo>
                  <a:pt x="59" y="786"/>
                </a:lnTo>
                <a:lnTo>
                  <a:pt x="67" y="789"/>
                </a:lnTo>
                <a:lnTo>
                  <a:pt x="77" y="791"/>
                </a:lnTo>
                <a:lnTo>
                  <a:pt x="87" y="792"/>
                </a:lnTo>
                <a:lnTo>
                  <a:pt x="95" y="794"/>
                </a:lnTo>
                <a:lnTo>
                  <a:pt x="95" y="794"/>
                </a:lnTo>
                <a:lnTo>
                  <a:pt x="105" y="792"/>
                </a:lnTo>
                <a:lnTo>
                  <a:pt x="115" y="791"/>
                </a:lnTo>
                <a:lnTo>
                  <a:pt x="123" y="789"/>
                </a:lnTo>
                <a:lnTo>
                  <a:pt x="132" y="786"/>
                </a:lnTo>
                <a:lnTo>
                  <a:pt x="140" y="783"/>
                </a:lnTo>
                <a:lnTo>
                  <a:pt x="148" y="777"/>
                </a:lnTo>
                <a:lnTo>
                  <a:pt x="155" y="772"/>
                </a:lnTo>
                <a:lnTo>
                  <a:pt x="163" y="766"/>
                </a:lnTo>
                <a:lnTo>
                  <a:pt x="230" y="700"/>
                </a:lnTo>
                <a:lnTo>
                  <a:pt x="230" y="700"/>
                </a:lnTo>
                <a:lnTo>
                  <a:pt x="236" y="713"/>
                </a:lnTo>
                <a:lnTo>
                  <a:pt x="243" y="726"/>
                </a:lnTo>
                <a:lnTo>
                  <a:pt x="252" y="737"/>
                </a:lnTo>
                <a:lnTo>
                  <a:pt x="263" y="745"/>
                </a:lnTo>
                <a:lnTo>
                  <a:pt x="276" y="753"/>
                </a:lnTo>
                <a:lnTo>
                  <a:pt x="288" y="759"/>
                </a:lnTo>
                <a:lnTo>
                  <a:pt x="303" y="762"/>
                </a:lnTo>
                <a:lnTo>
                  <a:pt x="318" y="763"/>
                </a:lnTo>
                <a:lnTo>
                  <a:pt x="589" y="763"/>
                </a:lnTo>
                <a:lnTo>
                  <a:pt x="589" y="763"/>
                </a:lnTo>
                <a:lnTo>
                  <a:pt x="597" y="763"/>
                </a:lnTo>
                <a:lnTo>
                  <a:pt x="605" y="765"/>
                </a:lnTo>
                <a:lnTo>
                  <a:pt x="612" y="767"/>
                </a:lnTo>
                <a:lnTo>
                  <a:pt x="620" y="770"/>
                </a:lnTo>
                <a:lnTo>
                  <a:pt x="626" y="773"/>
                </a:lnTo>
                <a:lnTo>
                  <a:pt x="634" y="777"/>
                </a:lnTo>
                <a:lnTo>
                  <a:pt x="640" y="782"/>
                </a:lnTo>
                <a:lnTo>
                  <a:pt x="646" y="787"/>
                </a:lnTo>
                <a:lnTo>
                  <a:pt x="855" y="989"/>
                </a:lnTo>
                <a:lnTo>
                  <a:pt x="855" y="989"/>
                </a:lnTo>
                <a:lnTo>
                  <a:pt x="862" y="995"/>
                </a:lnTo>
                <a:lnTo>
                  <a:pt x="870" y="1001"/>
                </a:lnTo>
                <a:lnTo>
                  <a:pt x="877" y="1006"/>
                </a:lnTo>
                <a:lnTo>
                  <a:pt x="886" y="1010"/>
                </a:lnTo>
                <a:lnTo>
                  <a:pt x="895" y="1012"/>
                </a:lnTo>
                <a:lnTo>
                  <a:pt x="903" y="1016"/>
                </a:lnTo>
                <a:lnTo>
                  <a:pt x="913" y="1017"/>
                </a:lnTo>
                <a:lnTo>
                  <a:pt x="923" y="1017"/>
                </a:lnTo>
                <a:lnTo>
                  <a:pt x="923" y="1017"/>
                </a:lnTo>
                <a:lnTo>
                  <a:pt x="932" y="1017"/>
                </a:lnTo>
                <a:lnTo>
                  <a:pt x="941" y="1016"/>
                </a:lnTo>
                <a:lnTo>
                  <a:pt x="950" y="1012"/>
                </a:lnTo>
                <a:lnTo>
                  <a:pt x="959" y="1010"/>
                </a:lnTo>
                <a:lnTo>
                  <a:pt x="968" y="1006"/>
                </a:lnTo>
                <a:lnTo>
                  <a:pt x="975" y="1001"/>
                </a:lnTo>
                <a:lnTo>
                  <a:pt x="983" y="995"/>
                </a:lnTo>
                <a:lnTo>
                  <a:pt x="990" y="989"/>
                </a:lnTo>
                <a:lnTo>
                  <a:pt x="990" y="989"/>
                </a:lnTo>
                <a:lnTo>
                  <a:pt x="997" y="982"/>
                </a:lnTo>
                <a:lnTo>
                  <a:pt x="1002" y="975"/>
                </a:lnTo>
                <a:lnTo>
                  <a:pt x="1006" y="966"/>
                </a:lnTo>
                <a:lnTo>
                  <a:pt x="1011" y="958"/>
                </a:lnTo>
                <a:lnTo>
                  <a:pt x="1014" y="949"/>
                </a:lnTo>
                <a:lnTo>
                  <a:pt x="1016" y="941"/>
                </a:lnTo>
                <a:lnTo>
                  <a:pt x="1017" y="931"/>
                </a:lnTo>
                <a:lnTo>
                  <a:pt x="1018" y="921"/>
                </a:lnTo>
                <a:lnTo>
                  <a:pt x="1018" y="311"/>
                </a:lnTo>
                <a:lnTo>
                  <a:pt x="1018" y="311"/>
                </a:lnTo>
                <a:lnTo>
                  <a:pt x="1017" y="301"/>
                </a:lnTo>
                <a:lnTo>
                  <a:pt x="1016" y="292"/>
                </a:lnTo>
                <a:lnTo>
                  <a:pt x="1014" y="284"/>
                </a:lnTo>
                <a:lnTo>
                  <a:pt x="1011" y="276"/>
                </a:lnTo>
                <a:lnTo>
                  <a:pt x="1007" y="269"/>
                </a:lnTo>
                <a:lnTo>
                  <a:pt x="1002" y="261"/>
                </a:lnTo>
                <a:lnTo>
                  <a:pt x="997" y="255"/>
                </a:lnTo>
                <a:lnTo>
                  <a:pt x="991" y="248"/>
                </a:lnTo>
                <a:lnTo>
                  <a:pt x="985" y="243"/>
                </a:lnTo>
                <a:lnTo>
                  <a:pt x="977" y="238"/>
                </a:lnTo>
                <a:lnTo>
                  <a:pt x="970" y="233"/>
                </a:lnTo>
                <a:lnTo>
                  <a:pt x="962" y="230"/>
                </a:lnTo>
                <a:lnTo>
                  <a:pt x="954" y="227"/>
                </a:lnTo>
                <a:lnTo>
                  <a:pt x="945" y="225"/>
                </a:lnTo>
                <a:lnTo>
                  <a:pt x="935" y="224"/>
                </a:lnTo>
                <a:lnTo>
                  <a:pt x="927" y="223"/>
                </a:lnTo>
                <a:lnTo>
                  <a:pt x="927" y="223"/>
                </a:lnTo>
                <a:close/>
                <a:moveTo>
                  <a:pt x="118" y="721"/>
                </a:moveTo>
                <a:lnTo>
                  <a:pt x="118" y="721"/>
                </a:lnTo>
                <a:lnTo>
                  <a:pt x="114" y="725"/>
                </a:lnTo>
                <a:lnTo>
                  <a:pt x="108" y="727"/>
                </a:lnTo>
                <a:lnTo>
                  <a:pt x="102" y="729"/>
                </a:lnTo>
                <a:lnTo>
                  <a:pt x="95" y="729"/>
                </a:lnTo>
                <a:lnTo>
                  <a:pt x="90" y="729"/>
                </a:lnTo>
                <a:lnTo>
                  <a:pt x="83" y="727"/>
                </a:lnTo>
                <a:lnTo>
                  <a:pt x="78" y="725"/>
                </a:lnTo>
                <a:lnTo>
                  <a:pt x="73" y="721"/>
                </a:lnTo>
                <a:lnTo>
                  <a:pt x="73" y="721"/>
                </a:lnTo>
                <a:lnTo>
                  <a:pt x="70" y="715"/>
                </a:lnTo>
                <a:lnTo>
                  <a:pt x="66" y="710"/>
                </a:lnTo>
                <a:lnTo>
                  <a:pt x="64" y="704"/>
                </a:lnTo>
                <a:lnTo>
                  <a:pt x="64" y="698"/>
                </a:lnTo>
                <a:lnTo>
                  <a:pt x="64" y="86"/>
                </a:lnTo>
                <a:lnTo>
                  <a:pt x="64" y="86"/>
                </a:lnTo>
                <a:lnTo>
                  <a:pt x="64" y="82"/>
                </a:lnTo>
                <a:lnTo>
                  <a:pt x="66" y="78"/>
                </a:lnTo>
                <a:lnTo>
                  <a:pt x="68" y="74"/>
                </a:lnTo>
                <a:lnTo>
                  <a:pt x="72" y="70"/>
                </a:lnTo>
                <a:lnTo>
                  <a:pt x="76" y="67"/>
                </a:lnTo>
                <a:lnTo>
                  <a:pt x="80" y="65"/>
                </a:lnTo>
                <a:lnTo>
                  <a:pt x="86" y="63"/>
                </a:lnTo>
                <a:lnTo>
                  <a:pt x="92" y="63"/>
                </a:lnTo>
                <a:lnTo>
                  <a:pt x="699" y="63"/>
                </a:lnTo>
                <a:lnTo>
                  <a:pt x="699" y="63"/>
                </a:lnTo>
                <a:lnTo>
                  <a:pt x="706" y="63"/>
                </a:lnTo>
                <a:lnTo>
                  <a:pt x="711" y="65"/>
                </a:lnTo>
                <a:lnTo>
                  <a:pt x="715" y="67"/>
                </a:lnTo>
                <a:lnTo>
                  <a:pt x="720" y="70"/>
                </a:lnTo>
                <a:lnTo>
                  <a:pt x="723" y="74"/>
                </a:lnTo>
                <a:lnTo>
                  <a:pt x="725" y="78"/>
                </a:lnTo>
                <a:lnTo>
                  <a:pt x="727" y="82"/>
                </a:lnTo>
                <a:lnTo>
                  <a:pt x="727" y="86"/>
                </a:lnTo>
                <a:lnTo>
                  <a:pt x="727" y="452"/>
                </a:lnTo>
                <a:lnTo>
                  <a:pt x="727" y="452"/>
                </a:lnTo>
                <a:lnTo>
                  <a:pt x="727" y="458"/>
                </a:lnTo>
                <a:lnTo>
                  <a:pt x="725" y="462"/>
                </a:lnTo>
                <a:lnTo>
                  <a:pt x="723" y="466"/>
                </a:lnTo>
                <a:lnTo>
                  <a:pt x="720" y="470"/>
                </a:lnTo>
                <a:lnTo>
                  <a:pt x="715" y="473"/>
                </a:lnTo>
                <a:lnTo>
                  <a:pt x="711" y="475"/>
                </a:lnTo>
                <a:lnTo>
                  <a:pt x="706" y="476"/>
                </a:lnTo>
                <a:lnTo>
                  <a:pt x="699" y="476"/>
                </a:lnTo>
                <a:lnTo>
                  <a:pt x="429" y="476"/>
                </a:lnTo>
                <a:lnTo>
                  <a:pt x="429" y="476"/>
                </a:lnTo>
                <a:lnTo>
                  <a:pt x="415" y="477"/>
                </a:lnTo>
                <a:lnTo>
                  <a:pt x="401" y="479"/>
                </a:lnTo>
                <a:lnTo>
                  <a:pt x="387" y="482"/>
                </a:lnTo>
                <a:lnTo>
                  <a:pt x="374" y="487"/>
                </a:lnTo>
                <a:lnTo>
                  <a:pt x="361" y="493"/>
                </a:lnTo>
                <a:lnTo>
                  <a:pt x="350" y="501"/>
                </a:lnTo>
                <a:lnTo>
                  <a:pt x="339" y="508"/>
                </a:lnTo>
                <a:lnTo>
                  <a:pt x="328" y="518"/>
                </a:lnTo>
                <a:lnTo>
                  <a:pt x="118" y="721"/>
                </a:lnTo>
                <a:close/>
                <a:moveTo>
                  <a:pt x="955" y="921"/>
                </a:moveTo>
                <a:lnTo>
                  <a:pt x="955" y="921"/>
                </a:lnTo>
                <a:lnTo>
                  <a:pt x="954" y="928"/>
                </a:lnTo>
                <a:lnTo>
                  <a:pt x="951" y="934"/>
                </a:lnTo>
                <a:lnTo>
                  <a:pt x="949" y="939"/>
                </a:lnTo>
                <a:lnTo>
                  <a:pt x="945" y="944"/>
                </a:lnTo>
                <a:lnTo>
                  <a:pt x="945" y="944"/>
                </a:lnTo>
                <a:lnTo>
                  <a:pt x="940" y="948"/>
                </a:lnTo>
                <a:lnTo>
                  <a:pt x="934" y="951"/>
                </a:lnTo>
                <a:lnTo>
                  <a:pt x="929" y="952"/>
                </a:lnTo>
                <a:lnTo>
                  <a:pt x="923" y="953"/>
                </a:lnTo>
                <a:lnTo>
                  <a:pt x="916" y="952"/>
                </a:lnTo>
                <a:lnTo>
                  <a:pt x="911" y="951"/>
                </a:lnTo>
                <a:lnTo>
                  <a:pt x="904" y="948"/>
                </a:lnTo>
                <a:lnTo>
                  <a:pt x="900" y="944"/>
                </a:lnTo>
                <a:lnTo>
                  <a:pt x="691" y="742"/>
                </a:lnTo>
                <a:lnTo>
                  <a:pt x="691" y="742"/>
                </a:lnTo>
                <a:lnTo>
                  <a:pt x="680" y="732"/>
                </a:lnTo>
                <a:lnTo>
                  <a:pt x="668" y="724"/>
                </a:lnTo>
                <a:lnTo>
                  <a:pt x="656" y="716"/>
                </a:lnTo>
                <a:lnTo>
                  <a:pt x="645" y="711"/>
                </a:lnTo>
                <a:lnTo>
                  <a:pt x="631" y="706"/>
                </a:lnTo>
                <a:lnTo>
                  <a:pt x="618" y="702"/>
                </a:lnTo>
                <a:lnTo>
                  <a:pt x="604" y="700"/>
                </a:lnTo>
                <a:lnTo>
                  <a:pt x="589" y="700"/>
                </a:lnTo>
                <a:lnTo>
                  <a:pt x="318" y="700"/>
                </a:lnTo>
                <a:lnTo>
                  <a:pt x="318" y="700"/>
                </a:lnTo>
                <a:lnTo>
                  <a:pt x="313" y="699"/>
                </a:lnTo>
                <a:lnTo>
                  <a:pt x="308" y="698"/>
                </a:lnTo>
                <a:lnTo>
                  <a:pt x="302" y="696"/>
                </a:lnTo>
                <a:lnTo>
                  <a:pt x="298" y="693"/>
                </a:lnTo>
                <a:lnTo>
                  <a:pt x="295" y="689"/>
                </a:lnTo>
                <a:lnTo>
                  <a:pt x="293" y="685"/>
                </a:lnTo>
                <a:lnTo>
                  <a:pt x="291" y="681"/>
                </a:lnTo>
                <a:lnTo>
                  <a:pt x="291" y="677"/>
                </a:lnTo>
                <a:lnTo>
                  <a:pt x="291" y="642"/>
                </a:lnTo>
                <a:lnTo>
                  <a:pt x="372" y="563"/>
                </a:lnTo>
                <a:lnTo>
                  <a:pt x="372" y="563"/>
                </a:lnTo>
                <a:lnTo>
                  <a:pt x="379" y="557"/>
                </a:lnTo>
                <a:lnTo>
                  <a:pt x="385" y="553"/>
                </a:lnTo>
                <a:lnTo>
                  <a:pt x="391" y="549"/>
                </a:lnTo>
                <a:lnTo>
                  <a:pt x="398" y="546"/>
                </a:lnTo>
                <a:lnTo>
                  <a:pt x="405" y="544"/>
                </a:lnTo>
                <a:lnTo>
                  <a:pt x="413" y="541"/>
                </a:lnTo>
                <a:lnTo>
                  <a:pt x="420" y="540"/>
                </a:lnTo>
                <a:lnTo>
                  <a:pt x="429" y="540"/>
                </a:lnTo>
                <a:lnTo>
                  <a:pt x="699" y="540"/>
                </a:lnTo>
                <a:lnTo>
                  <a:pt x="699" y="540"/>
                </a:lnTo>
                <a:lnTo>
                  <a:pt x="709" y="539"/>
                </a:lnTo>
                <a:lnTo>
                  <a:pt x="719" y="538"/>
                </a:lnTo>
                <a:lnTo>
                  <a:pt x="727" y="536"/>
                </a:lnTo>
                <a:lnTo>
                  <a:pt x="736" y="533"/>
                </a:lnTo>
                <a:lnTo>
                  <a:pt x="743" y="530"/>
                </a:lnTo>
                <a:lnTo>
                  <a:pt x="751" y="525"/>
                </a:lnTo>
                <a:lnTo>
                  <a:pt x="758" y="520"/>
                </a:lnTo>
                <a:lnTo>
                  <a:pt x="765" y="515"/>
                </a:lnTo>
                <a:lnTo>
                  <a:pt x="770" y="508"/>
                </a:lnTo>
                <a:lnTo>
                  <a:pt x="776" y="502"/>
                </a:lnTo>
                <a:lnTo>
                  <a:pt x="780" y="494"/>
                </a:lnTo>
                <a:lnTo>
                  <a:pt x="784" y="487"/>
                </a:lnTo>
                <a:lnTo>
                  <a:pt x="787" y="478"/>
                </a:lnTo>
                <a:lnTo>
                  <a:pt x="789" y="471"/>
                </a:lnTo>
                <a:lnTo>
                  <a:pt x="791" y="461"/>
                </a:lnTo>
                <a:lnTo>
                  <a:pt x="792" y="452"/>
                </a:lnTo>
                <a:lnTo>
                  <a:pt x="792" y="286"/>
                </a:lnTo>
                <a:lnTo>
                  <a:pt x="927" y="286"/>
                </a:lnTo>
                <a:lnTo>
                  <a:pt x="927" y="286"/>
                </a:lnTo>
                <a:lnTo>
                  <a:pt x="932" y="287"/>
                </a:lnTo>
                <a:lnTo>
                  <a:pt x="938" y="288"/>
                </a:lnTo>
                <a:lnTo>
                  <a:pt x="942" y="290"/>
                </a:lnTo>
                <a:lnTo>
                  <a:pt x="946" y="294"/>
                </a:lnTo>
                <a:lnTo>
                  <a:pt x="949" y="297"/>
                </a:lnTo>
                <a:lnTo>
                  <a:pt x="953" y="301"/>
                </a:lnTo>
                <a:lnTo>
                  <a:pt x="954" y="305"/>
                </a:lnTo>
                <a:lnTo>
                  <a:pt x="955" y="311"/>
                </a:lnTo>
                <a:lnTo>
                  <a:pt x="955" y="921"/>
                </a:lnTo>
                <a:close/>
                <a:moveTo>
                  <a:pt x="398" y="380"/>
                </a:moveTo>
                <a:lnTo>
                  <a:pt x="398" y="380"/>
                </a:lnTo>
                <a:lnTo>
                  <a:pt x="408" y="380"/>
                </a:lnTo>
                <a:lnTo>
                  <a:pt x="416" y="377"/>
                </a:lnTo>
                <a:lnTo>
                  <a:pt x="425" y="373"/>
                </a:lnTo>
                <a:lnTo>
                  <a:pt x="431" y="367"/>
                </a:lnTo>
                <a:lnTo>
                  <a:pt x="438" y="360"/>
                </a:lnTo>
                <a:lnTo>
                  <a:pt x="442" y="351"/>
                </a:lnTo>
                <a:lnTo>
                  <a:pt x="444" y="343"/>
                </a:lnTo>
                <a:lnTo>
                  <a:pt x="445" y="333"/>
                </a:lnTo>
                <a:lnTo>
                  <a:pt x="445" y="333"/>
                </a:lnTo>
                <a:lnTo>
                  <a:pt x="444" y="324"/>
                </a:lnTo>
                <a:lnTo>
                  <a:pt x="442" y="315"/>
                </a:lnTo>
                <a:lnTo>
                  <a:pt x="438" y="306"/>
                </a:lnTo>
                <a:lnTo>
                  <a:pt x="431" y="300"/>
                </a:lnTo>
                <a:lnTo>
                  <a:pt x="425" y="294"/>
                </a:lnTo>
                <a:lnTo>
                  <a:pt x="416" y="289"/>
                </a:lnTo>
                <a:lnTo>
                  <a:pt x="408" y="286"/>
                </a:lnTo>
                <a:lnTo>
                  <a:pt x="398" y="286"/>
                </a:lnTo>
                <a:lnTo>
                  <a:pt x="398" y="286"/>
                </a:lnTo>
                <a:lnTo>
                  <a:pt x="388" y="286"/>
                </a:lnTo>
                <a:lnTo>
                  <a:pt x="380" y="289"/>
                </a:lnTo>
                <a:lnTo>
                  <a:pt x="371" y="294"/>
                </a:lnTo>
                <a:lnTo>
                  <a:pt x="364" y="300"/>
                </a:lnTo>
                <a:lnTo>
                  <a:pt x="358" y="306"/>
                </a:lnTo>
                <a:lnTo>
                  <a:pt x="354" y="315"/>
                </a:lnTo>
                <a:lnTo>
                  <a:pt x="351" y="324"/>
                </a:lnTo>
                <a:lnTo>
                  <a:pt x="350" y="333"/>
                </a:lnTo>
                <a:lnTo>
                  <a:pt x="350" y="333"/>
                </a:lnTo>
                <a:lnTo>
                  <a:pt x="351" y="343"/>
                </a:lnTo>
                <a:lnTo>
                  <a:pt x="354" y="351"/>
                </a:lnTo>
                <a:lnTo>
                  <a:pt x="358" y="360"/>
                </a:lnTo>
                <a:lnTo>
                  <a:pt x="364" y="367"/>
                </a:lnTo>
                <a:lnTo>
                  <a:pt x="371" y="373"/>
                </a:lnTo>
                <a:lnTo>
                  <a:pt x="380" y="377"/>
                </a:lnTo>
                <a:lnTo>
                  <a:pt x="388" y="380"/>
                </a:lnTo>
                <a:lnTo>
                  <a:pt x="398" y="380"/>
                </a:lnTo>
                <a:lnTo>
                  <a:pt x="398" y="380"/>
                </a:lnTo>
                <a:close/>
                <a:moveTo>
                  <a:pt x="207" y="286"/>
                </a:moveTo>
                <a:lnTo>
                  <a:pt x="207" y="286"/>
                </a:lnTo>
                <a:lnTo>
                  <a:pt x="197" y="286"/>
                </a:lnTo>
                <a:lnTo>
                  <a:pt x="189" y="289"/>
                </a:lnTo>
                <a:lnTo>
                  <a:pt x="180" y="294"/>
                </a:lnTo>
                <a:lnTo>
                  <a:pt x="174" y="300"/>
                </a:lnTo>
                <a:lnTo>
                  <a:pt x="167" y="306"/>
                </a:lnTo>
                <a:lnTo>
                  <a:pt x="163" y="315"/>
                </a:lnTo>
                <a:lnTo>
                  <a:pt x="160" y="324"/>
                </a:lnTo>
                <a:lnTo>
                  <a:pt x="160" y="333"/>
                </a:lnTo>
                <a:lnTo>
                  <a:pt x="160" y="333"/>
                </a:lnTo>
                <a:lnTo>
                  <a:pt x="160" y="343"/>
                </a:lnTo>
                <a:lnTo>
                  <a:pt x="163" y="351"/>
                </a:lnTo>
                <a:lnTo>
                  <a:pt x="167" y="360"/>
                </a:lnTo>
                <a:lnTo>
                  <a:pt x="174" y="367"/>
                </a:lnTo>
                <a:lnTo>
                  <a:pt x="180" y="373"/>
                </a:lnTo>
                <a:lnTo>
                  <a:pt x="189" y="377"/>
                </a:lnTo>
                <a:lnTo>
                  <a:pt x="197" y="380"/>
                </a:lnTo>
                <a:lnTo>
                  <a:pt x="207" y="380"/>
                </a:lnTo>
                <a:lnTo>
                  <a:pt x="207" y="380"/>
                </a:lnTo>
                <a:lnTo>
                  <a:pt x="217" y="380"/>
                </a:lnTo>
                <a:lnTo>
                  <a:pt x="225" y="377"/>
                </a:lnTo>
                <a:lnTo>
                  <a:pt x="234" y="373"/>
                </a:lnTo>
                <a:lnTo>
                  <a:pt x="240" y="367"/>
                </a:lnTo>
                <a:lnTo>
                  <a:pt x="247" y="360"/>
                </a:lnTo>
                <a:lnTo>
                  <a:pt x="251" y="351"/>
                </a:lnTo>
                <a:lnTo>
                  <a:pt x="254" y="343"/>
                </a:lnTo>
                <a:lnTo>
                  <a:pt x="254" y="333"/>
                </a:lnTo>
                <a:lnTo>
                  <a:pt x="254" y="333"/>
                </a:lnTo>
                <a:lnTo>
                  <a:pt x="254" y="324"/>
                </a:lnTo>
                <a:lnTo>
                  <a:pt x="251" y="315"/>
                </a:lnTo>
                <a:lnTo>
                  <a:pt x="247" y="306"/>
                </a:lnTo>
                <a:lnTo>
                  <a:pt x="240" y="300"/>
                </a:lnTo>
                <a:lnTo>
                  <a:pt x="234" y="294"/>
                </a:lnTo>
                <a:lnTo>
                  <a:pt x="225" y="289"/>
                </a:lnTo>
                <a:lnTo>
                  <a:pt x="217" y="286"/>
                </a:lnTo>
                <a:lnTo>
                  <a:pt x="207" y="286"/>
                </a:lnTo>
                <a:lnTo>
                  <a:pt x="207" y="286"/>
                </a:lnTo>
                <a:close/>
                <a:moveTo>
                  <a:pt x="589" y="380"/>
                </a:moveTo>
                <a:lnTo>
                  <a:pt x="589" y="380"/>
                </a:lnTo>
                <a:lnTo>
                  <a:pt x="598" y="380"/>
                </a:lnTo>
                <a:lnTo>
                  <a:pt x="607" y="377"/>
                </a:lnTo>
                <a:lnTo>
                  <a:pt x="616" y="373"/>
                </a:lnTo>
                <a:lnTo>
                  <a:pt x="622" y="367"/>
                </a:lnTo>
                <a:lnTo>
                  <a:pt x="629" y="360"/>
                </a:lnTo>
                <a:lnTo>
                  <a:pt x="633" y="351"/>
                </a:lnTo>
                <a:lnTo>
                  <a:pt x="635" y="343"/>
                </a:lnTo>
                <a:lnTo>
                  <a:pt x="636" y="333"/>
                </a:lnTo>
                <a:lnTo>
                  <a:pt x="636" y="333"/>
                </a:lnTo>
                <a:lnTo>
                  <a:pt x="635" y="324"/>
                </a:lnTo>
                <a:lnTo>
                  <a:pt x="633" y="315"/>
                </a:lnTo>
                <a:lnTo>
                  <a:pt x="629" y="306"/>
                </a:lnTo>
                <a:lnTo>
                  <a:pt x="622" y="300"/>
                </a:lnTo>
                <a:lnTo>
                  <a:pt x="616" y="294"/>
                </a:lnTo>
                <a:lnTo>
                  <a:pt x="607" y="289"/>
                </a:lnTo>
                <a:lnTo>
                  <a:pt x="598" y="286"/>
                </a:lnTo>
                <a:lnTo>
                  <a:pt x="589" y="286"/>
                </a:lnTo>
                <a:lnTo>
                  <a:pt x="589" y="286"/>
                </a:lnTo>
                <a:lnTo>
                  <a:pt x="579" y="286"/>
                </a:lnTo>
                <a:lnTo>
                  <a:pt x="570" y="289"/>
                </a:lnTo>
                <a:lnTo>
                  <a:pt x="562" y="294"/>
                </a:lnTo>
                <a:lnTo>
                  <a:pt x="554" y="300"/>
                </a:lnTo>
                <a:lnTo>
                  <a:pt x="549" y="306"/>
                </a:lnTo>
                <a:lnTo>
                  <a:pt x="545" y="315"/>
                </a:lnTo>
                <a:lnTo>
                  <a:pt x="542" y="324"/>
                </a:lnTo>
                <a:lnTo>
                  <a:pt x="541" y="333"/>
                </a:lnTo>
                <a:lnTo>
                  <a:pt x="541" y="333"/>
                </a:lnTo>
                <a:lnTo>
                  <a:pt x="542" y="343"/>
                </a:lnTo>
                <a:lnTo>
                  <a:pt x="545" y="351"/>
                </a:lnTo>
                <a:lnTo>
                  <a:pt x="549" y="360"/>
                </a:lnTo>
                <a:lnTo>
                  <a:pt x="554" y="367"/>
                </a:lnTo>
                <a:lnTo>
                  <a:pt x="562" y="373"/>
                </a:lnTo>
                <a:lnTo>
                  <a:pt x="570" y="377"/>
                </a:lnTo>
                <a:lnTo>
                  <a:pt x="579" y="380"/>
                </a:lnTo>
                <a:lnTo>
                  <a:pt x="589" y="380"/>
                </a:lnTo>
                <a:lnTo>
                  <a:pt x="589" y="380"/>
                </a:lnTo>
                <a:close/>
              </a:path>
            </a:pathLst>
          </a:custGeom>
          <a:gradFill>
            <a:gsLst>
              <a:gs pos="0">
                <a:srgbClr val="333F50"/>
              </a:gs>
              <a:gs pos="100000">
                <a:srgbClr val="7F91A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稻壳儿原创设计师：【ainippt】_8"/>
          <p:cNvSpPr>
            <a:spLocks noEditPoints="1"/>
          </p:cNvSpPr>
          <p:nvPr/>
        </p:nvSpPr>
        <p:spPr bwMode="auto">
          <a:xfrm>
            <a:off x="6780093" y="4850362"/>
            <a:ext cx="414417" cy="349411"/>
          </a:xfrm>
          <a:custGeom>
            <a:avLst/>
            <a:gdLst>
              <a:gd name="T0" fmla="*/ 392 w 1017"/>
              <a:gd name="T1" fmla="*/ 364 h 858"/>
              <a:gd name="T2" fmla="*/ 352 w 1017"/>
              <a:gd name="T3" fmla="*/ 304 h 858"/>
              <a:gd name="T4" fmla="*/ 336 w 1017"/>
              <a:gd name="T5" fmla="*/ 259 h 858"/>
              <a:gd name="T6" fmla="*/ 295 w 1017"/>
              <a:gd name="T7" fmla="*/ 264 h 858"/>
              <a:gd name="T8" fmla="*/ 293 w 1017"/>
              <a:gd name="T9" fmla="*/ 333 h 858"/>
              <a:gd name="T10" fmla="*/ 369 w 1017"/>
              <a:gd name="T11" fmla="*/ 426 h 858"/>
              <a:gd name="T12" fmla="*/ 457 w 1017"/>
              <a:gd name="T13" fmla="*/ 442 h 858"/>
              <a:gd name="T14" fmla="*/ 476 w 1017"/>
              <a:gd name="T15" fmla="*/ 406 h 858"/>
              <a:gd name="T16" fmla="*/ 445 w 1017"/>
              <a:gd name="T17" fmla="*/ 380 h 858"/>
              <a:gd name="T18" fmla="*/ 813 w 1017"/>
              <a:gd name="T19" fmla="*/ 511 h 858"/>
              <a:gd name="T20" fmla="*/ 793 w 1017"/>
              <a:gd name="T21" fmla="*/ 592 h 858"/>
              <a:gd name="T22" fmla="*/ 710 w 1017"/>
              <a:gd name="T23" fmla="*/ 660 h 858"/>
              <a:gd name="T24" fmla="*/ 645 w 1017"/>
              <a:gd name="T25" fmla="*/ 677 h 858"/>
              <a:gd name="T26" fmla="*/ 642 w 1017"/>
              <a:gd name="T27" fmla="*/ 716 h 858"/>
              <a:gd name="T28" fmla="*/ 709 w 1017"/>
              <a:gd name="T29" fmla="*/ 727 h 858"/>
              <a:gd name="T30" fmla="*/ 839 w 1017"/>
              <a:gd name="T31" fmla="*/ 639 h 858"/>
              <a:gd name="T32" fmla="*/ 873 w 1017"/>
              <a:gd name="T33" fmla="*/ 518 h 858"/>
              <a:gd name="T34" fmla="*/ 842 w 1017"/>
              <a:gd name="T35" fmla="*/ 492 h 858"/>
              <a:gd name="T36" fmla="*/ 645 w 1017"/>
              <a:gd name="T37" fmla="*/ 81 h 858"/>
              <a:gd name="T38" fmla="*/ 490 w 1017"/>
              <a:gd name="T39" fmla="*/ 3 h 858"/>
              <a:gd name="T40" fmla="*/ 373 w 1017"/>
              <a:gd name="T41" fmla="*/ 8 h 858"/>
              <a:gd name="T42" fmla="*/ 273 w 1017"/>
              <a:gd name="T43" fmla="*/ 56 h 858"/>
              <a:gd name="T44" fmla="*/ 201 w 1017"/>
              <a:gd name="T45" fmla="*/ 137 h 858"/>
              <a:gd name="T46" fmla="*/ 162 w 1017"/>
              <a:gd name="T47" fmla="*/ 242 h 858"/>
              <a:gd name="T48" fmla="*/ 169 w 1017"/>
              <a:gd name="T49" fmla="*/ 363 h 858"/>
              <a:gd name="T50" fmla="*/ 59 w 1017"/>
              <a:gd name="T51" fmla="*/ 441 h 858"/>
              <a:gd name="T52" fmla="*/ 0 w 1017"/>
              <a:gd name="T53" fmla="*/ 583 h 858"/>
              <a:gd name="T54" fmla="*/ 19 w 1017"/>
              <a:gd name="T55" fmla="*/ 702 h 858"/>
              <a:gd name="T56" fmla="*/ 155 w 1017"/>
              <a:gd name="T57" fmla="*/ 838 h 858"/>
              <a:gd name="T58" fmla="*/ 699 w 1017"/>
              <a:gd name="T59" fmla="*/ 858 h 858"/>
              <a:gd name="T60" fmla="*/ 786 w 1017"/>
              <a:gd name="T61" fmla="*/ 842 h 858"/>
              <a:gd name="T62" fmla="*/ 895 w 1017"/>
              <a:gd name="T63" fmla="*/ 783 h 858"/>
              <a:gd name="T64" fmla="*/ 973 w 1017"/>
              <a:gd name="T65" fmla="*/ 689 h 858"/>
              <a:gd name="T66" fmla="*/ 1014 w 1017"/>
              <a:gd name="T67" fmla="*/ 573 h 858"/>
              <a:gd name="T68" fmla="*/ 1012 w 1017"/>
              <a:gd name="T69" fmla="*/ 460 h 858"/>
              <a:gd name="T70" fmla="*/ 967 w 1017"/>
              <a:gd name="T71" fmla="*/ 346 h 858"/>
              <a:gd name="T72" fmla="*/ 886 w 1017"/>
              <a:gd name="T73" fmla="*/ 258 h 858"/>
              <a:gd name="T74" fmla="*/ 777 w 1017"/>
              <a:gd name="T75" fmla="*/ 203 h 858"/>
              <a:gd name="T76" fmla="*/ 692 w 1017"/>
              <a:gd name="T77" fmla="*/ 795 h 858"/>
              <a:gd name="T78" fmla="*/ 147 w 1017"/>
              <a:gd name="T79" fmla="*/ 761 h 858"/>
              <a:gd name="T80" fmla="*/ 67 w 1017"/>
              <a:gd name="T81" fmla="*/ 642 h 858"/>
              <a:gd name="T82" fmla="*/ 80 w 1017"/>
              <a:gd name="T83" fmla="*/ 523 h 858"/>
              <a:gd name="T84" fmla="*/ 169 w 1017"/>
              <a:gd name="T85" fmla="*/ 432 h 858"/>
              <a:gd name="T86" fmla="*/ 239 w 1017"/>
              <a:gd name="T87" fmla="*/ 400 h 858"/>
              <a:gd name="T88" fmla="*/ 226 w 1017"/>
              <a:gd name="T89" fmla="*/ 330 h 858"/>
              <a:gd name="T90" fmla="*/ 249 w 1017"/>
              <a:gd name="T91" fmla="*/ 180 h 858"/>
              <a:gd name="T92" fmla="*/ 379 w 1017"/>
              <a:gd name="T93" fmla="*/ 73 h 858"/>
              <a:gd name="T94" fmla="*/ 518 w 1017"/>
              <a:gd name="T95" fmla="*/ 75 h 858"/>
              <a:gd name="T96" fmla="*/ 630 w 1017"/>
              <a:gd name="T97" fmla="*/ 163 h 858"/>
              <a:gd name="T98" fmla="*/ 667 w 1017"/>
              <a:gd name="T99" fmla="*/ 244 h 858"/>
              <a:gd name="T100" fmla="*/ 718 w 1017"/>
              <a:gd name="T101" fmla="*/ 256 h 858"/>
              <a:gd name="T102" fmla="*/ 858 w 1017"/>
              <a:gd name="T103" fmla="*/ 318 h 858"/>
              <a:gd name="T104" fmla="*/ 948 w 1017"/>
              <a:gd name="T105" fmla="*/ 471 h 858"/>
              <a:gd name="T106" fmla="*/ 948 w 1017"/>
              <a:gd name="T107" fmla="*/ 577 h 858"/>
              <a:gd name="T108" fmla="*/ 842 w 1017"/>
              <a:gd name="T109" fmla="*/ 743 h 858"/>
              <a:gd name="T110" fmla="*/ 697 w 1017"/>
              <a:gd name="T111" fmla="*/ 794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17" h="858">
                <a:moveTo>
                  <a:pt x="445" y="380"/>
                </a:moveTo>
                <a:lnTo>
                  <a:pt x="445" y="380"/>
                </a:lnTo>
                <a:lnTo>
                  <a:pt x="436" y="380"/>
                </a:lnTo>
                <a:lnTo>
                  <a:pt x="426" y="379"/>
                </a:lnTo>
                <a:lnTo>
                  <a:pt x="416" y="376"/>
                </a:lnTo>
                <a:lnTo>
                  <a:pt x="408" y="373"/>
                </a:lnTo>
                <a:lnTo>
                  <a:pt x="399" y="370"/>
                </a:lnTo>
                <a:lnTo>
                  <a:pt x="392" y="364"/>
                </a:lnTo>
                <a:lnTo>
                  <a:pt x="384" y="359"/>
                </a:lnTo>
                <a:lnTo>
                  <a:pt x="378" y="353"/>
                </a:lnTo>
                <a:lnTo>
                  <a:pt x="371" y="346"/>
                </a:lnTo>
                <a:lnTo>
                  <a:pt x="366" y="339"/>
                </a:lnTo>
                <a:lnTo>
                  <a:pt x="360" y="331"/>
                </a:lnTo>
                <a:lnTo>
                  <a:pt x="357" y="323"/>
                </a:lnTo>
                <a:lnTo>
                  <a:pt x="354" y="314"/>
                </a:lnTo>
                <a:lnTo>
                  <a:pt x="352" y="304"/>
                </a:lnTo>
                <a:lnTo>
                  <a:pt x="350" y="296"/>
                </a:lnTo>
                <a:lnTo>
                  <a:pt x="350" y="285"/>
                </a:lnTo>
                <a:lnTo>
                  <a:pt x="350" y="285"/>
                </a:lnTo>
                <a:lnTo>
                  <a:pt x="349" y="280"/>
                </a:lnTo>
                <a:lnTo>
                  <a:pt x="346" y="273"/>
                </a:lnTo>
                <a:lnTo>
                  <a:pt x="344" y="268"/>
                </a:lnTo>
                <a:lnTo>
                  <a:pt x="340" y="264"/>
                </a:lnTo>
                <a:lnTo>
                  <a:pt x="336" y="259"/>
                </a:lnTo>
                <a:lnTo>
                  <a:pt x="330" y="256"/>
                </a:lnTo>
                <a:lnTo>
                  <a:pt x="324" y="254"/>
                </a:lnTo>
                <a:lnTo>
                  <a:pt x="317" y="254"/>
                </a:lnTo>
                <a:lnTo>
                  <a:pt x="317" y="254"/>
                </a:lnTo>
                <a:lnTo>
                  <a:pt x="311" y="254"/>
                </a:lnTo>
                <a:lnTo>
                  <a:pt x="306" y="256"/>
                </a:lnTo>
                <a:lnTo>
                  <a:pt x="299" y="259"/>
                </a:lnTo>
                <a:lnTo>
                  <a:pt x="295" y="264"/>
                </a:lnTo>
                <a:lnTo>
                  <a:pt x="291" y="268"/>
                </a:lnTo>
                <a:lnTo>
                  <a:pt x="289" y="273"/>
                </a:lnTo>
                <a:lnTo>
                  <a:pt x="286" y="280"/>
                </a:lnTo>
                <a:lnTo>
                  <a:pt x="285" y="285"/>
                </a:lnTo>
                <a:lnTo>
                  <a:pt x="285" y="285"/>
                </a:lnTo>
                <a:lnTo>
                  <a:pt x="286" y="302"/>
                </a:lnTo>
                <a:lnTo>
                  <a:pt x="289" y="317"/>
                </a:lnTo>
                <a:lnTo>
                  <a:pt x="293" y="333"/>
                </a:lnTo>
                <a:lnTo>
                  <a:pt x="298" y="347"/>
                </a:lnTo>
                <a:lnTo>
                  <a:pt x="305" y="361"/>
                </a:lnTo>
                <a:lnTo>
                  <a:pt x="313" y="374"/>
                </a:lnTo>
                <a:lnTo>
                  <a:pt x="322" y="387"/>
                </a:lnTo>
                <a:lnTo>
                  <a:pt x="332" y="398"/>
                </a:lnTo>
                <a:lnTo>
                  <a:pt x="343" y="408"/>
                </a:lnTo>
                <a:lnTo>
                  <a:pt x="356" y="417"/>
                </a:lnTo>
                <a:lnTo>
                  <a:pt x="369" y="426"/>
                </a:lnTo>
                <a:lnTo>
                  <a:pt x="383" y="432"/>
                </a:lnTo>
                <a:lnTo>
                  <a:pt x="398" y="437"/>
                </a:lnTo>
                <a:lnTo>
                  <a:pt x="413" y="442"/>
                </a:lnTo>
                <a:lnTo>
                  <a:pt x="428" y="444"/>
                </a:lnTo>
                <a:lnTo>
                  <a:pt x="445" y="445"/>
                </a:lnTo>
                <a:lnTo>
                  <a:pt x="445" y="445"/>
                </a:lnTo>
                <a:lnTo>
                  <a:pt x="452" y="444"/>
                </a:lnTo>
                <a:lnTo>
                  <a:pt x="457" y="442"/>
                </a:lnTo>
                <a:lnTo>
                  <a:pt x="462" y="439"/>
                </a:lnTo>
                <a:lnTo>
                  <a:pt x="468" y="435"/>
                </a:lnTo>
                <a:lnTo>
                  <a:pt x="471" y="431"/>
                </a:lnTo>
                <a:lnTo>
                  <a:pt x="474" y="426"/>
                </a:lnTo>
                <a:lnTo>
                  <a:pt x="476" y="419"/>
                </a:lnTo>
                <a:lnTo>
                  <a:pt x="476" y="413"/>
                </a:lnTo>
                <a:lnTo>
                  <a:pt x="476" y="413"/>
                </a:lnTo>
                <a:lnTo>
                  <a:pt x="476" y="406"/>
                </a:lnTo>
                <a:lnTo>
                  <a:pt x="474" y="401"/>
                </a:lnTo>
                <a:lnTo>
                  <a:pt x="471" y="394"/>
                </a:lnTo>
                <a:lnTo>
                  <a:pt x="468" y="390"/>
                </a:lnTo>
                <a:lnTo>
                  <a:pt x="462" y="386"/>
                </a:lnTo>
                <a:lnTo>
                  <a:pt x="457" y="384"/>
                </a:lnTo>
                <a:lnTo>
                  <a:pt x="452" y="382"/>
                </a:lnTo>
                <a:lnTo>
                  <a:pt x="445" y="380"/>
                </a:lnTo>
                <a:lnTo>
                  <a:pt x="445" y="380"/>
                </a:lnTo>
                <a:close/>
                <a:moveTo>
                  <a:pt x="842" y="492"/>
                </a:moveTo>
                <a:lnTo>
                  <a:pt x="842" y="492"/>
                </a:lnTo>
                <a:lnTo>
                  <a:pt x="836" y="493"/>
                </a:lnTo>
                <a:lnTo>
                  <a:pt x="830" y="494"/>
                </a:lnTo>
                <a:lnTo>
                  <a:pt x="825" y="497"/>
                </a:lnTo>
                <a:lnTo>
                  <a:pt x="820" y="502"/>
                </a:lnTo>
                <a:lnTo>
                  <a:pt x="816" y="506"/>
                </a:lnTo>
                <a:lnTo>
                  <a:pt x="813" y="511"/>
                </a:lnTo>
                <a:lnTo>
                  <a:pt x="811" y="518"/>
                </a:lnTo>
                <a:lnTo>
                  <a:pt x="811" y="524"/>
                </a:lnTo>
                <a:lnTo>
                  <a:pt x="811" y="524"/>
                </a:lnTo>
                <a:lnTo>
                  <a:pt x="810" y="538"/>
                </a:lnTo>
                <a:lnTo>
                  <a:pt x="808" y="553"/>
                </a:lnTo>
                <a:lnTo>
                  <a:pt x="805" y="566"/>
                </a:lnTo>
                <a:lnTo>
                  <a:pt x="799" y="580"/>
                </a:lnTo>
                <a:lnTo>
                  <a:pt x="793" y="592"/>
                </a:lnTo>
                <a:lnTo>
                  <a:pt x="786" y="604"/>
                </a:lnTo>
                <a:lnTo>
                  <a:pt x="778" y="615"/>
                </a:lnTo>
                <a:lnTo>
                  <a:pt x="768" y="625"/>
                </a:lnTo>
                <a:lnTo>
                  <a:pt x="758" y="635"/>
                </a:lnTo>
                <a:lnTo>
                  <a:pt x="748" y="642"/>
                </a:lnTo>
                <a:lnTo>
                  <a:pt x="736" y="650"/>
                </a:lnTo>
                <a:lnTo>
                  <a:pt x="723" y="656"/>
                </a:lnTo>
                <a:lnTo>
                  <a:pt x="710" y="660"/>
                </a:lnTo>
                <a:lnTo>
                  <a:pt x="696" y="664"/>
                </a:lnTo>
                <a:lnTo>
                  <a:pt x="682" y="667"/>
                </a:lnTo>
                <a:lnTo>
                  <a:pt x="667" y="667"/>
                </a:lnTo>
                <a:lnTo>
                  <a:pt x="667" y="667"/>
                </a:lnTo>
                <a:lnTo>
                  <a:pt x="661" y="668"/>
                </a:lnTo>
                <a:lnTo>
                  <a:pt x="655" y="670"/>
                </a:lnTo>
                <a:lnTo>
                  <a:pt x="650" y="672"/>
                </a:lnTo>
                <a:lnTo>
                  <a:pt x="645" y="677"/>
                </a:lnTo>
                <a:lnTo>
                  <a:pt x="642" y="681"/>
                </a:lnTo>
                <a:lnTo>
                  <a:pt x="638" y="686"/>
                </a:lnTo>
                <a:lnTo>
                  <a:pt x="636" y="693"/>
                </a:lnTo>
                <a:lnTo>
                  <a:pt x="635" y="699"/>
                </a:lnTo>
                <a:lnTo>
                  <a:pt x="635" y="699"/>
                </a:lnTo>
                <a:lnTo>
                  <a:pt x="636" y="706"/>
                </a:lnTo>
                <a:lnTo>
                  <a:pt x="638" y="711"/>
                </a:lnTo>
                <a:lnTo>
                  <a:pt x="642" y="716"/>
                </a:lnTo>
                <a:lnTo>
                  <a:pt x="645" y="722"/>
                </a:lnTo>
                <a:lnTo>
                  <a:pt x="650" y="725"/>
                </a:lnTo>
                <a:lnTo>
                  <a:pt x="655" y="728"/>
                </a:lnTo>
                <a:lnTo>
                  <a:pt x="661" y="730"/>
                </a:lnTo>
                <a:lnTo>
                  <a:pt x="667" y="730"/>
                </a:lnTo>
                <a:lnTo>
                  <a:pt x="667" y="730"/>
                </a:lnTo>
                <a:lnTo>
                  <a:pt x="689" y="729"/>
                </a:lnTo>
                <a:lnTo>
                  <a:pt x="709" y="727"/>
                </a:lnTo>
                <a:lnTo>
                  <a:pt x="728" y="722"/>
                </a:lnTo>
                <a:lnTo>
                  <a:pt x="748" y="714"/>
                </a:lnTo>
                <a:lnTo>
                  <a:pt x="766" y="706"/>
                </a:lnTo>
                <a:lnTo>
                  <a:pt x="783" y="696"/>
                </a:lnTo>
                <a:lnTo>
                  <a:pt x="799" y="683"/>
                </a:lnTo>
                <a:lnTo>
                  <a:pt x="813" y="670"/>
                </a:lnTo>
                <a:lnTo>
                  <a:pt x="827" y="655"/>
                </a:lnTo>
                <a:lnTo>
                  <a:pt x="839" y="639"/>
                </a:lnTo>
                <a:lnTo>
                  <a:pt x="850" y="623"/>
                </a:lnTo>
                <a:lnTo>
                  <a:pt x="858" y="605"/>
                </a:lnTo>
                <a:lnTo>
                  <a:pt x="865" y="585"/>
                </a:lnTo>
                <a:lnTo>
                  <a:pt x="870" y="566"/>
                </a:lnTo>
                <a:lnTo>
                  <a:pt x="873" y="545"/>
                </a:lnTo>
                <a:lnTo>
                  <a:pt x="874" y="524"/>
                </a:lnTo>
                <a:lnTo>
                  <a:pt x="874" y="524"/>
                </a:lnTo>
                <a:lnTo>
                  <a:pt x="873" y="518"/>
                </a:lnTo>
                <a:lnTo>
                  <a:pt x="871" y="511"/>
                </a:lnTo>
                <a:lnTo>
                  <a:pt x="869" y="506"/>
                </a:lnTo>
                <a:lnTo>
                  <a:pt x="865" y="502"/>
                </a:lnTo>
                <a:lnTo>
                  <a:pt x="860" y="497"/>
                </a:lnTo>
                <a:lnTo>
                  <a:pt x="855" y="494"/>
                </a:lnTo>
                <a:lnTo>
                  <a:pt x="849" y="493"/>
                </a:lnTo>
                <a:lnTo>
                  <a:pt x="842" y="492"/>
                </a:lnTo>
                <a:lnTo>
                  <a:pt x="842" y="492"/>
                </a:lnTo>
                <a:close/>
                <a:moveTo>
                  <a:pt x="716" y="192"/>
                </a:moveTo>
                <a:lnTo>
                  <a:pt x="716" y="192"/>
                </a:lnTo>
                <a:lnTo>
                  <a:pt x="707" y="171"/>
                </a:lnTo>
                <a:lnTo>
                  <a:pt x="697" y="151"/>
                </a:lnTo>
                <a:lnTo>
                  <a:pt x="686" y="132"/>
                </a:lnTo>
                <a:lnTo>
                  <a:pt x="674" y="113"/>
                </a:lnTo>
                <a:lnTo>
                  <a:pt x="660" y="96"/>
                </a:lnTo>
                <a:lnTo>
                  <a:pt x="645" y="81"/>
                </a:lnTo>
                <a:lnTo>
                  <a:pt x="629" y="66"/>
                </a:lnTo>
                <a:lnTo>
                  <a:pt x="611" y="52"/>
                </a:lnTo>
                <a:lnTo>
                  <a:pt x="593" y="40"/>
                </a:lnTo>
                <a:lnTo>
                  <a:pt x="574" y="30"/>
                </a:lnTo>
                <a:lnTo>
                  <a:pt x="554" y="21"/>
                </a:lnTo>
                <a:lnTo>
                  <a:pt x="533" y="14"/>
                </a:lnTo>
                <a:lnTo>
                  <a:pt x="512" y="7"/>
                </a:lnTo>
                <a:lnTo>
                  <a:pt x="490" y="3"/>
                </a:lnTo>
                <a:lnTo>
                  <a:pt x="468" y="1"/>
                </a:lnTo>
                <a:lnTo>
                  <a:pt x="445" y="0"/>
                </a:lnTo>
                <a:lnTo>
                  <a:pt x="445" y="0"/>
                </a:lnTo>
                <a:lnTo>
                  <a:pt x="430" y="0"/>
                </a:lnTo>
                <a:lnTo>
                  <a:pt x="415" y="1"/>
                </a:lnTo>
                <a:lnTo>
                  <a:pt x="401" y="3"/>
                </a:lnTo>
                <a:lnTo>
                  <a:pt x="387" y="5"/>
                </a:lnTo>
                <a:lnTo>
                  <a:pt x="373" y="8"/>
                </a:lnTo>
                <a:lnTo>
                  <a:pt x="359" y="12"/>
                </a:lnTo>
                <a:lnTo>
                  <a:pt x="346" y="17"/>
                </a:lnTo>
                <a:lnTo>
                  <a:pt x="334" y="22"/>
                </a:lnTo>
                <a:lnTo>
                  <a:pt x="321" y="27"/>
                </a:lnTo>
                <a:lnTo>
                  <a:pt x="309" y="34"/>
                </a:lnTo>
                <a:lnTo>
                  <a:pt x="296" y="40"/>
                </a:lnTo>
                <a:lnTo>
                  <a:pt x="285" y="48"/>
                </a:lnTo>
                <a:lnTo>
                  <a:pt x="273" y="56"/>
                </a:lnTo>
                <a:lnTo>
                  <a:pt x="263" y="65"/>
                </a:lnTo>
                <a:lnTo>
                  <a:pt x="252" y="74"/>
                </a:lnTo>
                <a:lnTo>
                  <a:pt x="242" y="83"/>
                </a:lnTo>
                <a:lnTo>
                  <a:pt x="233" y="93"/>
                </a:lnTo>
                <a:lnTo>
                  <a:pt x="224" y="104"/>
                </a:lnTo>
                <a:lnTo>
                  <a:pt x="216" y="114"/>
                </a:lnTo>
                <a:lnTo>
                  <a:pt x="207" y="125"/>
                </a:lnTo>
                <a:lnTo>
                  <a:pt x="201" y="137"/>
                </a:lnTo>
                <a:lnTo>
                  <a:pt x="193" y="149"/>
                </a:lnTo>
                <a:lnTo>
                  <a:pt x="187" y="162"/>
                </a:lnTo>
                <a:lnTo>
                  <a:pt x="181" y="174"/>
                </a:lnTo>
                <a:lnTo>
                  <a:pt x="176" y="187"/>
                </a:lnTo>
                <a:lnTo>
                  <a:pt x="172" y="200"/>
                </a:lnTo>
                <a:lnTo>
                  <a:pt x="167" y="214"/>
                </a:lnTo>
                <a:lnTo>
                  <a:pt x="164" y="228"/>
                </a:lnTo>
                <a:lnTo>
                  <a:pt x="162" y="242"/>
                </a:lnTo>
                <a:lnTo>
                  <a:pt x="160" y="256"/>
                </a:lnTo>
                <a:lnTo>
                  <a:pt x="159" y="271"/>
                </a:lnTo>
                <a:lnTo>
                  <a:pt x="159" y="285"/>
                </a:lnTo>
                <a:lnTo>
                  <a:pt x="159" y="285"/>
                </a:lnTo>
                <a:lnTo>
                  <a:pt x="159" y="305"/>
                </a:lnTo>
                <a:lnTo>
                  <a:pt x="161" y="325"/>
                </a:lnTo>
                <a:lnTo>
                  <a:pt x="165" y="344"/>
                </a:lnTo>
                <a:lnTo>
                  <a:pt x="169" y="363"/>
                </a:lnTo>
                <a:lnTo>
                  <a:pt x="169" y="363"/>
                </a:lnTo>
                <a:lnTo>
                  <a:pt x="151" y="371"/>
                </a:lnTo>
                <a:lnTo>
                  <a:pt x="133" y="379"/>
                </a:lnTo>
                <a:lnTo>
                  <a:pt x="117" y="389"/>
                </a:lnTo>
                <a:lnTo>
                  <a:pt x="101" y="401"/>
                </a:lnTo>
                <a:lnTo>
                  <a:pt x="86" y="413"/>
                </a:lnTo>
                <a:lnTo>
                  <a:pt x="72" y="427"/>
                </a:lnTo>
                <a:lnTo>
                  <a:pt x="59" y="441"/>
                </a:lnTo>
                <a:lnTo>
                  <a:pt x="47" y="456"/>
                </a:lnTo>
                <a:lnTo>
                  <a:pt x="36" y="472"/>
                </a:lnTo>
                <a:lnTo>
                  <a:pt x="27" y="489"/>
                </a:lnTo>
                <a:lnTo>
                  <a:pt x="19" y="507"/>
                </a:lnTo>
                <a:lnTo>
                  <a:pt x="12" y="525"/>
                </a:lnTo>
                <a:lnTo>
                  <a:pt x="6" y="544"/>
                </a:lnTo>
                <a:lnTo>
                  <a:pt x="3" y="564"/>
                </a:lnTo>
                <a:lnTo>
                  <a:pt x="0" y="583"/>
                </a:lnTo>
                <a:lnTo>
                  <a:pt x="0" y="604"/>
                </a:lnTo>
                <a:lnTo>
                  <a:pt x="0" y="604"/>
                </a:lnTo>
                <a:lnTo>
                  <a:pt x="0" y="617"/>
                </a:lnTo>
                <a:lnTo>
                  <a:pt x="1" y="629"/>
                </a:lnTo>
                <a:lnTo>
                  <a:pt x="2" y="642"/>
                </a:lnTo>
                <a:lnTo>
                  <a:pt x="4" y="655"/>
                </a:lnTo>
                <a:lnTo>
                  <a:pt x="11" y="679"/>
                </a:lnTo>
                <a:lnTo>
                  <a:pt x="19" y="702"/>
                </a:lnTo>
                <a:lnTo>
                  <a:pt x="30" y="725"/>
                </a:lnTo>
                <a:lnTo>
                  <a:pt x="43" y="745"/>
                </a:lnTo>
                <a:lnTo>
                  <a:pt x="58" y="766"/>
                </a:lnTo>
                <a:lnTo>
                  <a:pt x="74" y="784"/>
                </a:lnTo>
                <a:lnTo>
                  <a:pt x="92" y="800"/>
                </a:lnTo>
                <a:lnTo>
                  <a:pt x="111" y="815"/>
                </a:lnTo>
                <a:lnTo>
                  <a:pt x="133" y="827"/>
                </a:lnTo>
                <a:lnTo>
                  <a:pt x="155" y="838"/>
                </a:lnTo>
                <a:lnTo>
                  <a:pt x="178" y="846"/>
                </a:lnTo>
                <a:lnTo>
                  <a:pt x="203" y="853"/>
                </a:lnTo>
                <a:lnTo>
                  <a:pt x="216" y="855"/>
                </a:lnTo>
                <a:lnTo>
                  <a:pt x="228" y="857"/>
                </a:lnTo>
                <a:lnTo>
                  <a:pt x="241" y="858"/>
                </a:lnTo>
                <a:lnTo>
                  <a:pt x="254" y="858"/>
                </a:lnTo>
                <a:lnTo>
                  <a:pt x="699" y="858"/>
                </a:lnTo>
                <a:lnTo>
                  <a:pt x="699" y="858"/>
                </a:lnTo>
                <a:lnTo>
                  <a:pt x="704" y="858"/>
                </a:lnTo>
                <a:lnTo>
                  <a:pt x="708" y="857"/>
                </a:lnTo>
                <a:lnTo>
                  <a:pt x="708" y="857"/>
                </a:lnTo>
                <a:lnTo>
                  <a:pt x="724" y="855"/>
                </a:lnTo>
                <a:lnTo>
                  <a:pt x="740" y="853"/>
                </a:lnTo>
                <a:lnTo>
                  <a:pt x="756" y="849"/>
                </a:lnTo>
                <a:lnTo>
                  <a:pt x="771" y="846"/>
                </a:lnTo>
                <a:lnTo>
                  <a:pt x="786" y="842"/>
                </a:lnTo>
                <a:lnTo>
                  <a:pt x="801" y="836"/>
                </a:lnTo>
                <a:lnTo>
                  <a:pt x="815" y="830"/>
                </a:lnTo>
                <a:lnTo>
                  <a:pt x="829" y="824"/>
                </a:lnTo>
                <a:lnTo>
                  <a:pt x="843" y="817"/>
                </a:lnTo>
                <a:lnTo>
                  <a:pt x="857" y="810"/>
                </a:lnTo>
                <a:lnTo>
                  <a:pt x="870" y="801"/>
                </a:lnTo>
                <a:lnTo>
                  <a:pt x="882" y="792"/>
                </a:lnTo>
                <a:lnTo>
                  <a:pt x="895" y="783"/>
                </a:lnTo>
                <a:lnTo>
                  <a:pt x="907" y="773"/>
                </a:lnTo>
                <a:lnTo>
                  <a:pt x="917" y="762"/>
                </a:lnTo>
                <a:lnTo>
                  <a:pt x="928" y="752"/>
                </a:lnTo>
                <a:lnTo>
                  <a:pt x="938" y="740"/>
                </a:lnTo>
                <a:lnTo>
                  <a:pt x="947" y="728"/>
                </a:lnTo>
                <a:lnTo>
                  <a:pt x="957" y="715"/>
                </a:lnTo>
                <a:lnTo>
                  <a:pt x="966" y="702"/>
                </a:lnTo>
                <a:lnTo>
                  <a:pt x="973" y="689"/>
                </a:lnTo>
                <a:lnTo>
                  <a:pt x="981" y="677"/>
                </a:lnTo>
                <a:lnTo>
                  <a:pt x="987" y="663"/>
                </a:lnTo>
                <a:lnTo>
                  <a:pt x="993" y="648"/>
                </a:lnTo>
                <a:lnTo>
                  <a:pt x="999" y="634"/>
                </a:lnTo>
                <a:lnTo>
                  <a:pt x="1003" y="619"/>
                </a:lnTo>
                <a:lnTo>
                  <a:pt x="1007" y="604"/>
                </a:lnTo>
                <a:lnTo>
                  <a:pt x="1011" y="589"/>
                </a:lnTo>
                <a:lnTo>
                  <a:pt x="1014" y="573"/>
                </a:lnTo>
                <a:lnTo>
                  <a:pt x="1016" y="556"/>
                </a:lnTo>
                <a:lnTo>
                  <a:pt x="1017" y="540"/>
                </a:lnTo>
                <a:lnTo>
                  <a:pt x="1017" y="524"/>
                </a:lnTo>
                <a:lnTo>
                  <a:pt x="1017" y="524"/>
                </a:lnTo>
                <a:lnTo>
                  <a:pt x="1017" y="508"/>
                </a:lnTo>
                <a:lnTo>
                  <a:pt x="1016" y="492"/>
                </a:lnTo>
                <a:lnTo>
                  <a:pt x="1014" y="476"/>
                </a:lnTo>
                <a:lnTo>
                  <a:pt x="1012" y="460"/>
                </a:lnTo>
                <a:lnTo>
                  <a:pt x="1008" y="445"/>
                </a:lnTo>
                <a:lnTo>
                  <a:pt x="1004" y="430"/>
                </a:lnTo>
                <a:lnTo>
                  <a:pt x="1000" y="415"/>
                </a:lnTo>
                <a:lnTo>
                  <a:pt x="995" y="401"/>
                </a:lnTo>
                <a:lnTo>
                  <a:pt x="988" y="387"/>
                </a:lnTo>
                <a:lnTo>
                  <a:pt x="982" y="373"/>
                </a:lnTo>
                <a:lnTo>
                  <a:pt x="974" y="359"/>
                </a:lnTo>
                <a:lnTo>
                  <a:pt x="967" y="346"/>
                </a:lnTo>
                <a:lnTo>
                  <a:pt x="958" y="333"/>
                </a:lnTo>
                <a:lnTo>
                  <a:pt x="949" y="321"/>
                </a:lnTo>
                <a:lnTo>
                  <a:pt x="940" y="310"/>
                </a:lnTo>
                <a:lnTo>
                  <a:pt x="930" y="299"/>
                </a:lnTo>
                <a:lnTo>
                  <a:pt x="920" y="287"/>
                </a:lnTo>
                <a:lnTo>
                  <a:pt x="909" y="277"/>
                </a:lnTo>
                <a:lnTo>
                  <a:pt x="898" y="267"/>
                </a:lnTo>
                <a:lnTo>
                  <a:pt x="886" y="258"/>
                </a:lnTo>
                <a:lnTo>
                  <a:pt x="873" y="250"/>
                </a:lnTo>
                <a:lnTo>
                  <a:pt x="861" y="241"/>
                </a:lnTo>
                <a:lnTo>
                  <a:pt x="848" y="233"/>
                </a:lnTo>
                <a:lnTo>
                  <a:pt x="835" y="226"/>
                </a:lnTo>
                <a:lnTo>
                  <a:pt x="821" y="220"/>
                </a:lnTo>
                <a:lnTo>
                  <a:pt x="807" y="213"/>
                </a:lnTo>
                <a:lnTo>
                  <a:pt x="792" y="208"/>
                </a:lnTo>
                <a:lnTo>
                  <a:pt x="777" y="203"/>
                </a:lnTo>
                <a:lnTo>
                  <a:pt x="762" y="199"/>
                </a:lnTo>
                <a:lnTo>
                  <a:pt x="747" y="196"/>
                </a:lnTo>
                <a:lnTo>
                  <a:pt x="731" y="194"/>
                </a:lnTo>
                <a:lnTo>
                  <a:pt x="716" y="192"/>
                </a:lnTo>
                <a:lnTo>
                  <a:pt x="716" y="192"/>
                </a:lnTo>
                <a:close/>
                <a:moveTo>
                  <a:pt x="697" y="794"/>
                </a:moveTo>
                <a:lnTo>
                  <a:pt x="697" y="794"/>
                </a:lnTo>
                <a:lnTo>
                  <a:pt x="692" y="795"/>
                </a:lnTo>
                <a:lnTo>
                  <a:pt x="254" y="795"/>
                </a:lnTo>
                <a:lnTo>
                  <a:pt x="254" y="795"/>
                </a:lnTo>
                <a:lnTo>
                  <a:pt x="235" y="794"/>
                </a:lnTo>
                <a:lnTo>
                  <a:pt x="216" y="790"/>
                </a:lnTo>
                <a:lnTo>
                  <a:pt x="197" y="786"/>
                </a:lnTo>
                <a:lnTo>
                  <a:pt x="180" y="780"/>
                </a:lnTo>
                <a:lnTo>
                  <a:pt x="163" y="771"/>
                </a:lnTo>
                <a:lnTo>
                  <a:pt x="147" y="761"/>
                </a:lnTo>
                <a:lnTo>
                  <a:pt x="133" y="751"/>
                </a:lnTo>
                <a:lnTo>
                  <a:pt x="119" y="739"/>
                </a:lnTo>
                <a:lnTo>
                  <a:pt x="107" y="725"/>
                </a:lnTo>
                <a:lnTo>
                  <a:pt x="95" y="710"/>
                </a:lnTo>
                <a:lnTo>
                  <a:pt x="86" y="695"/>
                </a:lnTo>
                <a:lnTo>
                  <a:pt x="78" y="678"/>
                </a:lnTo>
                <a:lnTo>
                  <a:pt x="72" y="660"/>
                </a:lnTo>
                <a:lnTo>
                  <a:pt x="67" y="642"/>
                </a:lnTo>
                <a:lnTo>
                  <a:pt x="64" y="623"/>
                </a:lnTo>
                <a:lnTo>
                  <a:pt x="63" y="604"/>
                </a:lnTo>
                <a:lnTo>
                  <a:pt x="63" y="604"/>
                </a:lnTo>
                <a:lnTo>
                  <a:pt x="64" y="586"/>
                </a:lnTo>
                <a:lnTo>
                  <a:pt x="66" y="570"/>
                </a:lnTo>
                <a:lnTo>
                  <a:pt x="70" y="554"/>
                </a:lnTo>
                <a:lnTo>
                  <a:pt x="75" y="538"/>
                </a:lnTo>
                <a:lnTo>
                  <a:pt x="80" y="523"/>
                </a:lnTo>
                <a:lnTo>
                  <a:pt x="88" y="509"/>
                </a:lnTo>
                <a:lnTo>
                  <a:pt x="96" y="495"/>
                </a:lnTo>
                <a:lnTo>
                  <a:pt x="106" y="482"/>
                </a:lnTo>
                <a:lnTo>
                  <a:pt x="117" y="471"/>
                </a:lnTo>
                <a:lnTo>
                  <a:pt x="129" y="460"/>
                </a:lnTo>
                <a:lnTo>
                  <a:pt x="142" y="449"/>
                </a:lnTo>
                <a:lnTo>
                  <a:pt x="155" y="441"/>
                </a:lnTo>
                <a:lnTo>
                  <a:pt x="169" y="432"/>
                </a:lnTo>
                <a:lnTo>
                  <a:pt x="184" y="426"/>
                </a:lnTo>
                <a:lnTo>
                  <a:pt x="201" y="420"/>
                </a:lnTo>
                <a:lnTo>
                  <a:pt x="217" y="416"/>
                </a:lnTo>
                <a:lnTo>
                  <a:pt x="217" y="416"/>
                </a:lnTo>
                <a:lnTo>
                  <a:pt x="223" y="414"/>
                </a:lnTo>
                <a:lnTo>
                  <a:pt x="229" y="411"/>
                </a:lnTo>
                <a:lnTo>
                  <a:pt x="235" y="406"/>
                </a:lnTo>
                <a:lnTo>
                  <a:pt x="239" y="400"/>
                </a:lnTo>
                <a:lnTo>
                  <a:pt x="239" y="400"/>
                </a:lnTo>
                <a:lnTo>
                  <a:pt x="241" y="393"/>
                </a:lnTo>
                <a:lnTo>
                  <a:pt x="242" y="387"/>
                </a:lnTo>
                <a:lnTo>
                  <a:pt x="242" y="379"/>
                </a:lnTo>
                <a:lnTo>
                  <a:pt x="240" y="373"/>
                </a:lnTo>
                <a:lnTo>
                  <a:pt x="240" y="373"/>
                </a:lnTo>
                <a:lnTo>
                  <a:pt x="232" y="351"/>
                </a:lnTo>
                <a:lnTo>
                  <a:pt x="226" y="330"/>
                </a:lnTo>
                <a:lnTo>
                  <a:pt x="223" y="308"/>
                </a:lnTo>
                <a:lnTo>
                  <a:pt x="222" y="285"/>
                </a:lnTo>
                <a:lnTo>
                  <a:pt x="222" y="285"/>
                </a:lnTo>
                <a:lnTo>
                  <a:pt x="223" y="262"/>
                </a:lnTo>
                <a:lnTo>
                  <a:pt x="226" y="241"/>
                </a:lnTo>
                <a:lnTo>
                  <a:pt x="232" y="220"/>
                </a:lnTo>
                <a:lnTo>
                  <a:pt x="239" y="199"/>
                </a:lnTo>
                <a:lnTo>
                  <a:pt x="249" y="180"/>
                </a:lnTo>
                <a:lnTo>
                  <a:pt x="261" y="162"/>
                </a:lnTo>
                <a:lnTo>
                  <a:pt x="273" y="144"/>
                </a:lnTo>
                <a:lnTo>
                  <a:pt x="287" y="128"/>
                </a:lnTo>
                <a:lnTo>
                  <a:pt x="304" y="113"/>
                </a:lnTo>
                <a:lnTo>
                  <a:pt x="321" y="100"/>
                </a:lnTo>
                <a:lnTo>
                  <a:pt x="339" y="90"/>
                </a:lnTo>
                <a:lnTo>
                  <a:pt x="358" y="80"/>
                </a:lnTo>
                <a:lnTo>
                  <a:pt x="379" y="73"/>
                </a:lnTo>
                <a:lnTo>
                  <a:pt x="400" y="67"/>
                </a:lnTo>
                <a:lnTo>
                  <a:pt x="422" y="64"/>
                </a:lnTo>
                <a:lnTo>
                  <a:pt x="445" y="63"/>
                </a:lnTo>
                <a:lnTo>
                  <a:pt x="445" y="63"/>
                </a:lnTo>
                <a:lnTo>
                  <a:pt x="463" y="64"/>
                </a:lnTo>
                <a:lnTo>
                  <a:pt x="482" y="66"/>
                </a:lnTo>
                <a:lnTo>
                  <a:pt x="500" y="70"/>
                </a:lnTo>
                <a:lnTo>
                  <a:pt x="518" y="75"/>
                </a:lnTo>
                <a:lnTo>
                  <a:pt x="534" y="82"/>
                </a:lnTo>
                <a:lnTo>
                  <a:pt x="551" y="90"/>
                </a:lnTo>
                <a:lnTo>
                  <a:pt x="566" y="99"/>
                </a:lnTo>
                <a:lnTo>
                  <a:pt x="581" y="110"/>
                </a:lnTo>
                <a:lnTo>
                  <a:pt x="595" y="121"/>
                </a:lnTo>
                <a:lnTo>
                  <a:pt x="607" y="134"/>
                </a:lnTo>
                <a:lnTo>
                  <a:pt x="619" y="148"/>
                </a:lnTo>
                <a:lnTo>
                  <a:pt x="630" y="163"/>
                </a:lnTo>
                <a:lnTo>
                  <a:pt x="639" y="178"/>
                </a:lnTo>
                <a:lnTo>
                  <a:pt x="648" y="195"/>
                </a:lnTo>
                <a:lnTo>
                  <a:pt x="654" y="212"/>
                </a:lnTo>
                <a:lnTo>
                  <a:pt x="660" y="230"/>
                </a:lnTo>
                <a:lnTo>
                  <a:pt x="660" y="230"/>
                </a:lnTo>
                <a:lnTo>
                  <a:pt x="662" y="236"/>
                </a:lnTo>
                <a:lnTo>
                  <a:pt x="664" y="240"/>
                </a:lnTo>
                <a:lnTo>
                  <a:pt x="667" y="244"/>
                </a:lnTo>
                <a:lnTo>
                  <a:pt x="672" y="247"/>
                </a:lnTo>
                <a:lnTo>
                  <a:pt x="676" y="250"/>
                </a:lnTo>
                <a:lnTo>
                  <a:pt x="680" y="252"/>
                </a:lnTo>
                <a:lnTo>
                  <a:pt x="684" y="254"/>
                </a:lnTo>
                <a:lnTo>
                  <a:pt x="690" y="254"/>
                </a:lnTo>
                <a:lnTo>
                  <a:pt x="690" y="254"/>
                </a:lnTo>
                <a:lnTo>
                  <a:pt x="704" y="255"/>
                </a:lnTo>
                <a:lnTo>
                  <a:pt x="718" y="256"/>
                </a:lnTo>
                <a:lnTo>
                  <a:pt x="731" y="258"/>
                </a:lnTo>
                <a:lnTo>
                  <a:pt x="743" y="260"/>
                </a:lnTo>
                <a:lnTo>
                  <a:pt x="756" y="264"/>
                </a:lnTo>
                <a:lnTo>
                  <a:pt x="769" y="268"/>
                </a:lnTo>
                <a:lnTo>
                  <a:pt x="794" y="277"/>
                </a:lnTo>
                <a:lnTo>
                  <a:pt x="816" y="288"/>
                </a:lnTo>
                <a:lnTo>
                  <a:pt x="839" y="302"/>
                </a:lnTo>
                <a:lnTo>
                  <a:pt x="858" y="318"/>
                </a:lnTo>
                <a:lnTo>
                  <a:pt x="878" y="335"/>
                </a:lnTo>
                <a:lnTo>
                  <a:pt x="895" y="354"/>
                </a:lnTo>
                <a:lnTo>
                  <a:pt x="910" y="375"/>
                </a:lnTo>
                <a:lnTo>
                  <a:pt x="923" y="397"/>
                </a:lnTo>
                <a:lnTo>
                  <a:pt x="933" y="420"/>
                </a:lnTo>
                <a:lnTo>
                  <a:pt x="942" y="445"/>
                </a:lnTo>
                <a:lnTo>
                  <a:pt x="945" y="458"/>
                </a:lnTo>
                <a:lnTo>
                  <a:pt x="948" y="471"/>
                </a:lnTo>
                <a:lnTo>
                  <a:pt x="951" y="483"/>
                </a:lnTo>
                <a:lnTo>
                  <a:pt x="953" y="496"/>
                </a:lnTo>
                <a:lnTo>
                  <a:pt x="954" y="510"/>
                </a:lnTo>
                <a:lnTo>
                  <a:pt x="954" y="524"/>
                </a:lnTo>
                <a:lnTo>
                  <a:pt x="954" y="524"/>
                </a:lnTo>
                <a:lnTo>
                  <a:pt x="954" y="537"/>
                </a:lnTo>
                <a:lnTo>
                  <a:pt x="953" y="551"/>
                </a:lnTo>
                <a:lnTo>
                  <a:pt x="948" y="577"/>
                </a:lnTo>
                <a:lnTo>
                  <a:pt x="942" y="601"/>
                </a:lnTo>
                <a:lnTo>
                  <a:pt x="933" y="626"/>
                </a:lnTo>
                <a:lnTo>
                  <a:pt x="924" y="649"/>
                </a:lnTo>
                <a:lnTo>
                  <a:pt x="911" y="670"/>
                </a:lnTo>
                <a:lnTo>
                  <a:pt x="896" y="691"/>
                </a:lnTo>
                <a:lnTo>
                  <a:pt x="880" y="710"/>
                </a:lnTo>
                <a:lnTo>
                  <a:pt x="861" y="727"/>
                </a:lnTo>
                <a:lnTo>
                  <a:pt x="842" y="743"/>
                </a:lnTo>
                <a:lnTo>
                  <a:pt x="821" y="757"/>
                </a:lnTo>
                <a:lnTo>
                  <a:pt x="798" y="769"/>
                </a:lnTo>
                <a:lnTo>
                  <a:pt x="775" y="779"/>
                </a:lnTo>
                <a:lnTo>
                  <a:pt x="750" y="786"/>
                </a:lnTo>
                <a:lnTo>
                  <a:pt x="724" y="791"/>
                </a:lnTo>
                <a:lnTo>
                  <a:pt x="711" y="792"/>
                </a:lnTo>
                <a:lnTo>
                  <a:pt x="697" y="794"/>
                </a:lnTo>
                <a:lnTo>
                  <a:pt x="697" y="794"/>
                </a:lnTo>
                <a:close/>
              </a:path>
            </a:pathLst>
          </a:custGeom>
          <a:gradFill>
            <a:gsLst>
              <a:gs pos="0">
                <a:srgbClr val="333F50"/>
              </a:gs>
              <a:gs pos="100000">
                <a:srgbClr val="7F91A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稻壳儿原创设计师：【ainippt】_9"/>
          <p:cNvSpPr>
            <a:spLocks noEditPoints="1"/>
          </p:cNvSpPr>
          <p:nvPr/>
        </p:nvSpPr>
        <p:spPr bwMode="auto">
          <a:xfrm>
            <a:off x="4952160" y="4817859"/>
            <a:ext cx="414417" cy="414417"/>
          </a:xfrm>
          <a:custGeom>
            <a:avLst/>
            <a:gdLst>
              <a:gd name="T0" fmla="*/ 562 w 1019"/>
              <a:gd name="T1" fmla="*/ 11 h 1017"/>
              <a:gd name="T2" fmla="*/ 449 w 1019"/>
              <a:gd name="T3" fmla="*/ 63 h 1017"/>
              <a:gd name="T4" fmla="*/ 360 w 1019"/>
              <a:gd name="T5" fmla="*/ 147 h 1017"/>
              <a:gd name="T6" fmla="*/ 303 w 1019"/>
              <a:gd name="T7" fmla="*/ 257 h 1017"/>
              <a:gd name="T8" fmla="*/ 287 w 1019"/>
              <a:gd name="T9" fmla="*/ 366 h 1017"/>
              <a:gd name="T10" fmla="*/ 324 w 1019"/>
              <a:gd name="T11" fmla="*/ 527 h 1017"/>
              <a:gd name="T12" fmla="*/ 7 w 1019"/>
              <a:gd name="T13" fmla="*/ 887 h 1017"/>
              <a:gd name="T14" fmla="*/ 5 w 1019"/>
              <a:gd name="T15" fmla="*/ 950 h 1017"/>
              <a:gd name="T16" fmla="*/ 36 w 1019"/>
              <a:gd name="T17" fmla="*/ 996 h 1017"/>
              <a:gd name="T18" fmla="*/ 96 w 1019"/>
              <a:gd name="T19" fmla="*/ 1017 h 1017"/>
              <a:gd name="T20" fmla="*/ 148 w 1019"/>
              <a:gd name="T21" fmla="*/ 1002 h 1017"/>
              <a:gd name="T22" fmla="*/ 535 w 1019"/>
              <a:gd name="T23" fmla="*/ 712 h 1017"/>
              <a:gd name="T24" fmla="*/ 672 w 1019"/>
              <a:gd name="T25" fmla="*/ 731 h 1017"/>
              <a:gd name="T26" fmla="*/ 795 w 1019"/>
              <a:gd name="T27" fmla="*/ 703 h 1017"/>
              <a:gd name="T28" fmla="*/ 898 w 1019"/>
              <a:gd name="T29" fmla="*/ 637 h 1017"/>
              <a:gd name="T30" fmla="*/ 975 w 1019"/>
              <a:gd name="T31" fmla="*/ 540 h 1017"/>
              <a:gd name="T32" fmla="*/ 1014 w 1019"/>
              <a:gd name="T33" fmla="*/ 421 h 1017"/>
              <a:gd name="T34" fmla="*/ 1014 w 1019"/>
              <a:gd name="T35" fmla="*/ 310 h 1017"/>
              <a:gd name="T36" fmla="*/ 975 w 1019"/>
              <a:gd name="T37" fmla="*/ 191 h 1017"/>
              <a:gd name="T38" fmla="*/ 898 w 1019"/>
              <a:gd name="T39" fmla="*/ 95 h 1017"/>
              <a:gd name="T40" fmla="*/ 795 w 1019"/>
              <a:gd name="T41" fmla="*/ 28 h 1017"/>
              <a:gd name="T42" fmla="*/ 672 w 1019"/>
              <a:gd name="T43" fmla="*/ 0 h 1017"/>
              <a:gd name="T44" fmla="*/ 100 w 1019"/>
              <a:gd name="T45" fmla="*/ 954 h 1017"/>
              <a:gd name="T46" fmla="*/ 73 w 1019"/>
              <a:gd name="T47" fmla="*/ 944 h 1017"/>
              <a:gd name="T48" fmla="*/ 66 w 1019"/>
              <a:gd name="T49" fmla="*/ 912 h 1017"/>
              <a:gd name="T50" fmla="*/ 406 w 1019"/>
              <a:gd name="T51" fmla="*/ 635 h 1017"/>
              <a:gd name="T52" fmla="*/ 607 w 1019"/>
              <a:gd name="T53" fmla="*/ 664 h 1017"/>
              <a:gd name="T54" fmla="*/ 509 w 1019"/>
              <a:gd name="T55" fmla="*/ 631 h 1017"/>
              <a:gd name="T56" fmla="*/ 430 w 1019"/>
              <a:gd name="T57" fmla="*/ 569 h 1017"/>
              <a:gd name="T58" fmla="*/ 374 w 1019"/>
              <a:gd name="T59" fmla="*/ 483 h 1017"/>
              <a:gd name="T60" fmla="*/ 351 w 1019"/>
              <a:gd name="T61" fmla="*/ 381 h 1017"/>
              <a:gd name="T62" fmla="*/ 360 w 1019"/>
              <a:gd name="T63" fmla="*/ 290 h 1017"/>
              <a:gd name="T64" fmla="*/ 402 w 1019"/>
              <a:gd name="T65" fmla="*/ 197 h 1017"/>
              <a:gd name="T66" fmla="*/ 472 w 1019"/>
              <a:gd name="T67" fmla="*/ 124 h 1017"/>
              <a:gd name="T68" fmla="*/ 563 w 1019"/>
              <a:gd name="T69" fmla="*/ 78 h 1017"/>
              <a:gd name="T70" fmla="*/ 653 w 1019"/>
              <a:gd name="T71" fmla="*/ 64 h 1017"/>
              <a:gd name="T72" fmla="*/ 757 w 1019"/>
              <a:gd name="T73" fmla="*/ 82 h 1017"/>
              <a:gd name="T74" fmla="*/ 845 w 1019"/>
              <a:gd name="T75" fmla="*/ 132 h 1017"/>
              <a:gd name="T76" fmla="*/ 911 w 1019"/>
              <a:gd name="T77" fmla="*/ 209 h 1017"/>
              <a:gd name="T78" fmla="*/ 949 w 1019"/>
              <a:gd name="T79" fmla="*/ 305 h 1017"/>
              <a:gd name="T80" fmla="*/ 954 w 1019"/>
              <a:gd name="T81" fmla="*/ 396 h 1017"/>
              <a:gd name="T82" fmla="*/ 925 w 1019"/>
              <a:gd name="T83" fmla="*/ 496 h 1017"/>
              <a:gd name="T84" fmla="*/ 866 w 1019"/>
              <a:gd name="T85" fmla="*/ 580 h 1017"/>
              <a:gd name="T86" fmla="*/ 784 w 1019"/>
              <a:gd name="T87" fmla="*/ 638 h 1017"/>
              <a:gd name="T88" fmla="*/ 684 w 1019"/>
              <a:gd name="T89" fmla="*/ 667 h 1017"/>
              <a:gd name="T90" fmla="*/ 810 w 1019"/>
              <a:gd name="T91" fmla="*/ 187 h 1017"/>
              <a:gd name="T92" fmla="*/ 775 w 1019"/>
              <a:gd name="T93" fmla="*/ 193 h 1017"/>
              <a:gd name="T94" fmla="*/ 772 w 1019"/>
              <a:gd name="T95" fmla="*/ 234 h 1017"/>
              <a:gd name="T96" fmla="*/ 820 w 1019"/>
              <a:gd name="T97" fmla="*/ 315 h 1017"/>
              <a:gd name="T98" fmla="*/ 815 w 1019"/>
              <a:gd name="T99" fmla="*/ 433 h 1017"/>
              <a:gd name="T100" fmla="*/ 769 w 1019"/>
              <a:gd name="T101" fmla="*/ 502 h 1017"/>
              <a:gd name="T102" fmla="*/ 775 w 1019"/>
              <a:gd name="T103" fmla="*/ 538 h 1017"/>
              <a:gd name="T104" fmla="*/ 810 w 1019"/>
              <a:gd name="T105" fmla="*/ 544 h 1017"/>
              <a:gd name="T106" fmla="*/ 874 w 1019"/>
              <a:gd name="T107" fmla="*/ 457 h 1017"/>
              <a:gd name="T108" fmla="*/ 881 w 1019"/>
              <a:gd name="T109" fmla="*/ 29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19" h="1017">
                <a:moveTo>
                  <a:pt x="653" y="0"/>
                </a:moveTo>
                <a:lnTo>
                  <a:pt x="653" y="0"/>
                </a:lnTo>
                <a:lnTo>
                  <a:pt x="634" y="0"/>
                </a:lnTo>
                <a:lnTo>
                  <a:pt x="615" y="1"/>
                </a:lnTo>
                <a:lnTo>
                  <a:pt x="597" y="5"/>
                </a:lnTo>
                <a:lnTo>
                  <a:pt x="579" y="8"/>
                </a:lnTo>
                <a:lnTo>
                  <a:pt x="562" y="11"/>
                </a:lnTo>
                <a:lnTo>
                  <a:pt x="544" y="16"/>
                </a:lnTo>
                <a:lnTo>
                  <a:pt x="527" y="22"/>
                </a:lnTo>
                <a:lnTo>
                  <a:pt x="510" y="28"/>
                </a:lnTo>
                <a:lnTo>
                  <a:pt x="494" y="36"/>
                </a:lnTo>
                <a:lnTo>
                  <a:pt x="479" y="44"/>
                </a:lnTo>
                <a:lnTo>
                  <a:pt x="463" y="53"/>
                </a:lnTo>
                <a:lnTo>
                  <a:pt x="449" y="63"/>
                </a:lnTo>
                <a:lnTo>
                  <a:pt x="434" y="72"/>
                </a:lnTo>
                <a:lnTo>
                  <a:pt x="420" y="84"/>
                </a:lnTo>
                <a:lnTo>
                  <a:pt x="407" y="95"/>
                </a:lnTo>
                <a:lnTo>
                  <a:pt x="394" y="108"/>
                </a:lnTo>
                <a:lnTo>
                  <a:pt x="382" y="119"/>
                </a:lnTo>
                <a:lnTo>
                  <a:pt x="371" y="133"/>
                </a:lnTo>
                <a:lnTo>
                  <a:pt x="360" y="147"/>
                </a:lnTo>
                <a:lnTo>
                  <a:pt x="349" y="161"/>
                </a:lnTo>
                <a:lnTo>
                  <a:pt x="339" y="176"/>
                </a:lnTo>
                <a:lnTo>
                  <a:pt x="331" y="191"/>
                </a:lnTo>
                <a:lnTo>
                  <a:pt x="323" y="207"/>
                </a:lnTo>
                <a:lnTo>
                  <a:pt x="316" y="223"/>
                </a:lnTo>
                <a:lnTo>
                  <a:pt x="309" y="240"/>
                </a:lnTo>
                <a:lnTo>
                  <a:pt x="303" y="257"/>
                </a:lnTo>
                <a:lnTo>
                  <a:pt x="299" y="274"/>
                </a:lnTo>
                <a:lnTo>
                  <a:pt x="294" y="292"/>
                </a:lnTo>
                <a:lnTo>
                  <a:pt x="291" y="310"/>
                </a:lnTo>
                <a:lnTo>
                  <a:pt x="289" y="329"/>
                </a:lnTo>
                <a:lnTo>
                  <a:pt x="287" y="347"/>
                </a:lnTo>
                <a:lnTo>
                  <a:pt x="287" y="366"/>
                </a:lnTo>
                <a:lnTo>
                  <a:pt x="287" y="366"/>
                </a:lnTo>
                <a:lnTo>
                  <a:pt x="288" y="390"/>
                </a:lnTo>
                <a:lnTo>
                  <a:pt x="290" y="414"/>
                </a:lnTo>
                <a:lnTo>
                  <a:pt x="294" y="438"/>
                </a:lnTo>
                <a:lnTo>
                  <a:pt x="300" y="462"/>
                </a:lnTo>
                <a:lnTo>
                  <a:pt x="306" y="484"/>
                </a:lnTo>
                <a:lnTo>
                  <a:pt x="315" y="506"/>
                </a:lnTo>
                <a:lnTo>
                  <a:pt x="324" y="527"/>
                </a:lnTo>
                <a:lnTo>
                  <a:pt x="336" y="547"/>
                </a:lnTo>
                <a:lnTo>
                  <a:pt x="28" y="854"/>
                </a:lnTo>
                <a:lnTo>
                  <a:pt x="28" y="854"/>
                </a:lnTo>
                <a:lnTo>
                  <a:pt x="22" y="862"/>
                </a:lnTo>
                <a:lnTo>
                  <a:pt x="16" y="869"/>
                </a:lnTo>
                <a:lnTo>
                  <a:pt x="11" y="878"/>
                </a:lnTo>
                <a:lnTo>
                  <a:pt x="7" y="887"/>
                </a:lnTo>
                <a:lnTo>
                  <a:pt x="5" y="895"/>
                </a:lnTo>
                <a:lnTo>
                  <a:pt x="2" y="904"/>
                </a:lnTo>
                <a:lnTo>
                  <a:pt x="0" y="913"/>
                </a:lnTo>
                <a:lnTo>
                  <a:pt x="0" y="922"/>
                </a:lnTo>
                <a:lnTo>
                  <a:pt x="0" y="932"/>
                </a:lnTo>
                <a:lnTo>
                  <a:pt x="2" y="940"/>
                </a:lnTo>
                <a:lnTo>
                  <a:pt x="5" y="950"/>
                </a:lnTo>
                <a:lnTo>
                  <a:pt x="7" y="958"/>
                </a:lnTo>
                <a:lnTo>
                  <a:pt x="11" y="967"/>
                </a:lnTo>
                <a:lnTo>
                  <a:pt x="16" y="974"/>
                </a:lnTo>
                <a:lnTo>
                  <a:pt x="22" y="982"/>
                </a:lnTo>
                <a:lnTo>
                  <a:pt x="28" y="990"/>
                </a:lnTo>
                <a:lnTo>
                  <a:pt x="28" y="990"/>
                </a:lnTo>
                <a:lnTo>
                  <a:pt x="36" y="996"/>
                </a:lnTo>
                <a:lnTo>
                  <a:pt x="43" y="1002"/>
                </a:lnTo>
                <a:lnTo>
                  <a:pt x="52" y="1007"/>
                </a:lnTo>
                <a:lnTo>
                  <a:pt x="59" y="1011"/>
                </a:lnTo>
                <a:lnTo>
                  <a:pt x="69" y="1014"/>
                </a:lnTo>
                <a:lnTo>
                  <a:pt x="78" y="1016"/>
                </a:lnTo>
                <a:lnTo>
                  <a:pt x="86" y="1017"/>
                </a:lnTo>
                <a:lnTo>
                  <a:pt x="96" y="1017"/>
                </a:lnTo>
                <a:lnTo>
                  <a:pt x="96" y="1017"/>
                </a:lnTo>
                <a:lnTo>
                  <a:pt x="104" y="1017"/>
                </a:lnTo>
                <a:lnTo>
                  <a:pt x="114" y="1016"/>
                </a:lnTo>
                <a:lnTo>
                  <a:pt x="123" y="1014"/>
                </a:lnTo>
                <a:lnTo>
                  <a:pt x="131" y="1011"/>
                </a:lnTo>
                <a:lnTo>
                  <a:pt x="140" y="1007"/>
                </a:lnTo>
                <a:lnTo>
                  <a:pt x="148" y="1002"/>
                </a:lnTo>
                <a:lnTo>
                  <a:pt x="156" y="996"/>
                </a:lnTo>
                <a:lnTo>
                  <a:pt x="163" y="990"/>
                </a:lnTo>
                <a:lnTo>
                  <a:pt x="470" y="683"/>
                </a:lnTo>
                <a:lnTo>
                  <a:pt x="470" y="683"/>
                </a:lnTo>
                <a:lnTo>
                  <a:pt x="492" y="693"/>
                </a:lnTo>
                <a:lnTo>
                  <a:pt x="512" y="703"/>
                </a:lnTo>
                <a:lnTo>
                  <a:pt x="535" y="712"/>
                </a:lnTo>
                <a:lnTo>
                  <a:pt x="557" y="718"/>
                </a:lnTo>
                <a:lnTo>
                  <a:pt x="580" y="724"/>
                </a:lnTo>
                <a:lnTo>
                  <a:pt x="604" y="728"/>
                </a:lnTo>
                <a:lnTo>
                  <a:pt x="628" y="731"/>
                </a:lnTo>
                <a:lnTo>
                  <a:pt x="653" y="731"/>
                </a:lnTo>
                <a:lnTo>
                  <a:pt x="653" y="731"/>
                </a:lnTo>
                <a:lnTo>
                  <a:pt x="672" y="731"/>
                </a:lnTo>
                <a:lnTo>
                  <a:pt x="690" y="730"/>
                </a:lnTo>
                <a:lnTo>
                  <a:pt x="708" y="727"/>
                </a:lnTo>
                <a:lnTo>
                  <a:pt x="727" y="723"/>
                </a:lnTo>
                <a:lnTo>
                  <a:pt x="744" y="720"/>
                </a:lnTo>
                <a:lnTo>
                  <a:pt x="762" y="715"/>
                </a:lnTo>
                <a:lnTo>
                  <a:pt x="778" y="709"/>
                </a:lnTo>
                <a:lnTo>
                  <a:pt x="795" y="703"/>
                </a:lnTo>
                <a:lnTo>
                  <a:pt x="811" y="696"/>
                </a:lnTo>
                <a:lnTo>
                  <a:pt x="828" y="687"/>
                </a:lnTo>
                <a:lnTo>
                  <a:pt x="843" y="678"/>
                </a:lnTo>
                <a:lnTo>
                  <a:pt x="858" y="669"/>
                </a:lnTo>
                <a:lnTo>
                  <a:pt x="872" y="659"/>
                </a:lnTo>
                <a:lnTo>
                  <a:pt x="886" y="647"/>
                </a:lnTo>
                <a:lnTo>
                  <a:pt x="898" y="637"/>
                </a:lnTo>
                <a:lnTo>
                  <a:pt x="911" y="624"/>
                </a:lnTo>
                <a:lnTo>
                  <a:pt x="924" y="612"/>
                </a:lnTo>
                <a:lnTo>
                  <a:pt x="935" y="598"/>
                </a:lnTo>
                <a:lnTo>
                  <a:pt x="947" y="584"/>
                </a:lnTo>
                <a:lnTo>
                  <a:pt x="956" y="570"/>
                </a:lnTo>
                <a:lnTo>
                  <a:pt x="966" y="555"/>
                </a:lnTo>
                <a:lnTo>
                  <a:pt x="975" y="540"/>
                </a:lnTo>
                <a:lnTo>
                  <a:pt x="983" y="524"/>
                </a:lnTo>
                <a:lnTo>
                  <a:pt x="991" y="508"/>
                </a:lnTo>
                <a:lnTo>
                  <a:pt x="997" y="492"/>
                </a:lnTo>
                <a:lnTo>
                  <a:pt x="1002" y="475"/>
                </a:lnTo>
                <a:lnTo>
                  <a:pt x="1008" y="457"/>
                </a:lnTo>
                <a:lnTo>
                  <a:pt x="1011" y="439"/>
                </a:lnTo>
                <a:lnTo>
                  <a:pt x="1014" y="421"/>
                </a:lnTo>
                <a:lnTo>
                  <a:pt x="1018" y="403"/>
                </a:lnTo>
                <a:lnTo>
                  <a:pt x="1019" y="384"/>
                </a:lnTo>
                <a:lnTo>
                  <a:pt x="1019" y="366"/>
                </a:lnTo>
                <a:lnTo>
                  <a:pt x="1019" y="366"/>
                </a:lnTo>
                <a:lnTo>
                  <a:pt x="1019" y="347"/>
                </a:lnTo>
                <a:lnTo>
                  <a:pt x="1018" y="329"/>
                </a:lnTo>
                <a:lnTo>
                  <a:pt x="1014" y="310"/>
                </a:lnTo>
                <a:lnTo>
                  <a:pt x="1011" y="292"/>
                </a:lnTo>
                <a:lnTo>
                  <a:pt x="1008" y="274"/>
                </a:lnTo>
                <a:lnTo>
                  <a:pt x="1002" y="257"/>
                </a:lnTo>
                <a:lnTo>
                  <a:pt x="997" y="240"/>
                </a:lnTo>
                <a:lnTo>
                  <a:pt x="991" y="223"/>
                </a:lnTo>
                <a:lnTo>
                  <a:pt x="983" y="207"/>
                </a:lnTo>
                <a:lnTo>
                  <a:pt x="975" y="191"/>
                </a:lnTo>
                <a:lnTo>
                  <a:pt x="966" y="176"/>
                </a:lnTo>
                <a:lnTo>
                  <a:pt x="956" y="161"/>
                </a:lnTo>
                <a:lnTo>
                  <a:pt x="947" y="147"/>
                </a:lnTo>
                <a:lnTo>
                  <a:pt x="935" y="133"/>
                </a:lnTo>
                <a:lnTo>
                  <a:pt x="924" y="119"/>
                </a:lnTo>
                <a:lnTo>
                  <a:pt x="911" y="108"/>
                </a:lnTo>
                <a:lnTo>
                  <a:pt x="898" y="95"/>
                </a:lnTo>
                <a:lnTo>
                  <a:pt x="886" y="84"/>
                </a:lnTo>
                <a:lnTo>
                  <a:pt x="872" y="72"/>
                </a:lnTo>
                <a:lnTo>
                  <a:pt x="858" y="63"/>
                </a:lnTo>
                <a:lnTo>
                  <a:pt x="843" y="53"/>
                </a:lnTo>
                <a:lnTo>
                  <a:pt x="828" y="44"/>
                </a:lnTo>
                <a:lnTo>
                  <a:pt x="811" y="36"/>
                </a:lnTo>
                <a:lnTo>
                  <a:pt x="795" y="28"/>
                </a:lnTo>
                <a:lnTo>
                  <a:pt x="778" y="22"/>
                </a:lnTo>
                <a:lnTo>
                  <a:pt x="762" y="16"/>
                </a:lnTo>
                <a:lnTo>
                  <a:pt x="744" y="11"/>
                </a:lnTo>
                <a:lnTo>
                  <a:pt x="727" y="8"/>
                </a:lnTo>
                <a:lnTo>
                  <a:pt x="708" y="5"/>
                </a:lnTo>
                <a:lnTo>
                  <a:pt x="690" y="1"/>
                </a:lnTo>
                <a:lnTo>
                  <a:pt x="672" y="0"/>
                </a:lnTo>
                <a:lnTo>
                  <a:pt x="653" y="0"/>
                </a:lnTo>
                <a:lnTo>
                  <a:pt x="653" y="0"/>
                </a:lnTo>
                <a:close/>
                <a:moveTo>
                  <a:pt x="118" y="944"/>
                </a:moveTo>
                <a:lnTo>
                  <a:pt x="118" y="944"/>
                </a:lnTo>
                <a:lnTo>
                  <a:pt x="112" y="950"/>
                </a:lnTo>
                <a:lnTo>
                  <a:pt x="105" y="952"/>
                </a:lnTo>
                <a:lnTo>
                  <a:pt x="100" y="954"/>
                </a:lnTo>
                <a:lnTo>
                  <a:pt x="96" y="954"/>
                </a:lnTo>
                <a:lnTo>
                  <a:pt x="96" y="954"/>
                </a:lnTo>
                <a:lnTo>
                  <a:pt x="92" y="954"/>
                </a:lnTo>
                <a:lnTo>
                  <a:pt x="86" y="952"/>
                </a:lnTo>
                <a:lnTo>
                  <a:pt x="80" y="950"/>
                </a:lnTo>
                <a:lnTo>
                  <a:pt x="73" y="944"/>
                </a:lnTo>
                <a:lnTo>
                  <a:pt x="73" y="944"/>
                </a:lnTo>
                <a:lnTo>
                  <a:pt x="68" y="938"/>
                </a:lnTo>
                <a:lnTo>
                  <a:pt x="66" y="933"/>
                </a:lnTo>
                <a:lnTo>
                  <a:pt x="65" y="926"/>
                </a:lnTo>
                <a:lnTo>
                  <a:pt x="64" y="922"/>
                </a:lnTo>
                <a:lnTo>
                  <a:pt x="64" y="922"/>
                </a:lnTo>
                <a:lnTo>
                  <a:pt x="65" y="918"/>
                </a:lnTo>
                <a:lnTo>
                  <a:pt x="66" y="912"/>
                </a:lnTo>
                <a:lnTo>
                  <a:pt x="68" y="906"/>
                </a:lnTo>
                <a:lnTo>
                  <a:pt x="73" y="899"/>
                </a:lnTo>
                <a:lnTo>
                  <a:pt x="373" y="600"/>
                </a:lnTo>
                <a:lnTo>
                  <a:pt x="373" y="600"/>
                </a:lnTo>
                <a:lnTo>
                  <a:pt x="383" y="613"/>
                </a:lnTo>
                <a:lnTo>
                  <a:pt x="394" y="624"/>
                </a:lnTo>
                <a:lnTo>
                  <a:pt x="406" y="635"/>
                </a:lnTo>
                <a:lnTo>
                  <a:pt x="418" y="645"/>
                </a:lnTo>
                <a:lnTo>
                  <a:pt x="118" y="944"/>
                </a:lnTo>
                <a:close/>
                <a:moveTo>
                  <a:pt x="653" y="668"/>
                </a:moveTo>
                <a:lnTo>
                  <a:pt x="653" y="668"/>
                </a:lnTo>
                <a:lnTo>
                  <a:pt x="638" y="668"/>
                </a:lnTo>
                <a:lnTo>
                  <a:pt x="622" y="667"/>
                </a:lnTo>
                <a:lnTo>
                  <a:pt x="607" y="664"/>
                </a:lnTo>
                <a:lnTo>
                  <a:pt x="592" y="661"/>
                </a:lnTo>
                <a:lnTo>
                  <a:pt x="578" y="658"/>
                </a:lnTo>
                <a:lnTo>
                  <a:pt x="563" y="654"/>
                </a:lnTo>
                <a:lnTo>
                  <a:pt x="549" y="649"/>
                </a:lnTo>
                <a:lnTo>
                  <a:pt x="536" y="644"/>
                </a:lnTo>
                <a:lnTo>
                  <a:pt x="522" y="638"/>
                </a:lnTo>
                <a:lnTo>
                  <a:pt x="509" y="631"/>
                </a:lnTo>
                <a:lnTo>
                  <a:pt x="496" y="624"/>
                </a:lnTo>
                <a:lnTo>
                  <a:pt x="484" y="616"/>
                </a:lnTo>
                <a:lnTo>
                  <a:pt x="472" y="608"/>
                </a:lnTo>
                <a:lnTo>
                  <a:pt x="461" y="599"/>
                </a:lnTo>
                <a:lnTo>
                  <a:pt x="450" y="589"/>
                </a:lnTo>
                <a:lnTo>
                  <a:pt x="439" y="580"/>
                </a:lnTo>
                <a:lnTo>
                  <a:pt x="430" y="569"/>
                </a:lnTo>
                <a:lnTo>
                  <a:pt x="420" y="558"/>
                </a:lnTo>
                <a:lnTo>
                  <a:pt x="410" y="546"/>
                </a:lnTo>
                <a:lnTo>
                  <a:pt x="402" y="535"/>
                </a:lnTo>
                <a:lnTo>
                  <a:pt x="394" y="522"/>
                </a:lnTo>
                <a:lnTo>
                  <a:pt x="387" y="510"/>
                </a:lnTo>
                <a:lnTo>
                  <a:pt x="380" y="496"/>
                </a:lnTo>
                <a:lnTo>
                  <a:pt x="374" y="483"/>
                </a:lnTo>
                <a:lnTo>
                  <a:pt x="368" y="469"/>
                </a:lnTo>
                <a:lnTo>
                  <a:pt x="364" y="455"/>
                </a:lnTo>
                <a:lnTo>
                  <a:pt x="360" y="441"/>
                </a:lnTo>
                <a:lnTo>
                  <a:pt x="357" y="426"/>
                </a:lnTo>
                <a:lnTo>
                  <a:pt x="354" y="411"/>
                </a:lnTo>
                <a:lnTo>
                  <a:pt x="352" y="396"/>
                </a:lnTo>
                <a:lnTo>
                  <a:pt x="351" y="381"/>
                </a:lnTo>
                <a:lnTo>
                  <a:pt x="350" y="366"/>
                </a:lnTo>
                <a:lnTo>
                  <a:pt x="350" y="366"/>
                </a:lnTo>
                <a:lnTo>
                  <a:pt x="351" y="350"/>
                </a:lnTo>
                <a:lnTo>
                  <a:pt x="352" y="335"/>
                </a:lnTo>
                <a:lnTo>
                  <a:pt x="354" y="320"/>
                </a:lnTo>
                <a:lnTo>
                  <a:pt x="357" y="305"/>
                </a:lnTo>
                <a:lnTo>
                  <a:pt x="360" y="290"/>
                </a:lnTo>
                <a:lnTo>
                  <a:pt x="364" y="276"/>
                </a:lnTo>
                <a:lnTo>
                  <a:pt x="368" y="262"/>
                </a:lnTo>
                <a:lnTo>
                  <a:pt x="374" y="248"/>
                </a:lnTo>
                <a:lnTo>
                  <a:pt x="380" y="235"/>
                </a:lnTo>
                <a:lnTo>
                  <a:pt x="387" y="221"/>
                </a:lnTo>
                <a:lnTo>
                  <a:pt x="394" y="209"/>
                </a:lnTo>
                <a:lnTo>
                  <a:pt x="402" y="197"/>
                </a:lnTo>
                <a:lnTo>
                  <a:pt x="410" y="185"/>
                </a:lnTo>
                <a:lnTo>
                  <a:pt x="420" y="173"/>
                </a:lnTo>
                <a:lnTo>
                  <a:pt x="430" y="162"/>
                </a:lnTo>
                <a:lnTo>
                  <a:pt x="439" y="152"/>
                </a:lnTo>
                <a:lnTo>
                  <a:pt x="450" y="142"/>
                </a:lnTo>
                <a:lnTo>
                  <a:pt x="461" y="132"/>
                </a:lnTo>
                <a:lnTo>
                  <a:pt x="472" y="124"/>
                </a:lnTo>
                <a:lnTo>
                  <a:pt x="484" y="115"/>
                </a:lnTo>
                <a:lnTo>
                  <a:pt x="496" y="108"/>
                </a:lnTo>
                <a:lnTo>
                  <a:pt x="509" y="100"/>
                </a:lnTo>
                <a:lnTo>
                  <a:pt x="522" y="94"/>
                </a:lnTo>
                <a:lnTo>
                  <a:pt x="536" y="87"/>
                </a:lnTo>
                <a:lnTo>
                  <a:pt x="549" y="82"/>
                </a:lnTo>
                <a:lnTo>
                  <a:pt x="563" y="78"/>
                </a:lnTo>
                <a:lnTo>
                  <a:pt x="578" y="73"/>
                </a:lnTo>
                <a:lnTo>
                  <a:pt x="592" y="70"/>
                </a:lnTo>
                <a:lnTo>
                  <a:pt x="607" y="67"/>
                </a:lnTo>
                <a:lnTo>
                  <a:pt x="622" y="65"/>
                </a:lnTo>
                <a:lnTo>
                  <a:pt x="638" y="64"/>
                </a:lnTo>
                <a:lnTo>
                  <a:pt x="653" y="64"/>
                </a:lnTo>
                <a:lnTo>
                  <a:pt x="653" y="64"/>
                </a:lnTo>
                <a:lnTo>
                  <a:pt x="669" y="64"/>
                </a:lnTo>
                <a:lnTo>
                  <a:pt x="684" y="65"/>
                </a:lnTo>
                <a:lnTo>
                  <a:pt x="699" y="67"/>
                </a:lnTo>
                <a:lnTo>
                  <a:pt x="714" y="70"/>
                </a:lnTo>
                <a:lnTo>
                  <a:pt x="729" y="73"/>
                </a:lnTo>
                <a:lnTo>
                  <a:pt x="743" y="78"/>
                </a:lnTo>
                <a:lnTo>
                  <a:pt x="757" y="82"/>
                </a:lnTo>
                <a:lnTo>
                  <a:pt x="771" y="87"/>
                </a:lnTo>
                <a:lnTo>
                  <a:pt x="784" y="94"/>
                </a:lnTo>
                <a:lnTo>
                  <a:pt x="796" y="100"/>
                </a:lnTo>
                <a:lnTo>
                  <a:pt x="809" y="108"/>
                </a:lnTo>
                <a:lnTo>
                  <a:pt x="822" y="115"/>
                </a:lnTo>
                <a:lnTo>
                  <a:pt x="834" y="124"/>
                </a:lnTo>
                <a:lnTo>
                  <a:pt x="845" y="132"/>
                </a:lnTo>
                <a:lnTo>
                  <a:pt x="857" y="142"/>
                </a:lnTo>
                <a:lnTo>
                  <a:pt x="866" y="152"/>
                </a:lnTo>
                <a:lnTo>
                  <a:pt x="877" y="162"/>
                </a:lnTo>
                <a:lnTo>
                  <a:pt x="887" y="173"/>
                </a:lnTo>
                <a:lnTo>
                  <a:pt x="895" y="185"/>
                </a:lnTo>
                <a:lnTo>
                  <a:pt x="904" y="197"/>
                </a:lnTo>
                <a:lnTo>
                  <a:pt x="911" y="209"/>
                </a:lnTo>
                <a:lnTo>
                  <a:pt x="919" y="221"/>
                </a:lnTo>
                <a:lnTo>
                  <a:pt x="925" y="235"/>
                </a:lnTo>
                <a:lnTo>
                  <a:pt x="932" y="248"/>
                </a:lnTo>
                <a:lnTo>
                  <a:pt x="937" y="262"/>
                </a:lnTo>
                <a:lnTo>
                  <a:pt x="941" y="276"/>
                </a:lnTo>
                <a:lnTo>
                  <a:pt x="946" y="290"/>
                </a:lnTo>
                <a:lnTo>
                  <a:pt x="949" y="305"/>
                </a:lnTo>
                <a:lnTo>
                  <a:pt x="952" y="320"/>
                </a:lnTo>
                <a:lnTo>
                  <a:pt x="954" y="335"/>
                </a:lnTo>
                <a:lnTo>
                  <a:pt x="955" y="350"/>
                </a:lnTo>
                <a:lnTo>
                  <a:pt x="955" y="366"/>
                </a:lnTo>
                <a:lnTo>
                  <a:pt x="955" y="366"/>
                </a:lnTo>
                <a:lnTo>
                  <a:pt x="955" y="381"/>
                </a:lnTo>
                <a:lnTo>
                  <a:pt x="954" y="396"/>
                </a:lnTo>
                <a:lnTo>
                  <a:pt x="952" y="411"/>
                </a:lnTo>
                <a:lnTo>
                  <a:pt x="949" y="426"/>
                </a:lnTo>
                <a:lnTo>
                  <a:pt x="946" y="441"/>
                </a:lnTo>
                <a:lnTo>
                  <a:pt x="941" y="455"/>
                </a:lnTo>
                <a:lnTo>
                  <a:pt x="937" y="469"/>
                </a:lnTo>
                <a:lnTo>
                  <a:pt x="932" y="483"/>
                </a:lnTo>
                <a:lnTo>
                  <a:pt x="925" y="496"/>
                </a:lnTo>
                <a:lnTo>
                  <a:pt x="919" y="510"/>
                </a:lnTo>
                <a:lnTo>
                  <a:pt x="911" y="522"/>
                </a:lnTo>
                <a:lnTo>
                  <a:pt x="904" y="535"/>
                </a:lnTo>
                <a:lnTo>
                  <a:pt x="895" y="546"/>
                </a:lnTo>
                <a:lnTo>
                  <a:pt x="887" y="558"/>
                </a:lnTo>
                <a:lnTo>
                  <a:pt x="877" y="569"/>
                </a:lnTo>
                <a:lnTo>
                  <a:pt x="866" y="580"/>
                </a:lnTo>
                <a:lnTo>
                  <a:pt x="857" y="589"/>
                </a:lnTo>
                <a:lnTo>
                  <a:pt x="845" y="599"/>
                </a:lnTo>
                <a:lnTo>
                  <a:pt x="834" y="608"/>
                </a:lnTo>
                <a:lnTo>
                  <a:pt x="822" y="616"/>
                </a:lnTo>
                <a:lnTo>
                  <a:pt x="809" y="624"/>
                </a:lnTo>
                <a:lnTo>
                  <a:pt x="796" y="631"/>
                </a:lnTo>
                <a:lnTo>
                  <a:pt x="784" y="638"/>
                </a:lnTo>
                <a:lnTo>
                  <a:pt x="771" y="644"/>
                </a:lnTo>
                <a:lnTo>
                  <a:pt x="757" y="649"/>
                </a:lnTo>
                <a:lnTo>
                  <a:pt x="743" y="654"/>
                </a:lnTo>
                <a:lnTo>
                  <a:pt x="729" y="658"/>
                </a:lnTo>
                <a:lnTo>
                  <a:pt x="714" y="661"/>
                </a:lnTo>
                <a:lnTo>
                  <a:pt x="699" y="664"/>
                </a:lnTo>
                <a:lnTo>
                  <a:pt x="684" y="667"/>
                </a:lnTo>
                <a:lnTo>
                  <a:pt x="669" y="668"/>
                </a:lnTo>
                <a:lnTo>
                  <a:pt x="653" y="668"/>
                </a:lnTo>
                <a:lnTo>
                  <a:pt x="653" y="668"/>
                </a:lnTo>
                <a:close/>
                <a:moveTo>
                  <a:pt x="820" y="193"/>
                </a:moveTo>
                <a:lnTo>
                  <a:pt x="820" y="193"/>
                </a:lnTo>
                <a:lnTo>
                  <a:pt x="816" y="190"/>
                </a:lnTo>
                <a:lnTo>
                  <a:pt x="810" y="187"/>
                </a:lnTo>
                <a:lnTo>
                  <a:pt x="804" y="185"/>
                </a:lnTo>
                <a:lnTo>
                  <a:pt x="798" y="185"/>
                </a:lnTo>
                <a:lnTo>
                  <a:pt x="792" y="185"/>
                </a:lnTo>
                <a:lnTo>
                  <a:pt x="786" y="187"/>
                </a:lnTo>
                <a:lnTo>
                  <a:pt x="780" y="190"/>
                </a:lnTo>
                <a:lnTo>
                  <a:pt x="775" y="193"/>
                </a:lnTo>
                <a:lnTo>
                  <a:pt x="775" y="193"/>
                </a:lnTo>
                <a:lnTo>
                  <a:pt x="772" y="199"/>
                </a:lnTo>
                <a:lnTo>
                  <a:pt x="769" y="204"/>
                </a:lnTo>
                <a:lnTo>
                  <a:pt x="766" y="211"/>
                </a:lnTo>
                <a:lnTo>
                  <a:pt x="766" y="216"/>
                </a:lnTo>
                <a:lnTo>
                  <a:pt x="766" y="222"/>
                </a:lnTo>
                <a:lnTo>
                  <a:pt x="769" y="229"/>
                </a:lnTo>
                <a:lnTo>
                  <a:pt x="772" y="234"/>
                </a:lnTo>
                <a:lnTo>
                  <a:pt x="775" y="238"/>
                </a:lnTo>
                <a:lnTo>
                  <a:pt x="775" y="238"/>
                </a:lnTo>
                <a:lnTo>
                  <a:pt x="788" y="252"/>
                </a:lnTo>
                <a:lnTo>
                  <a:pt x="799" y="267"/>
                </a:lnTo>
                <a:lnTo>
                  <a:pt x="807" y="282"/>
                </a:lnTo>
                <a:lnTo>
                  <a:pt x="815" y="299"/>
                </a:lnTo>
                <a:lnTo>
                  <a:pt x="820" y="315"/>
                </a:lnTo>
                <a:lnTo>
                  <a:pt x="824" y="332"/>
                </a:lnTo>
                <a:lnTo>
                  <a:pt x="828" y="348"/>
                </a:lnTo>
                <a:lnTo>
                  <a:pt x="828" y="366"/>
                </a:lnTo>
                <a:lnTo>
                  <a:pt x="828" y="383"/>
                </a:lnTo>
                <a:lnTo>
                  <a:pt x="824" y="399"/>
                </a:lnTo>
                <a:lnTo>
                  <a:pt x="820" y="417"/>
                </a:lnTo>
                <a:lnTo>
                  <a:pt x="815" y="433"/>
                </a:lnTo>
                <a:lnTo>
                  <a:pt x="807" y="449"/>
                </a:lnTo>
                <a:lnTo>
                  <a:pt x="799" y="464"/>
                </a:lnTo>
                <a:lnTo>
                  <a:pt x="788" y="479"/>
                </a:lnTo>
                <a:lnTo>
                  <a:pt x="775" y="493"/>
                </a:lnTo>
                <a:lnTo>
                  <a:pt x="775" y="493"/>
                </a:lnTo>
                <a:lnTo>
                  <a:pt x="772" y="497"/>
                </a:lnTo>
                <a:lnTo>
                  <a:pt x="769" y="502"/>
                </a:lnTo>
                <a:lnTo>
                  <a:pt x="766" y="509"/>
                </a:lnTo>
                <a:lnTo>
                  <a:pt x="766" y="515"/>
                </a:lnTo>
                <a:lnTo>
                  <a:pt x="766" y="521"/>
                </a:lnTo>
                <a:lnTo>
                  <a:pt x="769" y="527"/>
                </a:lnTo>
                <a:lnTo>
                  <a:pt x="772" y="532"/>
                </a:lnTo>
                <a:lnTo>
                  <a:pt x="775" y="538"/>
                </a:lnTo>
                <a:lnTo>
                  <a:pt x="775" y="538"/>
                </a:lnTo>
                <a:lnTo>
                  <a:pt x="780" y="541"/>
                </a:lnTo>
                <a:lnTo>
                  <a:pt x="786" y="544"/>
                </a:lnTo>
                <a:lnTo>
                  <a:pt x="792" y="546"/>
                </a:lnTo>
                <a:lnTo>
                  <a:pt x="798" y="546"/>
                </a:lnTo>
                <a:lnTo>
                  <a:pt x="798" y="546"/>
                </a:lnTo>
                <a:lnTo>
                  <a:pt x="804" y="546"/>
                </a:lnTo>
                <a:lnTo>
                  <a:pt x="810" y="544"/>
                </a:lnTo>
                <a:lnTo>
                  <a:pt x="816" y="541"/>
                </a:lnTo>
                <a:lnTo>
                  <a:pt x="820" y="538"/>
                </a:lnTo>
                <a:lnTo>
                  <a:pt x="820" y="538"/>
                </a:lnTo>
                <a:lnTo>
                  <a:pt x="837" y="518"/>
                </a:lnTo>
                <a:lnTo>
                  <a:pt x="851" y="499"/>
                </a:lnTo>
                <a:lnTo>
                  <a:pt x="864" y="479"/>
                </a:lnTo>
                <a:lnTo>
                  <a:pt x="874" y="457"/>
                </a:lnTo>
                <a:lnTo>
                  <a:pt x="881" y="435"/>
                </a:lnTo>
                <a:lnTo>
                  <a:pt x="887" y="412"/>
                </a:lnTo>
                <a:lnTo>
                  <a:pt x="891" y="389"/>
                </a:lnTo>
                <a:lnTo>
                  <a:pt x="892" y="366"/>
                </a:lnTo>
                <a:lnTo>
                  <a:pt x="891" y="343"/>
                </a:lnTo>
                <a:lnTo>
                  <a:pt x="887" y="319"/>
                </a:lnTo>
                <a:lnTo>
                  <a:pt x="881" y="296"/>
                </a:lnTo>
                <a:lnTo>
                  <a:pt x="874" y="274"/>
                </a:lnTo>
                <a:lnTo>
                  <a:pt x="864" y="252"/>
                </a:lnTo>
                <a:lnTo>
                  <a:pt x="851" y="232"/>
                </a:lnTo>
                <a:lnTo>
                  <a:pt x="837" y="213"/>
                </a:lnTo>
                <a:lnTo>
                  <a:pt x="820" y="193"/>
                </a:lnTo>
                <a:lnTo>
                  <a:pt x="820" y="193"/>
                </a:lnTo>
                <a:close/>
              </a:path>
            </a:pathLst>
          </a:custGeom>
          <a:gradFill>
            <a:gsLst>
              <a:gs pos="0">
                <a:srgbClr val="333F50"/>
              </a:gs>
              <a:gs pos="100000">
                <a:srgbClr val="7F91AA"/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稻壳儿原创设计师：【ainippt】_10"/>
          <p:cNvSpPr/>
          <p:nvPr/>
        </p:nvSpPr>
        <p:spPr>
          <a:xfrm>
            <a:off x="5346392" y="3383587"/>
            <a:ext cx="1499216" cy="1499216"/>
          </a:xfrm>
          <a:prstGeom prst="ellipse">
            <a:avLst/>
          </a:prstGeom>
          <a:solidFill>
            <a:srgbClr val="333F50"/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DIN-BoldItalic" pitchFamily="50" charset="0"/>
            </a:endParaRPr>
          </a:p>
        </p:txBody>
      </p:sp>
      <p:sp>
        <p:nvSpPr>
          <p:cNvPr id="51" name="稻壳儿原创设计师：【ainippt】_11"/>
          <p:cNvSpPr>
            <a:spLocks noEditPoints="1"/>
          </p:cNvSpPr>
          <p:nvPr/>
        </p:nvSpPr>
        <p:spPr bwMode="auto">
          <a:xfrm>
            <a:off x="5889805" y="3925987"/>
            <a:ext cx="412387" cy="414417"/>
          </a:xfrm>
          <a:custGeom>
            <a:avLst/>
            <a:gdLst>
              <a:gd name="T0" fmla="*/ 11 w 1017"/>
              <a:gd name="T1" fmla="*/ 50 h 1018"/>
              <a:gd name="T2" fmla="*/ 28 w 1017"/>
              <a:gd name="T3" fmla="*/ 450 h 1018"/>
              <a:gd name="T4" fmla="*/ 148 w 1017"/>
              <a:gd name="T5" fmla="*/ 461 h 1018"/>
              <a:gd name="T6" fmla="*/ 328 w 1017"/>
              <a:gd name="T7" fmla="*/ 461 h 1018"/>
              <a:gd name="T8" fmla="*/ 449 w 1017"/>
              <a:gd name="T9" fmla="*/ 450 h 1018"/>
              <a:gd name="T10" fmla="*/ 456 w 1017"/>
              <a:gd name="T11" fmla="*/ 322 h 1018"/>
              <a:gd name="T12" fmla="*/ 466 w 1017"/>
              <a:gd name="T13" fmla="*/ 141 h 1018"/>
              <a:gd name="T14" fmla="*/ 442 w 1017"/>
              <a:gd name="T15" fmla="*/ 21 h 1018"/>
              <a:gd name="T16" fmla="*/ 236 w 1017"/>
              <a:gd name="T17" fmla="*/ 133 h 1018"/>
              <a:gd name="T18" fmla="*/ 403 w 1017"/>
              <a:gd name="T19" fmla="*/ 359 h 1018"/>
              <a:gd name="T20" fmla="*/ 369 w 1017"/>
              <a:gd name="T21" fmla="*/ 411 h 1018"/>
              <a:gd name="T22" fmla="*/ 138 w 1017"/>
              <a:gd name="T23" fmla="*/ 231 h 1018"/>
              <a:gd name="T24" fmla="*/ 102 w 1017"/>
              <a:gd name="T25" fmla="*/ 413 h 1018"/>
              <a:gd name="T26" fmla="*/ 69 w 1017"/>
              <a:gd name="T27" fmla="*/ 78 h 1018"/>
              <a:gd name="T28" fmla="*/ 412 w 1017"/>
              <a:gd name="T29" fmla="*/ 89 h 1018"/>
              <a:gd name="T30" fmla="*/ 975 w 1017"/>
              <a:gd name="T31" fmla="*/ 16 h 1018"/>
              <a:gd name="T32" fmla="*/ 575 w 1017"/>
              <a:gd name="T33" fmla="*/ 21 h 1018"/>
              <a:gd name="T34" fmla="*/ 552 w 1017"/>
              <a:gd name="T35" fmla="*/ 141 h 1018"/>
              <a:gd name="T36" fmla="*/ 562 w 1017"/>
              <a:gd name="T37" fmla="*/ 322 h 1018"/>
              <a:gd name="T38" fmla="*/ 569 w 1017"/>
              <a:gd name="T39" fmla="*/ 450 h 1018"/>
              <a:gd name="T40" fmla="*/ 689 w 1017"/>
              <a:gd name="T41" fmla="*/ 461 h 1018"/>
              <a:gd name="T42" fmla="*/ 869 w 1017"/>
              <a:gd name="T43" fmla="*/ 461 h 1018"/>
              <a:gd name="T44" fmla="*/ 989 w 1017"/>
              <a:gd name="T45" fmla="*/ 450 h 1018"/>
              <a:gd name="T46" fmla="*/ 1006 w 1017"/>
              <a:gd name="T47" fmla="*/ 50 h 1018"/>
              <a:gd name="T48" fmla="*/ 922 w 1017"/>
              <a:gd name="T49" fmla="*/ 413 h 1018"/>
              <a:gd name="T50" fmla="*/ 882 w 1017"/>
              <a:gd name="T51" fmla="*/ 234 h 1018"/>
              <a:gd name="T52" fmla="*/ 648 w 1017"/>
              <a:gd name="T53" fmla="*/ 411 h 1018"/>
              <a:gd name="T54" fmla="*/ 614 w 1017"/>
              <a:gd name="T55" fmla="*/ 359 h 1018"/>
              <a:gd name="T56" fmla="*/ 780 w 1017"/>
              <a:gd name="T57" fmla="*/ 133 h 1018"/>
              <a:gd name="T58" fmla="*/ 604 w 1017"/>
              <a:gd name="T59" fmla="*/ 95 h 1018"/>
              <a:gd name="T60" fmla="*/ 944 w 1017"/>
              <a:gd name="T61" fmla="*/ 73 h 1018"/>
              <a:gd name="T62" fmla="*/ 854 w 1017"/>
              <a:gd name="T63" fmla="*/ 569 h 1018"/>
              <a:gd name="T64" fmla="*/ 672 w 1017"/>
              <a:gd name="T65" fmla="*/ 548 h 1018"/>
              <a:gd name="T66" fmla="*/ 556 w 1017"/>
              <a:gd name="T67" fmla="*/ 584 h 1018"/>
              <a:gd name="T68" fmla="*/ 688 w 1017"/>
              <a:gd name="T69" fmla="*/ 827 h 1018"/>
              <a:gd name="T70" fmla="*/ 545 w 1017"/>
              <a:gd name="T71" fmla="*/ 894 h 1018"/>
              <a:gd name="T72" fmla="*/ 590 w 1017"/>
              <a:gd name="T73" fmla="*/ 1006 h 1018"/>
              <a:gd name="T74" fmla="*/ 989 w 1017"/>
              <a:gd name="T75" fmla="*/ 990 h 1018"/>
              <a:gd name="T76" fmla="*/ 1010 w 1017"/>
              <a:gd name="T77" fmla="*/ 599 h 1018"/>
              <a:gd name="T78" fmla="*/ 954 w 1017"/>
              <a:gd name="T79" fmla="*/ 923 h 1018"/>
              <a:gd name="T80" fmla="*/ 614 w 1017"/>
              <a:gd name="T81" fmla="*/ 945 h 1018"/>
              <a:gd name="T82" fmla="*/ 763 w 1017"/>
              <a:gd name="T83" fmla="*/ 891 h 1018"/>
              <a:gd name="T84" fmla="*/ 791 w 1017"/>
              <a:gd name="T85" fmla="*/ 844 h 1018"/>
              <a:gd name="T86" fmla="*/ 623 w 1017"/>
              <a:gd name="T87" fmla="*/ 607 h 1018"/>
              <a:gd name="T88" fmla="*/ 866 w 1017"/>
              <a:gd name="T89" fmla="*/ 794 h 1018"/>
              <a:gd name="T90" fmla="*/ 896 w 1017"/>
              <a:gd name="T91" fmla="*/ 618 h 1018"/>
              <a:gd name="T92" fmla="*/ 954 w 1017"/>
              <a:gd name="T93" fmla="*/ 923 h 1018"/>
              <a:gd name="T94" fmla="*/ 473 w 1017"/>
              <a:gd name="T95" fmla="*/ 609 h 1018"/>
              <a:gd name="T96" fmla="*/ 372 w 1017"/>
              <a:gd name="T97" fmla="*/ 542 h 1018"/>
              <a:gd name="T98" fmla="*/ 179 w 1017"/>
              <a:gd name="T99" fmla="*/ 591 h 1018"/>
              <a:gd name="T100" fmla="*/ 67 w 1017"/>
              <a:gd name="T101" fmla="*/ 545 h 1018"/>
              <a:gd name="T102" fmla="*/ 0 w 1017"/>
              <a:gd name="T103" fmla="*/ 923 h 1018"/>
              <a:gd name="T104" fmla="*/ 76 w 1017"/>
              <a:gd name="T105" fmla="*/ 1016 h 1018"/>
              <a:gd name="T106" fmla="*/ 466 w 1017"/>
              <a:gd name="T107" fmla="*/ 968 h 1018"/>
              <a:gd name="T108" fmla="*/ 442 w 1017"/>
              <a:gd name="T109" fmla="*/ 849 h 1018"/>
              <a:gd name="T110" fmla="*/ 73 w 1017"/>
              <a:gd name="T111" fmla="*/ 945 h 1018"/>
              <a:gd name="T112" fmla="*/ 96 w 1017"/>
              <a:gd name="T113" fmla="*/ 604 h 1018"/>
              <a:gd name="T114" fmla="*/ 132 w 1017"/>
              <a:gd name="T115" fmla="*/ 781 h 1018"/>
              <a:gd name="T116" fmla="*/ 358 w 1017"/>
              <a:gd name="T117" fmla="*/ 614 h 1018"/>
              <a:gd name="T118" fmla="*/ 411 w 1017"/>
              <a:gd name="T119" fmla="*/ 648 h 1018"/>
              <a:gd name="T120" fmla="*/ 230 w 1017"/>
              <a:gd name="T121" fmla="*/ 879 h 1018"/>
              <a:gd name="T122" fmla="*/ 412 w 1017"/>
              <a:gd name="T123" fmla="*/ 916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17" h="1018">
                <a:moveTo>
                  <a:pt x="381" y="0"/>
                </a:moveTo>
                <a:lnTo>
                  <a:pt x="96" y="0"/>
                </a:lnTo>
                <a:lnTo>
                  <a:pt x="96" y="0"/>
                </a:lnTo>
                <a:lnTo>
                  <a:pt x="86" y="1"/>
                </a:lnTo>
                <a:lnTo>
                  <a:pt x="76" y="2"/>
                </a:lnTo>
                <a:lnTo>
                  <a:pt x="68" y="4"/>
                </a:lnTo>
                <a:lnTo>
                  <a:pt x="59" y="8"/>
                </a:lnTo>
                <a:lnTo>
                  <a:pt x="50" y="12"/>
                </a:lnTo>
                <a:lnTo>
                  <a:pt x="42" y="16"/>
                </a:lnTo>
                <a:lnTo>
                  <a:pt x="34" y="21"/>
                </a:lnTo>
                <a:lnTo>
                  <a:pt x="28" y="28"/>
                </a:lnTo>
                <a:lnTo>
                  <a:pt x="28" y="28"/>
                </a:lnTo>
                <a:lnTo>
                  <a:pt x="21" y="35"/>
                </a:lnTo>
                <a:lnTo>
                  <a:pt x="16" y="43"/>
                </a:lnTo>
                <a:lnTo>
                  <a:pt x="11" y="50"/>
                </a:lnTo>
                <a:lnTo>
                  <a:pt x="6" y="59"/>
                </a:lnTo>
                <a:lnTo>
                  <a:pt x="4" y="68"/>
                </a:lnTo>
                <a:lnTo>
                  <a:pt x="1" y="77"/>
                </a:lnTo>
                <a:lnTo>
                  <a:pt x="0" y="86"/>
                </a:lnTo>
                <a:lnTo>
                  <a:pt x="0" y="95"/>
                </a:lnTo>
                <a:lnTo>
                  <a:pt x="0" y="382"/>
                </a:lnTo>
                <a:lnTo>
                  <a:pt x="0" y="382"/>
                </a:lnTo>
                <a:lnTo>
                  <a:pt x="0" y="392"/>
                </a:lnTo>
                <a:lnTo>
                  <a:pt x="2" y="401"/>
                </a:lnTo>
                <a:lnTo>
                  <a:pt x="4" y="410"/>
                </a:lnTo>
                <a:lnTo>
                  <a:pt x="8" y="418"/>
                </a:lnTo>
                <a:lnTo>
                  <a:pt x="11" y="427"/>
                </a:lnTo>
                <a:lnTo>
                  <a:pt x="16" y="436"/>
                </a:lnTo>
                <a:lnTo>
                  <a:pt x="21" y="442"/>
                </a:lnTo>
                <a:lnTo>
                  <a:pt x="28" y="450"/>
                </a:lnTo>
                <a:lnTo>
                  <a:pt x="34" y="455"/>
                </a:lnTo>
                <a:lnTo>
                  <a:pt x="42" y="461"/>
                </a:lnTo>
                <a:lnTo>
                  <a:pt x="49" y="466"/>
                </a:lnTo>
                <a:lnTo>
                  <a:pt x="58" y="470"/>
                </a:lnTo>
                <a:lnTo>
                  <a:pt x="67" y="473"/>
                </a:lnTo>
                <a:lnTo>
                  <a:pt x="76" y="475"/>
                </a:lnTo>
                <a:lnTo>
                  <a:pt x="86" y="476"/>
                </a:lnTo>
                <a:lnTo>
                  <a:pt x="96" y="477"/>
                </a:lnTo>
                <a:lnTo>
                  <a:pt x="96" y="477"/>
                </a:lnTo>
                <a:lnTo>
                  <a:pt x="105" y="476"/>
                </a:lnTo>
                <a:lnTo>
                  <a:pt x="115" y="475"/>
                </a:lnTo>
                <a:lnTo>
                  <a:pt x="123" y="473"/>
                </a:lnTo>
                <a:lnTo>
                  <a:pt x="132" y="470"/>
                </a:lnTo>
                <a:lnTo>
                  <a:pt x="141" y="466"/>
                </a:lnTo>
                <a:lnTo>
                  <a:pt x="148" y="461"/>
                </a:lnTo>
                <a:lnTo>
                  <a:pt x="156" y="455"/>
                </a:lnTo>
                <a:lnTo>
                  <a:pt x="162" y="450"/>
                </a:lnTo>
                <a:lnTo>
                  <a:pt x="168" y="442"/>
                </a:lnTo>
                <a:lnTo>
                  <a:pt x="174" y="436"/>
                </a:lnTo>
                <a:lnTo>
                  <a:pt x="179" y="427"/>
                </a:lnTo>
                <a:lnTo>
                  <a:pt x="184" y="418"/>
                </a:lnTo>
                <a:lnTo>
                  <a:pt x="187" y="410"/>
                </a:lnTo>
                <a:lnTo>
                  <a:pt x="189" y="401"/>
                </a:lnTo>
                <a:lnTo>
                  <a:pt x="190" y="392"/>
                </a:lnTo>
                <a:lnTo>
                  <a:pt x="191" y="382"/>
                </a:lnTo>
                <a:lnTo>
                  <a:pt x="191" y="329"/>
                </a:lnTo>
                <a:lnTo>
                  <a:pt x="314" y="450"/>
                </a:lnTo>
                <a:lnTo>
                  <a:pt x="314" y="450"/>
                </a:lnTo>
                <a:lnTo>
                  <a:pt x="321" y="456"/>
                </a:lnTo>
                <a:lnTo>
                  <a:pt x="328" y="461"/>
                </a:lnTo>
                <a:lnTo>
                  <a:pt x="337" y="466"/>
                </a:lnTo>
                <a:lnTo>
                  <a:pt x="346" y="470"/>
                </a:lnTo>
                <a:lnTo>
                  <a:pt x="354" y="472"/>
                </a:lnTo>
                <a:lnTo>
                  <a:pt x="363" y="474"/>
                </a:lnTo>
                <a:lnTo>
                  <a:pt x="372" y="475"/>
                </a:lnTo>
                <a:lnTo>
                  <a:pt x="381" y="476"/>
                </a:lnTo>
                <a:lnTo>
                  <a:pt x="391" y="475"/>
                </a:lnTo>
                <a:lnTo>
                  <a:pt x="400" y="474"/>
                </a:lnTo>
                <a:lnTo>
                  <a:pt x="409" y="472"/>
                </a:lnTo>
                <a:lnTo>
                  <a:pt x="417" y="470"/>
                </a:lnTo>
                <a:lnTo>
                  <a:pt x="426" y="466"/>
                </a:lnTo>
                <a:lnTo>
                  <a:pt x="435" y="461"/>
                </a:lnTo>
                <a:lnTo>
                  <a:pt x="442" y="456"/>
                </a:lnTo>
                <a:lnTo>
                  <a:pt x="449" y="450"/>
                </a:lnTo>
                <a:lnTo>
                  <a:pt x="449" y="450"/>
                </a:lnTo>
                <a:lnTo>
                  <a:pt x="455" y="442"/>
                </a:lnTo>
                <a:lnTo>
                  <a:pt x="461" y="435"/>
                </a:lnTo>
                <a:lnTo>
                  <a:pt x="466" y="426"/>
                </a:lnTo>
                <a:lnTo>
                  <a:pt x="470" y="417"/>
                </a:lnTo>
                <a:lnTo>
                  <a:pt x="473" y="409"/>
                </a:lnTo>
                <a:lnTo>
                  <a:pt x="475" y="400"/>
                </a:lnTo>
                <a:lnTo>
                  <a:pt x="476" y="391"/>
                </a:lnTo>
                <a:lnTo>
                  <a:pt x="476" y="382"/>
                </a:lnTo>
                <a:lnTo>
                  <a:pt x="476" y="372"/>
                </a:lnTo>
                <a:lnTo>
                  <a:pt x="475" y="364"/>
                </a:lnTo>
                <a:lnTo>
                  <a:pt x="473" y="355"/>
                </a:lnTo>
                <a:lnTo>
                  <a:pt x="470" y="345"/>
                </a:lnTo>
                <a:lnTo>
                  <a:pt x="466" y="338"/>
                </a:lnTo>
                <a:lnTo>
                  <a:pt x="461" y="329"/>
                </a:lnTo>
                <a:lnTo>
                  <a:pt x="456" y="322"/>
                </a:lnTo>
                <a:lnTo>
                  <a:pt x="450" y="314"/>
                </a:lnTo>
                <a:lnTo>
                  <a:pt x="329" y="191"/>
                </a:lnTo>
                <a:lnTo>
                  <a:pt x="381" y="191"/>
                </a:lnTo>
                <a:lnTo>
                  <a:pt x="381" y="191"/>
                </a:lnTo>
                <a:lnTo>
                  <a:pt x="391" y="191"/>
                </a:lnTo>
                <a:lnTo>
                  <a:pt x="400" y="189"/>
                </a:lnTo>
                <a:lnTo>
                  <a:pt x="410" y="187"/>
                </a:lnTo>
                <a:lnTo>
                  <a:pt x="418" y="183"/>
                </a:lnTo>
                <a:lnTo>
                  <a:pt x="427" y="179"/>
                </a:lnTo>
                <a:lnTo>
                  <a:pt x="435" y="175"/>
                </a:lnTo>
                <a:lnTo>
                  <a:pt x="442" y="170"/>
                </a:lnTo>
                <a:lnTo>
                  <a:pt x="449" y="163"/>
                </a:lnTo>
                <a:lnTo>
                  <a:pt x="455" y="157"/>
                </a:lnTo>
                <a:lnTo>
                  <a:pt x="460" y="149"/>
                </a:lnTo>
                <a:lnTo>
                  <a:pt x="466" y="141"/>
                </a:lnTo>
                <a:lnTo>
                  <a:pt x="469" y="133"/>
                </a:lnTo>
                <a:lnTo>
                  <a:pt x="472" y="123"/>
                </a:lnTo>
                <a:lnTo>
                  <a:pt x="475" y="115"/>
                </a:lnTo>
                <a:lnTo>
                  <a:pt x="476" y="105"/>
                </a:lnTo>
                <a:lnTo>
                  <a:pt x="476" y="95"/>
                </a:lnTo>
                <a:lnTo>
                  <a:pt x="476" y="95"/>
                </a:lnTo>
                <a:lnTo>
                  <a:pt x="476" y="86"/>
                </a:lnTo>
                <a:lnTo>
                  <a:pt x="475" y="76"/>
                </a:lnTo>
                <a:lnTo>
                  <a:pt x="472" y="68"/>
                </a:lnTo>
                <a:lnTo>
                  <a:pt x="469" y="58"/>
                </a:lnTo>
                <a:lnTo>
                  <a:pt x="466" y="50"/>
                </a:lnTo>
                <a:lnTo>
                  <a:pt x="460" y="42"/>
                </a:lnTo>
                <a:lnTo>
                  <a:pt x="455" y="35"/>
                </a:lnTo>
                <a:lnTo>
                  <a:pt x="449" y="28"/>
                </a:lnTo>
                <a:lnTo>
                  <a:pt x="442" y="21"/>
                </a:lnTo>
                <a:lnTo>
                  <a:pt x="435" y="16"/>
                </a:lnTo>
                <a:lnTo>
                  <a:pt x="427" y="12"/>
                </a:lnTo>
                <a:lnTo>
                  <a:pt x="418" y="8"/>
                </a:lnTo>
                <a:lnTo>
                  <a:pt x="410" y="4"/>
                </a:lnTo>
                <a:lnTo>
                  <a:pt x="400" y="2"/>
                </a:lnTo>
                <a:lnTo>
                  <a:pt x="391" y="1"/>
                </a:lnTo>
                <a:lnTo>
                  <a:pt x="381" y="0"/>
                </a:lnTo>
                <a:lnTo>
                  <a:pt x="381" y="0"/>
                </a:lnTo>
                <a:close/>
                <a:moveTo>
                  <a:pt x="381" y="128"/>
                </a:moveTo>
                <a:lnTo>
                  <a:pt x="254" y="128"/>
                </a:lnTo>
                <a:lnTo>
                  <a:pt x="254" y="128"/>
                </a:lnTo>
                <a:lnTo>
                  <a:pt x="249" y="128"/>
                </a:lnTo>
                <a:lnTo>
                  <a:pt x="245" y="129"/>
                </a:lnTo>
                <a:lnTo>
                  <a:pt x="240" y="131"/>
                </a:lnTo>
                <a:lnTo>
                  <a:pt x="236" y="133"/>
                </a:lnTo>
                <a:lnTo>
                  <a:pt x="233" y="135"/>
                </a:lnTo>
                <a:lnTo>
                  <a:pt x="230" y="138"/>
                </a:lnTo>
                <a:lnTo>
                  <a:pt x="227" y="143"/>
                </a:lnTo>
                <a:lnTo>
                  <a:pt x="225" y="147"/>
                </a:lnTo>
                <a:lnTo>
                  <a:pt x="225" y="147"/>
                </a:lnTo>
                <a:lnTo>
                  <a:pt x="223" y="151"/>
                </a:lnTo>
                <a:lnTo>
                  <a:pt x="222" y="156"/>
                </a:lnTo>
                <a:lnTo>
                  <a:pt x="222" y="161"/>
                </a:lnTo>
                <a:lnTo>
                  <a:pt x="223" y="165"/>
                </a:lnTo>
                <a:lnTo>
                  <a:pt x="224" y="170"/>
                </a:lnTo>
                <a:lnTo>
                  <a:pt x="225" y="174"/>
                </a:lnTo>
                <a:lnTo>
                  <a:pt x="229" y="178"/>
                </a:lnTo>
                <a:lnTo>
                  <a:pt x="232" y="181"/>
                </a:lnTo>
                <a:lnTo>
                  <a:pt x="403" y="359"/>
                </a:lnTo>
                <a:lnTo>
                  <a:pt x="403" y="359"/>
                </a:lnTo>
                <a:lnTo>
                  <a:pt x="408" y="365"/>
                </a:lnTo>
                <a:lnTo>
                  <a:pt x="411" y="370"/>
                </a:lnTo>
                <a:lnTo>
                  <a:pt x="412" y="376"/>
                </a:lnTo>
                <a:lnTo>
                  <a:pt x="413" y="382"/>
                </a:lnTo>
                <a:lnTo>
                  <a:pt x="412" y="387"/>
                </a:lnTo>
                <a:lnTo>
                  <a:pt x="411" y="394"/>
                </a:lnTo>
                <a:lnTo>
                  <a:pt x="408" y="399"/>
                </a:lnTo>
                <a:lnTo>
                  <a:pt x="403" y="404"/>
                </a:lnTo>
                <a:lnTo>
                  <a:pt x="403" y="404"/>
                </a:lnTo>
                <a:lnTo>
                  <a:pt x="399" y="408"/>
                </a:lnTo>
                <a:lnTo>
                  <a:pt x="394" y="411"/>
                </a:lnTo>
                <a:lnTo>
                  <a:pt x="387" y="413"/>
                </a:lnTo>
                <a:lnTo>
                  <a:pt x="381" y="413"/>
                </a:lnTo>
                <a:lnTo>
                  <a:pt x="376" y="413"/>
                </a:lnTo>
                <a:lnTo>
                  <a:pt x="369" y="411"/>
                </a:lnTo>
                <a:lnTo>
                  <a:pt x="364" y="408"/>
                </a:lnTo>
                <a:lnTo>
                  <a:pt x="358" y="403"/>
                </a:lnTo>
                <a:lnTo>
                  <a:pt x="181" y="232"/>
                </a:lnTo>
                <a:lnTo>
                  <a:pt x="181" y="232"/>
                </a:lnTo>
                <a:lnTo>
                  <a:pt x="177" y="229"/>
                </a:lnTo>
                <a:lnTo>
                  <a:pt x="173" y="226"/>
                </a:lnTo>
                <a:lnTo>
                  <a:pt x="168" y="224"/>
                </a:lnTo>
                <a:lnTo>
                  <a:pt x="164" y="223"/>
                </a:lnTo>
                <a:lnTo>
                  <a:pt x="160" y="223"/>
                </a:lnTo>
                <a:lnTo>
                  <a:pt x="156" y="223"/>
                </a:lnTo>
                <a:lnTo>
                  <a:pt x="151" y="224"/>
                </a:lnTo>
                <a:lnTo>
                  <a:pt x="146" y="225"/>
                </a:lnTo>
                <a:lnTo>
                  <a:pt x="146" y="225"/>
                </a:lnTo>
                <a:lnTo>
                  <a:pt x="142" y="227"/>
                </a:lnTo>
                <a:lnTo>
                  <a:pt x="138" y="231"/>
                </a:lnTo>
                <a:lnTo>
                  <a:pt x="135" y="234"/>
                </a:lnTo>
                <a:lnTo>
                  <a:pt x="132" y="237"/>
                </a:lnTo>
                <a:lnTo>
                  <a:pt x="130" y="241"/>
                </a:lnTo>
                <a:lnTo>
                  <a:pt x="129" y="246"/>
                </a:lnTo>
                <a:lnTo>
                  <a:pt x="128" y="250"/>
                </a:lnTo>
                <a:lnTo>
                  <a:pt x="127" y="254"/>
                </a:lnTo>
                <a:lnTo>
                  <a:pt x="127" y="382"/>
                </a:lnTo>
                <a:lnTo>
                  <a:pt x="127" y="382"/>
                </a:lnTo>
                <a:lnTo>
                  <a:pt x="127" y="388"/>
                </a:lnTo>
                <a:lnTo>
                  <a:pt x="124" y="394"/>
                </a:lnTo>
                <a:lnTo>
                  <a:pt x="121" y="399"/>
                </a:lnTo>
                <a:lnTo>
                  <a:pt x="118" y="404"/>
                </a:lnTo>
                <a:lnTo>
                  <a:pt x="113" y="408"/>
                </a:lnTo>
                <a:lnTo>
                  <a:pt x="107" y="411"/>
                </a:lnTo>
                <a:lnTo>
                  <a:pt x="102" y="413"/>
                </a:lnTo>
                <a:lnTo>
                  <a:pt x="96" y="413"/>
                </a:lnTo>
                <a:lnTo>
                  <a:pt x="96" y="413"/>
                </a:lnTo>
                <a:lnTo>
                  <a:pt x="89" y="413"/>
                </a:lnTo>
                <a:lnTo>
                  <a:pt x="83" y="411"/>
                </a:lnTo>
                <a:lnTo>
                  <a:pt x="77" y="408"/>
                </a:lnTo>
                <a:lnTo>
                  <a:pt x="73" y="404"/>
                </a:lnTo>
                <a:lnTo>
                  <a:pt x="69" y="399"/>
                </a:lnTo>
                <a:lnTo>
                  <a:pt x="65" y="394"/>
                </a:lnTo>
                <a:lnTo>
                  <a:pt x="64" y="388"/>
                </a:lnTo>
                <a:lnTo>
                  <a:pt x="63" y="382"/>
                </a:lnTo>
                <a:lnTo>
                  <a:pt x="63" y="95"/>
                </a:lnTo>
                <a:lnTo>
                  <a:pt x="63" y="95"/>
                </a:lnTo>
                <a:lnTo>
                  <a:pt x="64" y="89"/>
                </a:lnTo>
                <a:lnTo>
                  <a:pt x="65" y="84"/>
                </a:lnTo>
                <a:lnTo>
                  <a:pt x="69" y="78"/>
                </a:lnTo>
                <a:lnTo>
                  <a:pt x="73" y="73"/>
                </a:lnTo>
                <a:lnTo>
                  <a:pt x="73" y="73"/>
                </a:lnTo>
                <a:lnTo>
                  <a:pt x="77" y="69"/>
                </a:lnTo>
                <a:lnTo>
                  <a:pt x="83" y="67"/>
                </a:lnTo>
                <a:lnTo>
                  <a:pt x="89" y="64"/>
                </a:lnTo>
                <a:lnTo>
                  <a:pt x="96" y="63"/>
                </a:lnTo>
                <a:lnTo>
                  <a:pt x="381" y="63"/>
                </a:lnTo>
                <a:lnTo>
                  <a:pt x="381" y="63"/>
                </a:lnTo>
                <a:lnTo>
                  <a:pt x="387" y="64"/>
                </a:lnTo>
                <a:lnTo>
                  <a:pt x="394" y="67"/>
                </a:lnTo>
                <a:lnTo>
                  <a:pt x="399" y="69"/>
                </a:lnTo>
                <a:lnTo>
                  <a:pt x="403" y="73"/>
                </a:lnTo>
                <a:lnTo>
                  <a:pt x="408" y="78"/>
                </a:lnTo>
                <a:lnTo>
                  <a:pt x="411" y="84"/>
                </a:lnTo>
                <a:lnTo>
                  <a:pt x="412" y="89"/>
                </a:lnTo>
                <a:lnTo>
                  <a:pt x="413" y="95"/>
                </a:lnTo>
                <a:lnTo>
                  <a:pt x="413" y="95"/>
                </a:lnTo>
                <a:lnTo>
                  <a:pt x="412" y="102"/>
                </a:lnTo>
                <a:lnTo>
                  <a:pt x="411" y="108"/>
                </a:lnTo>
                <a:lnTo>
                  <a:pt x="408" y="114"/>
                </a:lnTo>
                <a:lnTo>
                  <a:pt x="403" y="118"/>
                </a:lnTo>
                <a:lnTo>
                  <a:pt x="399" y="122"/>
                </a:lnTo>
                <a:lnTo>
                  <a:pt x="394" y="124"/>
                </a:lnTo>
                <a:lnTo>
                  <a:pt x="387" y="127"/>
                </a:lnTo>
                <a:lnTo>
                  <a:pt x="381" y="128"/>
                </a:lnTo>
                <a:lnTo>
                  <a:pt x="381" y="128"/>
                </a:lnTo>
                <a:close/>
                <a:moveTo>
                  <a:pt x="989" y="28"/>
                </a:moveTo>
                <a:lnTo>
                  <a:pt x="989" y="28"/>
                </a:lnTo>
                <a:lnTo>
                  <a:pt x="983" y="21"/>
                </a:lnTo>
                <a:lnTo>
                  <a:pt x="975" y="16"/>
                </a:lnTo>
                <a:lnTo>
                  <a:pt x="967" y="12"/>
                </a:lnTo>
                <a:lnTo>
                  <a:pt x="958" y="8"/>
                </a:lnTo>
                <a:lnTo>
                  <a:pt x="950" y="4"/>
                </a:lnTo>
                <a:lnTo>
                  <a:pt x="941" y="2"/>
                </a:lnTo>
                <a:lnTo>
                  <a:pt x="931" y="1"/>
                </a:lnTo>
                <a:lnTo>
                  <a:pt x="922" y="0"/>
                </a:lnTo>
                <a:lnTo>
                  <a:pt x="636" y="0"/>
                </a:lnTo>
                <a:lnTo>
                  <a:pt x="636" y="0"/>
                </a:lnTo>
                <a:lnTo>
                  <a:pt x="626" y="1"/>
                </a:lnTo>
                <a:lnTo>
                  <a:pt x="617" y="2"/>
                </a:lnTo>
                <a:lnTo>
                  <a:pt x="607" y="4"/>
                </a:lnTo>
                <a:lnTo>
                  <a:pt x="599" y="8"/>
                </a:lnTo>
                <a:lnTo>
                  <a:pt x="590" y="12"/>
                </a:lnTo>
                <a:lnTo>
                  <a:pt x="583" y="16"/>
                </a:lnTo>
                <a:lnTo>
                  <a:pt x="575" y="21"/>
                </a:lnTo>
                <a:lnTo>
                  <a:pt x="569" y="28"/>
                </a:lnTo>
                <a:lnTo>
                  <a:pt x="562" y="35"/>
                </a:lnTo>
                <a:lnTo>
                  <a:pt x="557" y="42"/>
                </a:lnTo>
                <a:lnTo>
                  <a:pt x="552" y="50"/>
                </a:lnTo>
                <a:lnTo>
                  <a:pt x="548" y="58"/>
                </a:lnTo>
                <a:lnTo>
                  <a:pt x="545" y="68"/>
                </a:lnTo>
                <a:lnTo>
                  <a:pt x="542" y="76"/>
                </a:lnTo>
                <a:lnTo>
                  <a:pt x="541" y="86"/>
                </a:lnTo>
                <a:lnTo>
                  <a:pt x="541" y="95"/>
                </a:lnTo>
                <a:lnTo>
                  <a:pt x="541" y="95"/>
                </a:lnTo>
                <a:lnTo>
                  <a:pt x="541" y="105"/>
                </a:lnTo>
                <a:lnTo>
                  <a:pt x="542" y="115"/>
                </a:lnTo>
                <a:lnTo>
                  <a:pt x="545" y="123"/>
                </a:lnTo>
                <a:lnTo>
                  <a:pt x="548" y="133"/>
                </a:lnTo>
                <a:lnTo>
                  <a:pt x="552" y="141"/>
                </a:lnTo>
                <a:lnTo>
                  <a:pt x="557" y="149"/>
                </a:lnTo>
                <a:lnTo>
                  <a:pt x="562" y="157"/>
                </a:lnTo>
                <a:lnTo>
                  <a:pt x="569" y="163"/>
                </a:lnTo>
                <a:lnTo>
                  <a:pt x="575" y="170"/>
                </a:lnTo>
                <a:lnTo>
                  <a:pt x="583" y="175"/>
                </a:lnTo>
                <a:lnTo>
                  <a:pt x="590" y="179"/>
                </a:lnTo>
                <a:lnTo>
                  <a:pt x="599" y="183"/>
                </a:lnTo>
                <a:lnTo>
                  <a:pt x="607" y="187"/>
                </a:lnTo>
                <a:lnTo>
                  <a:pt x="617" y="189"/>
                </a:lnTo>
                <a:lnTo>
                  <a:pt x="626" y="191"/>
                </a:lnTo>
                <a:lnTo>
                  <a:pt x="636" y="191"/>
                </a:lnTo>
                <a:lnTo>
                  <a:pt x="688" y="191"/>
                </a:lnTo>
                <a:lnTo>
                  <a:pt x="569" y="314"/>
                </a:lnTo>
                <a:lnTo>
                  <a:pt x="569" y="314"/>
                </a:lnTo>
                <a:lnTo>
                  <a:pt x="562" y="322"/>
                </a:lnTo>
                <a:lnTo>
                  <a:pt x="556" y="329"/>
                </a:lnTo>
                <a:lnTo>
                  <a:pt x="552" y="337"/>
                </a:lnTo>
                <a:lnTo>
                  <a:pt x="547" y="345"/>
                </a:lnTo>
                <a:lnTo>
                  <a:pt x="544" y="354"/>
                </a:lnTo>
                <a:lnTo>
                  <a:pt x="542" y="364"/>
                </a:lnTo>
                <a:lnTo>
                  <a:pt x="541" y="372"/>
                </a:lnTo>
                <a:lnTo>
                  <a:pt x="541" y="382"/>
                </a:lnTo>
                <a:lnTo>
                  <a:pt x="541" y="391"/>
                </a:lnTo>
                <a:lnTo>
                  <a:pt x="542" y="400"/>
                </a:lnTo>
                <a:lnTo>
                  <a:pt x="544" y="409"/>
                </a:lnTo>
                <a:lnTo>
                  <a:pt x="547" y="417"/>
                </a:lnTo>
                <a:lnTo>
                  <a:pt x="552" y="426"/>
                </a:lnTo>
                <a:lnTo>
                  <a:pt x="556" y="435"/>
                </a:lnTo>
                <a:lnTo>
                  <a:pt x="562" y="442"/>
                </a:lnTo>
                <a:lnTo>
                  <a:pt x="569" y="450"/>
                </a:lnTo>
                <a:lnTo>
                  <a:pt x="569" y="450"/>
                </a:lnTo>
                <a:lnTo>
                  <a:pt x="575" y="456"/>
                </a:lnTo>
                <a:lnTo>
                  <a:pt x="583" y="461"/>
                </a:lnTo>
                <a:lnTo>
                  <a:pt x="591" y="466"/>
                </a:lnTo>
                <a:lnTo>
                  <a:pt x="600" y="470"/>
                </a:lnTo>
                <a:lnTo>
                  <a:pt x="608" y="472"/>
                </a:lnTo>
                <a:lnTo>
                  <a:pt x="617" y="474"/>
                </a:lnTo>
                <a:lnTo>
                  <a:pt x="627" y="475"/>
                </a:lnTo>
                <a:lnTo>
                  <a:pt x="636" y="476"/>
                </a:lnTo>
                <a:lnTo>
                  <a:pt x="645" y="475"/>
                </a:lnTo>
                <a:lnTo>
                  <a:pt x="655" y="474"/>
                </a:lnTo>
                <a:lnTo>
                  <a:pt x="663" y="472"/>
                </a:lnTo>
                <a:lnTo>
                  <a:pt x="672" y="470"/>
                </a:lnTo>
                <a:lnTo>
                  <a:pt x="680" y="466"/>
                </a:lnTo>
                <a:lnTo>
                  <a:pt x="689" y="461"/>
                </a:lnTo>
                <a:lnTo>
                  <a:pt x="696" y="456"/>
                </a:lnTo>
                <a:lnTo>
                  <a:pt x="703" y="450"/>
                </a:lnTo>
                <a:lnTo>
                  <a:pt x="826" y="329"/>
                </a:lnTo>
                <a:lnTo>
                  <a:pt x="826" y="382"/>
                </a:lnTo>
                <a:lnTo>
                  <a:pt x="826" y="382"/>
                </a:lnTo>
                <a:lnTo>
                  <a:pt x="827" y="392"/>
                </a:lnTo>
                <a:lnTo>
                  <a:pt x="828" y="401"/>
                </a:lnTo>
                <a:lnTo>
                  <a:pt x="830" y="410"/>
                </a:lnTo>
                <a:lnTo>
                  <a:pt x="834" y="418"/>
                </a:lnTo>
                <a:lnTo>
                  <a:pt x="838" y="427"/>
                </a:lnTo>
                <a:lnTo>
                  <a:pt x="843" y="436"/>
                </a:lnTo>
                <a:lnTo>
                  <a:pt x="849" y="442"/>
                </a:lnTo>
                <a:lnTo>
                  <a:pt x="854" y="450"/>
                </a:lnTo>
                <a:lnTo>
                  <a:pt x="862" y="455"/>
                </a:lnTo>
                <a:lnTo>
                  <a:pt x="869" y="461"/>
                </a:lnTo>
                <a:lnTo>
                  <a:pt x="877" y="466"/>
                </a:lnTo>
                <a:lnTo>
                  <a:pt x="885" y="470"/>
                </a:lnTo>
                <a:lnTo>
                  <a:pt x="894" y="473"/>
                </a:lnTo>
                <a:lnTo>
                  <a:pt x="902" y="475"/>
                </a:lnTo>
                <a:lnTo>
                  <a:pt x="912" y="476"/>
                </a:lnTo>
                <a:lnTo>
                  <a:pt x="922" y="477"/>
                </a:lnTo>
                <a:lnTo>
                  <a:pt x="922" y="477"/>
                </a:lnTo>
                <a:lnTo>
                  <a:pt x="931" y="476"/>
                </a:lnTo>
                <a:lnTo>
                  <a:pt x="941" y="475"/>
                </a:lnTo>
                <a:lnTo>
                  <a:pt x="951" y="473"/>
                </a:lnTo>
                <a:lnTo>
                  <a:pt x="959" y="470"/>
                </a:lnTo>
                <a:lnTo>
                  <a:pt x="968" y="466"/>
                </a:lnTo>
                <a:lnTo>
                  <a:pt x="975" y="461"/>
                </a:lnTo>
                <a:lnTo>
                  <a:pt x="983" y="455"/>
                </a:lnTo>
                <a:lnTo>
                  <a:pt x="989" y="450"/>
                </a:lnTo>
                <a:lnTo>
                  <a:pt x="996" y="442"/>
                </a:lnTo>
                <a:lnTo>
                  <a:pt x="1001" y="436"/>
                </a:lnTo>
                <a:lnTo>
                  <a:pt x="1006" y="427"/>
                </a:lnTo>
                <a:lnTo>
                  <a:pt x="1010" y="418"/>
                </a:lnTo>
                <a:lnTo>
                  <a:pt x="1013" y="410"/>
                </a:lnTo>
                <a:lnTo>
                  <a:pt x="1015" y="401"/>
                </a:lnTo>
                <a:lnTo>
                  <a:pt x="1017" y="392"/>
                </a:lnTo>
                <a:lnTo>
                  <a:pt x="1017" y="382"/>
                </a:lnTo>
                <a:lnTo>
                  <a:pt x="1017" y="95"/>
                </a:lnTo>
                <a:lnTo>
                  <a:pt x="1017" y="95"/>
                </a:lnTo>
                <a:lnTo>
                  <a:pt x="1017" y="86"/>
                </a:lnTo>
                <a:lnTo>
                  <a:pt x="1016" y="77"/>
                </a:lnTo>
                <a:lnTo>
                  <a:pt x="1013" y="68"/>
                </a:lnTo>
                <a:lnTo>
                  <a:pt x="1011" y="59"/>
                </a:lnTo>
                <a:lnTo>
                  <a:pt x="1006" y="50"/>
                </a:lnTo>
                <a:lnTo>
                  <a:pt x="1001" y="43"/>
                </a:lnTo>
                <a:lnTo>
                  <a:pt x="996" y="35"/>
                </a:lnTo>
                <a:lnTo>
                  <a:pt x="989" y="28"/>
                </a:lnTo>
                <a:lnTo>
                  <a:pt x="989" y="28"/>
                </a:lnTo>
                <a:close/>
                <a:moveTo>
                  <a:pt x="954" y="382"/>
                </a:moveTo>
                <a:lnTo>
                  <a:pt x="954" y="382"/>
                </a:lnTo>
                <a:lnTo>
                  <a:pt x="953" y="388"/>
                </a:lnTo>
                <a:lnTo>
                  <a:pt x="952" y="394"/>
                </a:lnTo>
                <a:lnTo>
                  <a:pt x="949" y="399"/>
                </a:lnTo>
                <a:lnTo>
                  <a:pt x="944" y="404"/>
                </a:lnTo>
                <a:lnTo>
                  <a:pt x="940" y="408"/>
                </a:lnTo>
                <a:lnTo>
                  <a:pt x="935" y="411"/>
                </a:lnTo>
                <a:lnTo>
                  <a:pt x="928" y="413"/>
                </a:lnTo>
                <a:lnTo>
                  <a:pt x="922" y="413"/>
                </a:lnTo>
                <a:lnTo>
                  <a:pt x="922" y="413"/>
                </a:lnTo>
                <a:lnTo>
                  <a:pt x="915" y="413"/>
                </a:lnTo>
                <a:lnTo>
                  <a:pt x="910" y="411"/>
                </a:lnTo>
                <a:lnTo>
                  <a:pt x="905" y="408"/>
                </a:lnTo>
                <a:lnTo>
                  <a:pt x="899" y="404"/>
                </a:lnTo>
                <a:lnTo>
                  <a:pt x="896" y="399"/>
                </a:lnTo>
                <a:lnTo>
                  <a:pt x="893" y="394"/>
                </a:lnTo>
                <a:lnTo>
                  <a:pt x="891" y="388"/>
                </a:lnTo>
                <a:lnTo>
                  <a:pt x="891" y="382"/>
                </a:lnTo>
                <a:lnTo>
                  <a:pt x="891" y="254"/>
                </a:lnTo>
                <a:lnTo>
                  <a:pt x="891" y="254"/>
                </a:lnTo>
                <a:lnTo>
                  <a:pt x="890" y="250"/>
                </a:lnTo>
                <a:lnTo>
                  <a:pt x="888" y="246"/>
                </a:lnTo>
                <a:lnTo>
                  <a:pt x="887" y="241"/>
                </a:lnTo>
                <a:lnTo>
                  <a:pt x="885" y="237"/>
                </a:lnTo>
                <a:lnTo>
                  <a:pt x="882" y="234"/>
                </a:lnTo>
                <a:lnTo>
                  <a:pt x="879" y="231"/>
                </a:lnTo>
                <a:lnTo>
                  <a:pt x="876" y="227"/>
                </a:lnTo>
                <a:lnTo>
                  <a:pt x="871" y="225"/>
                </a:lnTo>
                <a:lnTo>
                  <a:pt x="871" y="225"/>
                </a:lnTo>
                <a:lnTo>
                  <a:pt x="865" y="223"/>
                </a:lnTo>
                <a:lnTo>
                  <a:pt x="858" y="223"/>
                </a:lnTo>
                <a:lnTo>
                  <a:pt x="858" y="223"/>
                </a:lnTo>
                <a:lnTo>
                  <a:pt x="852" y="223"/>
                </a:lnTo>
                <a:lnTo>
                  <a:pt x="847" y="225"/>
                </a:lnTo>
                <a:lnTo>
                  <a:pt x="841" y="227"/>
                </a:lnTo>
                <a:lnTo>
                  <a:pt x="836" y="232"/>
                </a:lnTo>
                <a:lnTo>
                  <a:pt x="659" y="404"/>
                </a:lnTo>
                <a:lnTo>
                  <a:pt x="659" y="404"/>
                </a:lnTo>
                <a:lnTo>
                  <a:pt x="653" y="408"/>
                </a:lnTo>
                <a:lnTo>
                  <a:pt x="648" y="411"/>
                </a:lnTo>
                <a:lnTo>
                  <a:pt x="642" y="413"/>
                </a:lnTo>
                <a:lnTo>
                  <a:pt x="636" y="413"/>
                </a:lnTo>
                <a:lnTo>
                  <a:pt x="630" y="413"/>
                </a:lnTo>
                <a:lnTo>
                  <a:pt x="623" y="411"/>
                </a:lnTo>
                <a:lnTo>
                  <a:pt x="618" y="408"/>
                </a:lnTo>
                <a:lnTo>
                  <a:pt x="614" y="404"/>
                </a:lnTo>
                <a:lnTo>
                  <a:pt x="614" y="404"/>
                </a:lnTo>
                <a:lnTo>
                  <a:pt x="609" y="399"/>
                </a:lnTo>
                <a:lnTo>
                  <a:pt x="606" y="394"/>
                </a:lnTo>
                <a:lnTo>
                  <a:pt x="604" y="387"/>
                </a:lnTo>
                <a:lnTo>
                  <a:pt x="604" y="382"/>
                </a:lnTo>
                <a:lnTo>
                  <a:pt x="605" y="376"/>
                </a:lnTo>
                <a:lnTo>
                  <a:pt x="606" y="370"/>
                </a:lnTo>
                <a:lnTo>
                  <a:pt x="609" y="364"/>
                </a:lnTo>
                <a:lnTo>
                  <a:pt x="614" y="359"/>
                </a:lnTo>
                <a:lnTo>
                  <a:pt x="785" y="181"/>
                </a:lnTo>
                <a:lnTo>
                  <a:pt x="785" y="181"/>
                </a:lnTo>
                <a:lnTo>
                  <a:pt x="789" y="178"/>
                </a:lnTo>
                <a:lnTo>
                  <a:pt x="791" y="174"/>
                </a:lnTo>
                <a:lnTo>
                  <a:pt x="793" y="170"/>
                </a:lnTo>
                <a:lnTo>
                  <a:pt x="794" y="165"/>
                </a:lnTo>
                <a:lnTo>
                  <a:pt x="795" y="161"/>
                </a:lnTo>
                <a:lnTo>
                  <a:pt x="795" y="156"/>
                </a:lnTo>
                <a:lnTo>
                  <a:pt x="794" y="151"/>
                </a:lnTo>
                <a:lnTo>
                  <a:pt x="792" y="147"/>
                </a:lnTo>
                <a:lnTo>
                  <a:pt x="792" y="147"/>
                </a:lnTo>
                <a:lnTo>
                  <a:pt x="790" y="143"/>
                </a:lnTo>
                <a:lnTo>
                  <a:pt x="788" y="138"/>
                </a:lnTo>
                <a:lnTo>
                  <a:pt x="784" y="135"/>
                </a:lnTo>
                <a:lnTo>
                  <a:pt x="780" y="133"/>
                </a:lnTo>
                <a:lnTo>
                  <a:pt x="777" y="131"/>
                </a:lnTo>
                <a:lnTo>
                  <a:pt x="773" y="129"/>
                </a:lnTo>
                <a:lnTo>
                  <a:pt x="768" y="128"/>
                </a:lnTo>
                <a:lnTo>
                  <a:pt x="763" y="128"/>
                </a:lnTo>
                <a:lnTo>
                  <a:pt x="636" y="128"/>
                </a:lnTo>
                <a:lnTo>
                  <a:pt x="636" y="128"/>
                </a:lnTo>
                <a:lnTo>
                  <a:pt x="630" y="127"/>
                </a:lnTo>
                <a:lnTo>
                  <a:pt x="623" y="124"/>
                </a:lnTo>
                <a:lnTo>
                  <a:pt x="618" y="122"/>
                </a:lnTo>
                <a:lnTo>
                  <a:pt x="614" y="118"/>
                </a:lnTo>
                <a:lnTo>
                  <a:pt x="609" y="114"/>
                </a:lnTo>
                <a:lnTo>
                  <a:pt x="606" y="108"/>
                </a:lnTo>
                <a:lnTo>
                  <a:pt x="605" y="102"/>
                </a:lnTo>
                <a:lnTo>
                  <a:pt x="604" y="95"/>
                </a:lnTo>
                <a:lnTo>
                  <a:pt x="604" y="95"/>
                </a:lnTo>
                <a:lnTo>
                  <a:pt x="605" y="89"/>
                </a:lnTo>
                <a:lnTo>
                  <a:pt x="606" y="84"/>
                </a:lnTo>
                <a:lnTo>
                  <a:pt x="609" y="78"/>
                </a:lnTo>
                <a:lnTo>
                  <a:pt x="614" y="73"/>
                </a:lnTo>
                <a:lnTo>
                  <a:pt x="618" y="69"/>
                </a:lnTo>
                <a:lnTo>
                  <a:pt x="623" y="67"/>
                </a:lnTo>
                <a:lnTo>
                  <a:pt x="630" y="64"/>
                </a:lnTo>
                <a:lnTo>
                  <a:pt x="636" y="63"/>
                </a:lnTo>
                <a:lnTo>
                  <a:pt x="922" y="63"/>
                </a:lnTo>
                <a:lnTo>
                  <a:pt x="922" y="63"/>
                </a:lnTo>
                <a:lnTo>
                  <a:pt x="928" y="64"/>
                </a:lnTo>
                <a:lnTo>
                  <a:pt x="935" y="67"/>
                </a:lnTo>
                <a:lnTo>
                  <a:pt x="940" y="69"/>
                </a:lnTo>
                <a:lnTo>
                  <a:pt x="944" y="73"/>
                </a:lnTo>
                <a:lnTo>
                  <a:pt x="944" y="73"/>
                </a:lnTo>
                <a:lnTo>
                  <a:pt x="949" y="78"/>
                </a:lnTo>
                <a:lnTo>
                  <a:pt x="952" y="84"/>
                </a:lnTo>
                <a:lnTo>
                  <a:pt x="953" y="89"/>
                </a:lnTo>
                <a:lnTo>
                  <a:pt x="954" y="95"/>
                </a:lnTo>
                <a:lnTo>
                  <a:pt x="954" y="382"/>
                </a:lnTo>
                <a:close/>
                <a:moveTo>
                  <a:pt x="922" y="541"/>
                </a:moveTo>
                <a:lnTo>
                  <a:pt x="922" y="541"/>
                </a:lnTo>
                <a:lnTo>
                  <a:pt x="912" y="542"/>
                </a:lnTo>
                <a:lnTo>
                  <a:pt x="902" y="543"/>
                </a:lnTo>
                <a:lnTo>
                  <a:pt x="894" y="545"/>
                </a:lnTo>
                <a:lnTo>
                  <a:pt x="885" y="548"/>
                </a:lnTo>
                <a:lnTo>
                  <a:pt x="877" y="553"/>
                </a:lnTo>
                <a:lnTo>
                  <a:pt x="869" y="557"/>
                </a:lnTo>
                <a:lnTo>
                  <a:pt x="862" y="562"/>
                </a:lnTo>
                <a:lnTo>
                  <a:pt x="854" y="569"/>
                </a:lnTo>
                <a:lnTo>
                  <a:pt x="849" y="575"/>
                </a:lnTo>
                <a:lnTo>
                  <a:pt x="843" y="583"/>
                </a:lnTo>
                <a:lnTo>
                  <a:pt x="838" y="591"/>
                </a:lnTo>
                <a:lnTo>
                  <a:pt x="834" y="599"/>
                </a:lnTo>
                <a:lnTo>
                  <a:pt x="830" y="608"/>
                </a:lnTo>
                <a:lnTo>
                  <a:pt x="828" y="617"/>
                </a:lnTo>
                <a:lnTo>
                  <a:pt x="827" y="627"/>
                </a:lnTo>
                <a:lnTo>
                  <a:pt x="826" y="636"/>
                </a:lnTo>
                <a:lnTo>
                  <a:pt x="826" y="689"/>
                </a:lnTo>
                <a:lnTo>
                  <a:pt x="703" y="569"/>
                </a:lnTo>
                <a:lnTo>
                  <a:pt x="703" y="569"/>
                </a:lnTo>
                <a:lnTo>
                  <a:pt x="696" y="562"/>
                </a:lnTo>
                <a:lnTo>
                  <a:pt x="689" y="557"/>
                </a:lnTo>
                <a:lnTo>
                  <a:pt x="680" y="553"/>
                </a:lnTo>
                <a:lnTo>
                  <a:pt x="672" y="548"/>
                </a:lnTo>
                <a:lnTo>
                  <a:pt x="663" y="545"/>
                </a:lnTo>
                <a:lnTo>
                  <a:pt x="655" y="544"/>
                </a:lnTo>
                <a:lnTo>
                  <a:pt x="645" y="542"/>
                </a:lnTo>
                <a:lnTo>
                  <a:pt x="636" y="542"/>
                </a:lnTo>
                <a:lnTo>
                  <a:pt x="627" y="542"/>
                </a:lnTo>
                <a:lnTo>
                  <a:pt x="617" y="544"/>
                </a:lnTo>
                <a:lnTo>
                  <a:pt x="608" y="545"/>
                </a:lnTo>
                <a:lnTo>
                  <a:pt x="600" y="548"/>
                </a:lnTo>
                <a:lnTo>
                  <a:pt x="591" y="553"/>
                </a:lnTo>
                <a:lnTo>
                  <a:pt x="583" y="557"/>
                </a:lnTo>
                <a:lnTo>
                  <a:pt x="575" y="562"/>
                </a:lnTo>
                <a:lnTo>
                  <a:pt x="569" y="569"/>
                </a:lnTo>
                <a:lnTo>
                  <a:pt x="569" y="569"/>
                </a:lnTo>
                <a:lnTo>
                  <a:pt x="562" y="576"/>
                </a:lnTo>
                <a:lnTo>
                  <a:pt x="556" y="584"/>
                </a:lnTo>
                <a:lnTo>
                  <a:pt x="552" y="592"/>
                </a:lnTo>
                <a:lnTo>
                  <a:pt x="547" y="601"/>
                </a:lnTo>
                <a:lnTo>
                  <a:pt x="544" y="609"/>
                </a:lnTo>
                <a:lnTo>
                  <a:pt x="542" y="618"/>
                </a:lnTo>
                <a:lnTo>
                  <a:pt x="541" y="627"/>
                </a:lnTo>
                <a:lnTo>
                  <a:pt x="541" y="636"/>
                </a:lnTo>
                <a:lnTo>
                  <a:pt x="541" y="646"/>
                </a:lnTo>
                <a:lnTo>
                  <a:pt x="542" y="654"/>
                </a:lnTo>
                <a:lnTo>
                  <a:pt x="544" y="663"/>
                </a:lnTo>
                <a:lnTo>
                  <a:pt x="547" y="672"/>
                </a:lnTo>
                <a:lnTo>
                  <a:pt x="552" y="680"/>
                </a:lnTo>
                <a:lnTo>
                  <a:pt x="556" y="689"/>
                </a:lnTo>
                <a:lnTo>
                  <a:pt x="561" y="696"/>
                </a:lnTo>
                <a:lnTo>
                  <a:pt x="568" y="704"/>
                </a:lnTo>
                <a:lnTo>
                  <a:pt x="688" y="827"/>
                </a:lnTo>
                <a:lnTo>
                  <a:pt x="636" y="827"/>
                </a:lnTo>
                <a:lnTo>
                  <a:pt x="636" y="827"/>
                </a:lnTo>
                <a:lnTo>
                  <a:pt x="626" y="827"/>
                </a:lnTo>
                <a:lnTo>
                  <a:pt x="617" y="829"/>
                </a:lnTo>
                <a:lnTo>
                  <a:pt x="607" y="832"/>
                </a:lnTo>
                <a:lnTo>
                  <a:pt x="599" y="835"/>
                </a:lnTo>
                <a:lnTo>
                  <a:pt x="590" y="839"/>
                </a:lnTo>
                <a:lnTo>
                  <a:pt x="583" y="843"/>
                </a:lnTo>
                <a:lnTo>
                  <a:pt x="575" y="849"/>
                </a:lnTo>
                <a:lnTo>
                  <a:pt x="569" y="855"/>
                </a:lnTo>
                <a:lnTo>
                  <a:pt x="562" y="862"/>
                </a:lnTo>
                <a:lnTo>
                  <a:pt x="557" y="869"/>
                </a:lnTo>
                <a:lnTo>
                  <a:pt x="552" y="877"/>
                </a:lnTo>
                <a:lnTo>
                  <a:pt x="548" y="885"/>
                </a:lnTo>
                <a:lnTo>
                  <a:pt x="545" y="894"/>
                </a:lnTo>
                <a:lnTo>
                  <a:pt x="542" y="903"/>
                </a:lnTo>
                <a:lnTo>
                  <a:pt x="541" y="913"/>
                </a:lnTo>
                <a:lnTo>
                  <a:pt x="541" y="923"/>
                </a:lnTo>
                <a:lnTo>
                  <a:pt x="541" y="923"/>
                </a:lnTo>
                <a:lnTo>
                  <a:pt x="541" y="932"/>
                </a:lnTo>
                <a:lnTo>
                  <a:pt x="542" y="942"/>
                </a:lnTo>
                <a:lnTo>
                  <a:pt x="545" y="951"/>
                </a:lnTo>
                <a:lnTo>
                  <a:pt x="548" y="959"/>
                </a:lnTo>
                <a:lnTo>
                  <a:pt x="552" y="968"/>
                </a:lnTo>
                <a:lnTo>
                  <a:pt x="557" y="975"/>
                </a:lnTo>
                <a:lnTo>
                  <a:pt x="562" y="983"/>
                </a:lnTo>
                <a:lnTo>
                  <a:pt x="569" y="990"/>
                </a:lnTo>
                <a:lnTo>
                  <a:pt x="575" y="996"/>
                </a:lnTo>
                <a:lnTo>
                  <a:pt x="583" y="1001"/>
                </a:lnTo>
                <a:lnTo>
                  <a:pt x="590" y="1006"/>
                </a:lnTo>
                <a:lnTo>
                  <a:pt x="599" y="1011"/>
                </a:lnTo>
                <a:lnTo>
                  <a:pt x="607" y="1014"/>
                </a:lnTo>
                <a:lnTo>
                  <a:pt x="617" y="1016"/>
                </a:lnTo>
                <a:lnTo>
                  <a:pt x="626" y="1017"/>
                </a:lnTo>
                <a:lnTo>
                  <a:pt x="636" y="1018"/>
                </a:lnTo>
                <a:lnTo>
                  <a:pt x="922" y="1018"/>
                </a:lnTo>
                <a:lnTo>
                  <a:pt x="922" y="1018"/>
                </a:lnTo>
                <a:lnTo>
                  <a:pt x="931" y="1017"/>
                </a:lnTo>
                <a:lnTo>
                  <a:pt x="941" y="1016"/>
                </a:lnTo>
                <a:lnTo>
                  <a:pt x="950" y="1014"/>
                </a:lnTo>
                <a:lnTo>
                  <a:pt x="958" y="1011"/>
                </a:lnTo>
                <a:lnTo>
                  <a:pt x="967" y="1006"/>
                </a:lnTo>
                <a:lnTo>
                  <a:pt x="975" y="1002"/>
                </a:lnTo>
                <a:lnTo>
                  <a:pt x="983" y="997"/>
                </a:lnTo>
                <a:lnTo>
                  <a:pt x="989" y="990"/>
                </a:lnTo>
                <a:lnTo>
                  <a:pt x="989" y="990"/>
                </a:lnTo>
                <a:lnTo>
                  <a:pt x="996" y="983"/>
                </a:lnTo>
                <a:lnTo>
                  <a:pt x="1001" y="975"/>
                </a:lnTo>
                <a:lnTo>
                  <a:pt x="1006" y="968"/>
                </a:lnTo>
                <a:lnTo>
                  <a:pt x="1011" y="959"/>
                </a:lnTo>
                <a:lnTo>
                  <a:pt x="1013" y="951"/>
                </a:lnTo>
                <a:lnTo>
                  <a:pt x="1016" y="941"/>
                </a:lnTo>
                <a:lnTo>
                  <a:pt x="1017" y="932"/>
                </a:lnTo>
                <a:lnTo>
                  <a:pt x="1017" y="923"/>
                </a:lnTo>
                <a:lnTo>
                  <a:pt x="1017" y="636"/>
                </a:lnTo>
                <a:lnTo>
                  <a:pt x="1017" y="636"/>
                </a:lnTo>
                <a:lnTo>
                  <a:pt x="1017" y="627"/>
                </a:lnTo>
                <a:lnTo>
                  <a:pt x="1015" y="617"/>
                </a:lnTo>
                <a:lnTo>
                  <a:pt x="1013" y="608"/>
                </a:lnTo>
                <a:lnTo>
                  <a:pt x="1010" y="599"/>
                </a:lnTo>
                <a:lnTo>
                  <a:pt x="1006" y="591"/>
                </a:lnTo>
                <a:lnTo>
                  <a:pt x="1001" y="583"/>
                </a:lnTo>
                <a:lnTo>
                  <a:pt x="996" y="575"/>
                </a:lnTo>
                <a:lnTo>
                  <a:pt x="989" y="569"/>
                </a:lnTo>
                <a:lnTo>
                  <a:pt x="983" y="562"/>
                </a:lnTo>
                <a:lnTo>
                  <a:pt x="975" y="557"/>
                </a:lnTo>
                <a:lnTo>
                  <a:pt x="968" y="553"/>
                </a:lnTo>
                <a:lnTo>
                  <a:pt x="959" y="548"/>
                </a:lnTo>
                <a:lnTo>
                  <a:pt x="951" y="545"/>
                </a:lnTo>
                <a:lnTo>
                  <a:pt x="941" y="543"/>
                </a:lnTo>
                <a:lnTo>
                  <a:pt x="931" y="542"/>
                </a:lnTo>
                <a:lnTo>
                  <a:pt x="922" y="541"/>
                </a:lnTo>
                <a:lnTo>
                  <a:pt x="922" y="541"/>
                </a:lnTo>
                <a:close/>
                <a:moveTo>
                  <a:pt x="954" y="923"/>
                </a:moveTo>
                <a:lnTo>
                  <a:pt x="954" y="923"/>
                </a:lnTo>
                <a:lnTo>
                  <a:pt x="953" y="929"/>
                </a:lnTo>
                <a:lnTo>
                  <a:pt x="952" y="935"/>
                </a:lnTo>
                <a:lnTo>
                  <a:pt x="949" y="940"/>
                </a:lnTo>
                <a:lnTo>
                  <a:pt x="944" y="945"/>
                </a:lnTo>
                <a:lnTo>
                  <a:pt x="944" y="945"/>
                </a:lnTo>
                <a:lnTo>
                  <a:pt x="940" y="948"/>
                </a:lnTo>
                <a:lnTo>
                  <a:pt x="935" y="952"/>
                </a:lnTo>
                <a:lnTo>
                  <a:pt x="928" y="954"/>
                </a:lnTo>
                <a:lnTo>
                  <a:pt x="922" y="954"/>
                </a:lnTo>
                <a:lnTo>
                  <a:pt x="636" y="954"/>
                </a:lnTo>
                <a:lnTo>
                  <a:pt x="636" y="954"/>
                </a:lnTo>
                <a:lnTo>
                  <a:pt x="630" y="954"/>
                </a:lnTo>
                <a:lnTo>
                  <a:pt x="623" y="952"/>
                </a:lnTo>
                <a:lnTo>
                  <a:pt x="618" y="948"/>
                </a:lnTo>
                <a:lnTo>
                  <a:pt x="614" y="945"/>
                </a:lnTo>
                <a:lnTo>
                  <a:pt x="609" y="940"/>
                </a:lnTo>
                <a:lnTo>
                  <a:pt x="606" y="935"/>
                </a:lnTo>
                <a:lnTo>
                  <a:pt x="605" y="929"/>
                </a:lnTo>
                <a:lnTo>
                  <a:pt x="604" y="923"/>
                </a:lnTo>
                <a:lnTo>
                  <a:pt x="604" y="923"/>
                </a:lnTo>
                <a:lnTo>
                  <a:pt x="605" y="916"/>
                </a:lnTo>
                <a:lnTo>
                  <a:pt x="606" y="910"/>
                </a:lnTo>
                <a:lnTo>
                  <a:pt x="609" y="904"/>
                </a:lnTo>
                <a:lnTo>
                  <a:pt x="614" y="900"/>
                </a:lnTo>
                <a:lnTo>
                  <a:pt x="618" y="896"/>
                </a:lnTo>
                <a:lnTo>
                  <a:pt x="623" y="893"/>
                </a:lnTo>
                <a:lnTo>
                  <a:pt x="630" y="892"/>
                </a:lnTo>
                <a:lnTo>
                  <a:pt x="636" y="891"/>
                </a:lnTo>
                <a:lnTo>
                  <a:pt x="763" y="891"/>
                </a:lnTo>
                <a:lnTo>
                  <a:pt x="763" y="891"/>
                </a:lnTo>
                <a:lnTo>
                  <a:pt x="768" y="891"/>
                </a:lnTo>
                <a:lnTo>
                  <a:pt x="773" y="889"/>
                </a:lnTo>
                <a:lnTo>
                  <a:pt x="777" y="887"/>
                </a:lnTo>
                <a:lnTo>
                  <a:pt x="780" y="885"/>
                </a:lnTo>
                <a:lnTo>
                  <a:pt x="784" y="883"/>
                </a:lnTo>
                <a:lnTo>
                  <a:pt x="788" y="879"/>
                </a:lnTo>
                <a:lnTo>
                  <a:pt x="790" y="875"/>
                </a:lnTo>
                <a:lnTo>
                  <a:pt x="792" y="871"/>
                </a:lnTo>
                <a:lnTo>
                  <a:pt x="792" y="871"/>
                </a:lnTo>
                <a:lnTo>
                  <a:pt x="794" y="867"/>
                </a:lnTo>
                <a:lnTo>
                  <a:pt x="795" y="863"/>
                </a:lnTo>
                <a:lnTo>
                  <a:pt x="795" y="857"/>
                </a:lnTo>
                <a:lnTo>
                  <a:pt x="794" y="853"/>
                </a:lnTo>
                <a:lnTo>
                  <a:pt x="793" y="849"/>
                </a:lnTo>
                <a:lnTo>
                  <a:pt x="791" y="844"/>
                </a:lnTo>
                <a:lnTo>
                  <a:pt x="789" y="840"/>
                </a:lnTo>
                <a:lnTo>
                  <a:pt x="785" y="837"/>
                </a:lnTo>
                <a:lnTo>
                  <a:pt x="614" y="659"/>
                </a:lnTo>
                <a:lnTo>
                  <a:pt x="614" y="659"/>
                </a:lnTo>
                <a:lnTo>
                  <a:pt x="609" y="653"/>
                </a:lnTo>
                <a:lnTo>
                  <a:pt x="606" y="648"/>
                </a:lnTo>
                <a:lnTo>
                  <a:pt x="604" y="643"/>
                </a:lnTo>
                <a:lnTo>
                  <a:pt x="604" y="636"/>
                </a:lnTo>
                <a:lnTo>
                  <a:pt x="604" y="630"/>
                </a:lnTo>
                <a:lnTo>
                  <a:pt x="606" y="624"/>
                </a:lnTo>
                <a:lnTo>
                  <a:pt x="609" y="619"/>
                </a:lnTo>
                <a:lnTo>
                  <a:pt x="614" y="614"/>
                </a:lnTo>
                <a:lnTo>
                  <a:pt x="614" y="614"/>
                </a:lnTo>
                <a:lnTo>
                  <a:pt x="618" y="609"/>
                </a:lnTo>
                <a:lnTo>
                  <a:pt x="623" y="607"/>
                </a:lnTo>
                <a:lnTo>
                  <a:pt x="630" y="605"/>
                </a:lnTo>
                <a:lnTo>
                  <a:pt x="635" y="605"/>
                </a:lnTo>
                <a:lnTo>
                  <a:pt x="642" y="605"/>
                </a:lnTo>
                <a:lnTo>
                  <a:pt x="648" y="607"/>
                </a:lnTo>
                <a:lnTo>
                  <a:pt x="653" y="609"/>
                </a:lnTo>
                <a:lnTo>
                  <a:pt x="659" y="614"/>
                </a:lnTo>
                <a:lnTo>
                  <a:pt x="836" y="786"/>
                </a:lnTo>
                <a:lnTo>
                  <a:pt x="836" y="786"/>
                </a:lnTo>
                <a:lnTo>
                  <a:pt x="840" y="790"/>
                </a:lnTo>
                <a:lnTo>
                  <a:pt x="844" y="792"/>
                </a:lnTo>
                <a:lnTo>
                  <a:pt x="848" y="794"/>
                </a:lnTo>
                <a:lnTo>
                  <a:pt x="853" y="795"/>
                </a:lnTo>
                <a:lnTo>
                  <a:pt x="857" y="795"/>
                </a:lnTo>
                <a:lnTo>
                  <a:pt x="862" y="795"/>
                </a:lnTo>
                <a:lnTo>
                  <a:pt x="866" y="794"/>
                </a:lnTo>
                <a:lnTo>
                  <a:pt x="871" y="793"/>
                </a:lnTo>
                <a:lnTo>
                  <a:pt x="871" y="793"/>
                </a:lnTo>
                <a:lnTo>
                  <a:pt x="876" y="791"/>
                </a:lnTo>
                <a:lnTo>
                  <a:pt x="879" y="788"/>
                </a:lnTo>
                <a:lnTo>
                  <a:pt x="882" y="784"/>
                </a:lnTo>
                <a:lnTo>
                  <a:pt x="885" y="781"/>
                </a:lnTo>
                <a:lnTo>
                  <a:pt x="887" y="777"/>
                </a:lnTo>
                <a:lnTo>
                  <a:pt x="888" y="772"/>
                </a:lnTo>
                <a:lnTo>
                  <a:pt x="890" y="768"/>
                </a:lnTo>
                <a:lnTo>
                  <a:pt x="891" y="764"/>
                </a:lnTo>
                <a:lnTo>
                  <a:pt x="891" y="636"/>
                </a:lnTo>
                <a:lnTo>
                  <a:pt x="891" y="636"/>
                </a:lnTo>
                <a:lnTo>
                  <a:pt x="891" y="630"/>
                </a:lnTo>
                <a:lnTo>
                  <a:pt x="893" y="623"/>
                </a:lnTo>
                <a:lnTo>
                  <a:pt x="896" y="618"/>
                </a:lnTo>
                <a:lnTo>
                  <a:pt x="899" y="614"/>
                </a:lnTo>
                <a:lnTo>
                  <a:pt x="905" y="609"/>
                </a:lnTo>
                <a:lnTo>
                  <a:pt x="910" y="607"/>
                </a:lnTo>
                <a:lnTo>
                  <a:pt x="915" y="605"/>
                </a:lnTo>
                <a:lnTo>
                  <a:pt x="922" y="604"/>
                </a:lnTo>
                <a:lnTo>
                  <a:pt x="922" y="604"/>
                </a:lnTo>
                <a:lnTo>
                  <a:pt x="928" y="605"/>
                </a:lnTo>
                <a:lnTo>
                  <a:pt x="935" y="607"/>
                </a:lnTo>
                <a:lnTo>
                  <a:pt x="940" y="609"/>
                </a:lnTo>
                <a:lnTo>
                  <a:pt x="944" y="614"/>
                </a:lnTo>
                <a:lnTo>
                  <a:pt x="949" y="618"/>
                </a:lnTo>
                <a:lnTo>
                  <a:pt x="952" y="623"/>
                </a:lnTo>
                <a:lnTo>
                  <a:pt x="953" y="630"/>
                </a:lnTo>
                <a:lnTo>
                  <a:pt x="954" y="636"/>
                </a:lnTo>
                <a:lnTo>
                  <a:pt x="954" y="923"/>
                </a:lnTo>
                <a:close/>
                <a:moveTo>
                  <a:pt x="381" y="827"/>
                </a:moveTo>
                <a:lnTo>
                  <a:pt x="329" y="827"/>
                </a:lnTo>
                <a:lnTo>
                  <a:pt x="449" y="704"/>
                </a:lnTo>
                <a:lnTo>
                  <a:pt x="449" y="704"/>
                </a:lnTo>
                <a:lnTo>
                  <a:pt x="455" y="696"/>
                </a:lnTo>
                <a:lnTo>
                  <a:pt x="461" y="689"/>
                </a:lnTo>
                <a:lnTo>
                  <a:pt x="466" y="680"/>
                </a:lnTo>
                <a:lnTo>
                  <a:pt x="470" y="673"/>
                </a:lnTo>
                <a:lnTo>
                  <a:pt x="473" y="663"/>
                </a:lnTo>
                <a:lnTo>
                  <a:pt x="475" y="654"/>
                </a:lnTo>
                <a:lnTo>
                  <a:pt x="476" y="646"/>
                </a:lnTo>
                <a:lnTo>
                  <a:pt x="476" y="636"/>
                </a:lnTo>
                <a:lnTo>
                  <a:pt x="476" y="627"/>
                </a:lnTo>
                <a:lnTo>
                  <a:pt x="475" y="618"/>
                </a:lnTo>
                <a:lnTo>
                  <a:pt x="473" y="609"/>
                </a:lnTo>
                <a:lnTo>
                  <a:pt x="470" y="601"/>
                </a:lnTo>
                <a:lnTo>
                  <a:pt x="466" y="592"/>
                </a:lnTo>
                <a:lnTo>
                  <a:pt x="461" y="584"/>
                </a:lnTo>
                <a:lnTo>
                  <a:pt x="455" y="576"/>
                </a:lnTo>
                <a:lnTo>
                  <a:pt x="449" y="569"/>
                </a:lnTo>
                <a:lnTo>
                  <a:pt x="449" y="569"/>
                </a:lnTo>
                <a:lnTo>
                  <a:pt x="442" y="562"/>
                </a:lnTo>
                <a:lnTo>
                  <a:pt x="435" y="557"/>
                </a:lnTo>
                <a:lnTo>
                  <a:pt x="426" y="553"/>
                </a:lnTo>
                <a:lnTo>
                  <a:pt x="417" y="548"/>
                </a:lnTo>
                <a:lnTo>
                  <a:pt x="409" y="546"/>
                </a:lnTo>
                <a:lnTo>
                  <a:pt x="400" y="544"/>
                </a:lnTo>
                <a:lnTo>
                  <a:pt x="391" y="542"/>
                </a:lnTo>
                <a:lnTo>
                  <a:pt x="381" y="542"/>
                </a:lnTo>
                <a:lnTo>
                  <a:pt x="372" y="542"/>
                </a:lnTo>
                <a:lnTo>
                  <a:pt x="363" y="544"/>
                </a:lnTo>
                <a:lnTo>
                  <a:pt x="354" y="546"/>
                </a:lnTo>
                <a:lnTo>
                  <a:pt x="346" y="548"/>
                </a:lnTo>
                <a:lnTo>
                  <a:pt x="337" y="553"/>
                </a:lnTo>
                <a:lnTo>
                  <a:pt x="328" y="557"/>
                </a:lnTo>
                <a:lnTo>
                  <a:pt x="321" y="562"/>
                </a:lnTo>
                <a:lnTo>
                  <a:pt x="314" y="569"/>
                </a:lnTo>
                <a:lnTo>
                  <a:pt x="191" y="689"/>
                </a:lnTo>
                <a:lnTo>
                  <a:pt x="191" y="636"/>
                </a:lnTo>
                <a:lnTo>
                  <a:pt x="191" y="636"/>
                </a:lnTo>
                <a:lnTo>
                  <a:pt x="190" y="627"/>
                </a:lnTo>
                <a:lnTo>
                  <a:pt x="189" y="617"/>
                </a:lnTo>
                <a:lnTo>
                  <a:pt x="187" y="608"/>
                </a:lnTo>
                <a:lnTo>
                  <a:pt x="184" y="599"/>
                </a:lnTo>
                <a:lnTo>
                  <a:pt x="179" y="591"/>
                </a:lnTo>
                <a:lnTo>
                  <a:pt x="174" y="583"/>
                </a:lnTo>
                <a:lnTo>
                  <a:pt x="168" y="575"/>
                </a:lnTo>
                <a:lnTo>
                  <a:pt x="162" y="569"/>
                </a:lnTo>
                <a:lnTo>
                  <a:pt x="156" y="562"/>
                </a:lnTo>
                <a:lnTo>
                  <a:pt x="148" y="557"/>
                </a:lnTo>
                <a:lnTo>
                  <a:pt x="141" y="553"/>
                </a:lnTo>
                <a:lnTo>
                  <a:pt x="132" y="548"/>
                </a:lnTo>
                <a:lnTo>
                  <a:pt x="123" y="545"/>
                </a:lnTo>
                <a:lnTo>
                  <a:pt x="115" y="543"/>
                </a:lnTo>
                <a:lnTo>
                  <a:pt x="105" y="542"/>
                </a:lnTo>
                <a:lnTo>
                  <a:pt x="96" y="541"/>
                </a:lnTo>
                <a:lnTo>
                  <a:pt x="96" y="541"/>
                </a:lnTo>
                <a:lnTo>
                  <a:pt x="86" y="542"/>
                </a:lnTo>
                <a:lnTo>
                  <a:pt x="76" y="543"/>
                </a:lnTo>
                <a:lnTo>
                  <a:pt x="67" y="545"/>
                </a:lnTo>
                <a:lnTo>
                  <a:pt x="58" y="548"/>
                </a:lnTo>
                <a:lnTo>
                  <a:pt x="49" y="553"/>
                </a:lnTo>
                <a:lnTo>
                  <a:pt x="42" y="557"/>
                </a:lnTo>
                <a:lnTo>
                  <a:pt x="34" y="562"/>
                </a:lnTo>
                <a:lnTo>
                  <a:pt x="28" y="569"/>
                </a:lnTo>
                <a:lnTo>
                  <a:pt x="21" y="575"/>
                </a:lnTo>
                <a:lnTo>
                  <a:pt x="16" y="583"/>
                </a:lnTo>
                <a:lnTo>
                  <a:pt x="11" y="591"/>
                </a:lnTo>
                <a:lnTo>
                  <a:pt x="8" y="599"/>
                </a:lnTo>
                <a:lnTo>
                  <a:pt x="4" y="608"/>
                </a:lnTo>
                <a:lnTo>
                  <a:pt x="2" y="617"/>
                </a:lnTo>
                <a:lnTo>
                  <a:pt x="0" y="627"/>
                </a:lnTo>
                <a:lnTo>
                  <a:pt x="0" y="636"/>
                </a:lnTo>
                <a:lnTo>
                  <a:pt x="0" y="923"/>
                </a:lnTo>
                <a:lnTo>
                  <a:pt x="0" y="923"/>
                </a:lnTo>
                <a:lnTo>
                  <a:pt x="0" y="932"/>
                </a:lnTo>
                <a:lnTo>
                  <a:pt x="1" y="941"/>
                </a:lnTo>
                <a:lnTo>
                  <a:pt x="4" y="951"/>
                </a:lnTo>
                <a:lnTo>
                  <a:pt x="6" y="959"/>
                </a:lnTo>
                <a:lnTo>
                  <a:pt x="11" y="968"/>
                </a:lnTo>
                <a:lnTo>
                  <a:pt x="16" y="975"/>
                </a:lnTo>
                <a:lnTo>
                  <a:pt x="21" y="983"/>
                </a:lnTo>
                <a:lnTo>
                  <a:pt x="28" y="990"/>
                </a:lnTo>
                <a:lnTo>
                  <a:pt x="28" y="990"/>
                </a:lnTo>
                <a:lnTo>
                  <a:pt x="34" y="997"/>
                </a:lnTo>
                <a:lnTo>
                  <a:pt x="42" y="1002"/>
                </a:lnTo>
                <a:lnTo>
                  <a:pt x="50" y="1006"/>
                </a:lnTo>
                <a:lnTo>
                  <a:pt x="59" y="1011"/>
                </a:lnTo>
                <a:lnTo>
                  <a:pt x="68" y="1014"/>
                </a:lnTo>
                <a:lnTo>
                  <a:pt x="76" y="1016"/>
                </a:lnTo>
                <a:lnTo>
                  <a:pt x="86" y="1017"/>
                </a:lnTo>
                <a:lnTo>
                  <a:pt x="96" y="1018"/>
                </a:lnTo>
                <a:lnTo>
                  <a:pt x="381" y="1018"/>
                </a:lnTo>
                <a:lnTo>
                  <a:pt x="381" y="1018"/>
                </a:lnTo>
                <a:lnTo>
                  <a:pt x="391" y="1017"/>
                </a:lnTo>
                <a:lnTo>
                  <a:pt x="400" y="1016"/>
                </a:lnTo>
                <a:lnTo>
                  <a:pt x="410" y="1014"/>
                </a:lnTo>
                <a:lnTo>
                  <a:pt x="418" y="1011"/>
                </a:lnTo>
                <a:lnTo>
                  <a:pt x="427" y="1006"/>
                </a:lnTo>
                <a:lnTo>
                  <a:pt x="435" y="1001"/>
                </a:lnTo>
                <a:lnTo>
                  <a:pt x="442" y="996"/>
                </a:lnTo>
                <a:lnTo>
                  <a:pt x="449" y="990"/>
                </a:lnTo>
                <a:lnTo>
                  <a:pt x="455" y="983"/>
                </a:lnTo>
                <a:lnTo>
                  <a:pt x="460" y="975"/>
                </a:lnTo>
                <a:lnTo>
                  <a:pt x="466" y="968"/>
                </a:lnTo>
                <a:lnTo>
                  <a:pt x="469" y="959"/>
                </a:lnTo>
                <a:lnTo>
                  <a:pt x="472" y="951"/>
                </a:lnTo>
                <a:lnTo>
                  <a:pt x="475" y="942"/>
                </a:lnTo>
                <a:lnTo>
                  <a:pt x="476" y="932"/>
                </a:lnTo>
                <a:lnTo>
                  <a:pt x="476" y="923"/>
                </a:lnTo>
                <a:lnTo>
                  <a:pt x="476" y="923"/>
                </a:lnTo>
                <a:lnTo>
                  <a:pt x="476" y="913"/>
                </a:lnTo>
                <a:lnTo>
                  <a:pt x="475" y="903"/>
                </a:lnTo>
                <a:lnTo>
                  <a:pt x="472" y="894"/>
                </a:lnTo>
                <a:lnTo>
                  <a:pt x="469" y="885"/>
                </a:lnTo>
                <a:lnTo>
                  <a:pt x="466" y="877"/>
                </a:lnTo>
                <a:lnTo>
                  <a:pt x="460" y="869"/>
                </a:lnTo>
                <a:lnTo>
                  <a:pt x="455" y="862"/>
                </a:lnTo>
                <a:lnTo>
                  <a:pt x="449" y="855"/>
                </a:lnTo>
                <a:lnTo>
                  <a:pt x="442" y="849"/>
                </a:lnTo>
                <a:lnTo>
                  <a:pt x="435" y="843"/>
                </a:lnTo>
                <a:lnTo>
                  <a:pt x="427" y="839"/>
                </a:lnTo>
                <a:lnTo>
                  <a:pt x="418" y="835"/>
                </a:lnTo>
                <a:lnTo>
                  <a:pt x="410" y="832"/>
                </a:lnTo>
                <a:lnTo>
                  <a:pt x="400" y="829"/>
                </a:lnTo>
                <a:lnTo>
                  <a:pt x="391" y="827"/>
                </a:lnTo>
                <a:lnTo>
                  <a:pt x="381" y="827"/>
                </a:lnTo>
                <a:lnTo>
                  <a:pt x="381" y="827"/>
                </a:lnTo>
                <a:close/>
                <a:moveTo>
                  <a:pt x="381" y="954"/>
                </a:moveTo>
                <a:lnTo>
                  <a:pt x="96" y="954"/>
                </a:lnTo>
                <a:lnTo>
                  <a:pt x="96" y="954"/>
                </a:lnTo>
                <a:lnTo>
                  <a:pt x="89" y="954"/>
                </a:lnTo>
                <a:lnTo>
                  <a:pt x="83" y="952"/>
                </a:lnTo>
                <a:lnTo>
                  <a:pt x="77" y="948"/>
                </a:lnTo>
                <a:lnTo>
                  <a:pt x="73" y="945"/>
                </a:lnTo>
                <a:lnTo>
                  <a:pt x="73" y="945"/>
                </a:lnTo>
                <a:lnTo>
                  <a:pt x="69" y="940"/>
                </a:lnTo>
                <a:lnTo>
                  <a:pt x="65" y="935"/>
                </a:lnTo>
                <a:lnTo>
                  <a:pt x="64" y="929"/>
                </a:lnTo>
                <a:lnTo>
                  <a:pt x="63" y="923"/>
                </a:lnTo>
                <a:lnTo>
                  <a:pt x="63" y="636"/>
                </a:lnTo>
                <a:lnTo>
                  <a:pt x="63" y="636"/>
                </a:lnTo>
                <a:lnTo>
                  <a:pt x="64" y="630"/>
                </a:lnTo>
                <a:lnTo>
                  <a:pt x="65" y="623"/>
                </a:lnTo>
                <a:lnTo>
                  <a:pt x="69" y="618"/>
                </a:lnTo>
                <a:lnTo>
                  <a:pt x="73" y="614"/>
                </a:lnTo>
                <a:lnTo>
                  <a:pt x="77" y="609"/>
                </a:lnTo>
                <a:lnTo>
                  <a:pt x="83" y="607"/>
                </a:lnTo>
                <a:lnTo>
                  <a:pt x="89" y="605"/>
                </a:lnTo>
                <a:lnTo>
                  <a:pt x="96" y="604"/>
                </a:lnTo>
                <a:lnTo>
                  <a:pt x="96" y="604"/>
                </a:lnTo>
                <a:lnTo>
                  <a:pt x="102" y="605"/>
                </a:lnTo>
                <a:lnTo>
                  <a:pt x="107" y="607"/>
                </a:lnTo>
                <a:lnTo>
                  <a:pt x="113" y="609"/>
                </a:lnTo>
                <a:lnTo>
                  <a:pt x="118" y="614"/>
                </a:lnTo>
                <a:lnTo>
                  <a:pt x="121" y="618"/>
                </a:lnTo>
                <a:lnTo>
                  <a:pt x="124" y="623"/>
                </a:lnTo>
                <a:lnTo>
                  <a:pt x="127" y="630"/>
                </a:lnTo>
                <a:lnTo>
                  <a:pt x="127" y="636"/>
                </a:lnTo>
                <a:lnTo>
                  <a:pt x="127" y="764"/>
                </a:lnTo>
                <a:lnTo>
                  <a:pt x="127" y="764"/>
                </a:lnTo>
                <a:lnTo>
                  <a:pt x="128" y="768"/>
                </a:lnTo>
                <a:lnTo>
                  <a:pt x="129" y="772"/>
                </a:lnTo>
                <a:lnTo>
                  <a:pt x="130" y="777"/>
                </a:lnTo>
                <a:lnTo>
                  <a:pt x="132" y="781"/>
                </a:lnTo>
                <a:lnTo>
                  <a:pt x="135" y="784"/>
                </a:lnTo>
                <a:lnTo>
                  <a:pt x="138" y="788"/>
                </a:lnTo>
                <a:lnTo>
                  <a:pt x="142" y="791"/>
                </a:lnTo>
                <a:lnTo>
                  <a:pt x="146" y="793"/>
                </a:lnTo>
                <a:lnTo>
                  <a:pt x="146" y="793"/>
                </a:lnTo>
                <a:lnTo>
                  <a:pt x="151" y="794"/>
                </a:lnTo>
                <a:lnTo>
                  <a:pt x="156" y="795"/>
                </a:lnTo>
                <a:lnTo>
                  <a:pt x="160" y="795"/>
                </a:lnTo>
                <a:lnTo>
                  <a:pt x="164" y="795"/>
                </a:lnTo>
                <a:lnTo>
                  <a:pt x="168" y="794"/>
                </a:lnTo>
                <a:lnTo>
                  <a:pt x="173" y="792"/>
                </a:lnTo>
                <a:lnTo>
                  <a:pt x="177" y="790"/>
                </a:lnTo>
                <a:lnTo>
                  <a:pt x="181" y="786"/>
                </a:lnTo>
                <a:lnTo>
                  <a:pt x="358" y="614"/>
                </a:lnTo>
                <a:lnTo>
                  <a:pt x="358" y="614"/>
                </a:lnTo>
                <a:lnTo>
                  <a:pt x="364" y="609"/>
                </a:lnTo>
                <a:lnTo>
                  <a:pt x="369" y="607"/>
                </a:lnTo>
                <a:lnTo>
                  <a:pt x="376" y="605"/>
                </a:lnTo>
                <a:lnTo>
                  <a:pt x="381" y="605"/>
                </a:lnTo>
                <a:lnTo>
                  <a:pt x="387" y="605"/>
                </a:lnTo>
                <a:lnTo>
                  <a:pt x="394" y="607"/>
                </a:lnTo>
                <a:lnTo>
                  <a:pt x="399" y="609"/>
                </a:lnTo>
                <a:lnTo>
                  <a:pt x="403" y="614"/>
                </a:lnTo>
                <a:lnTo>
                  <a:pt x="403" y="614"/>
                </a:lnTo>
                <a:lnTo>
                  <a:pt x="408" y="619"/>
                </a:lnTo>
                <a:lnTo>
                  <a:pt x="411" y="624"/>
                </a:lnTo>
                <a:lnTo>
                  <a:pt x="412" y="630"/>
                </a:lnTo>
                <a:lnTo>
                  <a:pt x="413" y="636"/>
                </a:lnTo>
                <a:lnTo>
                  <a:pt x="412" y="643"/>
                </a:lnTo>
                <a:lnTo>
                  <a:pt x="411" y="648"/>
                </a:lnTo>
                <a:lnTo>
                  <a:pt x="408" y="654"/>
                </a:lnTo>
                <a:lnTo>
                  <a:pt x="403" y="659"/>
                </a:lnTo>
                <a:lnTo>
                  <a:pt x="232" y="837"/>
                </a:lnTo>
                <a:lnTo>
                  <a:pt x="232" y="837"/>
                </a:lnTo>
                <a:lnTo>
                  <a:pt x="229" y="840"/>
                </a:lnTo>
                <a:lnTo>
                  <a:pt x="225" y="844"/>
                </a:lnTo>
                <a:lnTo>
                  <a:pt x="224" y="849"/>
                </a:lnTo>
                <a:lnTo>
                  <a:pt x="223" y="853"/>
                </a:lnTo>
                <a:lnTo>
                  <a:pt x="222" y="857"/>
                </a:lnTo>
                <a:lnTo>
                  <a:pt x="222" y="863"/>
                </a:lnTo>
                <a:lnTo>
                  <a:pt x="223" y="867"/>
                </a:lnTo>
                <a:lnTo>
                  <a:pt x="225" y="871"/>
                </a:lnTo>
                <a:lnTo>
                  <a:pt x="225" y="871"/>
                </a:lnTo>
                <a:lnTo>
                  <a:pt x="227" y="875"/>
                </a:lnTo>
                <a:lnTo>
                  <a:pt x="230" y="879"/>
                </a:lnTo>
                <a:lnTo>
                  <a:pt x="233" y="883"/>
                </a:lnTo>
                <a:lnTo>
                  <a:pt x="236" y="885"/>
                </a:lnTo>
                <a:lnTo>
                  <a:pt x="240" y="887"/>
                </a:lnTo>
                <a:lnTo>
                  <a:pt x="245" y="889"/>
                </a:lnTo>
                <a:lnTo>
                  <a:pt x="249" y="891"/>
                </a:lnTo>
                <a:lnTo>
                  <a:pt x="254" y="891"/>
                </a:lnTo>
                <a:lnTo>
                  <a:pt x="381" y="891"/>
                </a:lnTo>
                <a:lnTo>
                  <a:pt x="381" y="891"/>
                </a:lnTo>
                <a:lnTo>
                  <a:pt x="387" y="892"/>
                </a:lnTo>
                <a:lnTo>
                  <a:pt x="394" y="893"/>
                </a:lnTo>
                <a:lnTo>
                  <a:pt x="399" y="896"/>
                </a:lnTo>
                <a:lnTo>
                  <a:pt x="403" y="900"/>
                </a:lnTo>
                <a:lnTo>
                  <a:pt x="408" y="904"/>
                </a:lnTo>
                <a:lnTo>
                  <a:pt x="411" y="910"/>
                </a:lnTo>
                <a:lnTo>
                  <a:pt x="412" y="916"/>
                </a:lnTo>
                <a:lnTo>
                  <a:pt x="413" y="923"/>
                </a:lnTo>
                <a:lnTo>
                  <a:pt x="413" y="923"/>
                </a:lnTo>
                <a:lnTo>
                  <a:pt x="412" y="929"/>
                </a:lnTo>
                <a:lnTo>
                  <a:pt x="411" y="935"/>
                </a:lnTo>
                <a:lnTo>
                  <a:pt x="408" y="940"/>
                </a:lnTo>
                <a:lnTo>
                  <a:pt x="403" y="945"/>
                </a:lnTo>
                <a:lnTo>
                  <a:pt x="399" y="948"/>
                </a:lnTo>
                <a:lnTo>
                  <a:pt x="394" y="952"/>
                </a:lnTo>
                <a:lnTo>
                  <a:pt x="387" y="954"/>
                </a:lnTo>
                <a:lnTo>
                  <a:pt x="381" y="954"/>
                </a:lnTo>
                <a:lnTo>
                  <a:pt x="381" y="9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稻壳儿原创设计师【幻雨工作室】_13"/>
          <p:cNvSpPr/>
          <p:nvPr/>
        </p:nvSpPr>
        <p:spPr>
          <a:xfrm>
            <a:off x="1048201" y="2275212"/>
            <a:ext cx="28070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Step01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稻壳儿原创设计师【幻雨工作室】_14"/>
          <p:cNvSpPr/>
          <p:nvPr/>
        </p:nvSpPr>
        <p:spPr>
          <a:xfrm>
            <a:off x="1048200" y="4180212"/>
            <a:ext cx="28070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Step02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稻壳儿原创设计师【幻雨工作室】_15"/>
          <p:cNvSpPr/>
          <p:nvPr/>
        </p:nvSpPr>
        <p:spPr>
          <a:xfrm>
            <a:off x="8769150" y="2275212"/>
            <a:ext cx="28070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Step03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稻壳儿原创设计师【幻雨工作室】_16"/>
          <p:cNvSpPr/>
          <p:nvPr/>
        </p:nvSpPr>
        <p:spPr>
          <a:xfrm>
            <a:off x="8818715" y="4180310"/>
            <a:ext cx="28070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Step04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稻壳儿原创设计师【幻雨工作室】_1"/>
          <p:cNvSpPr txBox="1">
            <a:spLocks noChangeArrowheads="1"/>
          </p:cNvSpPr>
          <p:nvPr/>
        </p:nvSpPr>
        <p:spPr bwMode="auto">
          <a:xfrm>
            <a:off x="451904" y="363498"/>
            <a:ext cx="4888281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360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/>
              <a:t>研究方法及过程</a:t>
            </a:r>
            <a:endParaRPr lang="zh-CN" altLang="en-US" dirty="0"/>
          </a:p>
        </p:txBody>
      </p:sp>
      <p:sp>
        <p:nvSpPr>
          <p:cNvPr id="82" name="稻壳儿原创设计师【幻雨工作室】_2"/>
          <p:cNvSpPr/>
          <p:nvPr/>
        </p:nvSpPr>
        <p:spPr>
          <a:xfrm>
            <a:off x="451904" y="1009829"/>
            <a:ext cx="3615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methods and process</a:t>
            </a:r>
            <a:endParaRPr lang="zh-CN" altLang="en-US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稻壳儿原创设计师【幻雨工作室】_3"/>
          <p:cNvCxnSpPr/>
          <p:nvPr/>
        </p:nvCxnSpPr>
        <p:spPr>
          <a:xfrm>
            <a:off x="580571" y="1494971"/>
            <a:ext cx="11103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稻壳儿原创设计师【幻雨工作室】_5"/>
          <p:cNvSpPr/>
          <p:nvPr/>
        </p:nvSpPr>
        <p:spPr>
          <a:xfrm>
            <a:off x="932031" y="2268059"/>
            <a:ext cx="2267545" cy="847292"/>
          </a:xfrm>
          <a:custGeom>
            <a:avLst/>
            <a:gdLst>
              <a:gd name="connsiteX0" fmla="*/ 0 w 2267545"/>
              <a:gd name="connsiteY0" fmla="*/ 0 h 564077"/>
              <a:gd name="connsiteX1" fmla="*/ 2267545 w 2267545"/>
              <a:gd name="connsiteY1" fmla="*/ 0 h 564077"/>
              <a:gd name="connsiteX2" fmla="*/ 2267545 w 2267545"/>
              <a:gd name="connsiteY2" fmla="*/ 564077 h 564077"/>
              <a:gd name="connsiteX3" fmla="*/ 0 w 2267545"/>
              <a:gd name="connsiteY3" fmla="*/ 564077 h 564077"/>
              <a:gd name="connsiteX4" fmla="*/ 0 w 2267545"/>
              <a:gd name="connsiteY4" fmla="*/ 0 h 56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545" h="564077">
                <a:moveTo>
                  <a:pt x="0" y="0"/>
                </a:moveTo>
                <a:lnTo>
                  <a:pt x="2267545" y="0"/>
                </a:lnTo>
                <a:lnTo>
                  <a:pt x="2267545" y="564077"/>
                </a:lnTo>
                <a:lnTo>
                  <a:pt x="0" y="564077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en-US" altLang="zh-CN" sz="2400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稻壳儿原创设计师【幻雨工作室】_6"/>
          <p:cNvSpPr/>
          <p:nvPr/>
        </p:nvSpPr>
        <p:spPr>
          <a:xfrm>
            <a:off x="9024583" y="2283426"/>
            <a:ext cx="2203239" cy="839995"/>
          </a:xfrm>
          <a:custGeom>
            <a:avLst/>
            <a:gdLst>
              <a:gd name="connsiteX0" fmla="*/ 0 w 2203239"/>
              <a:gd name="connsiteY0" fmla="*/ 0 h 559219"/>
              <a:gd name="connsiteX1" fmla="*/ 2203239 w 2203239"/>
              <a:gd name="connsiteY1" fmla="*/ 0 h 559219"/>
              <a:gd name="connsiteX2" fmla="*/ 2203239 w 2203239"/>
              <a:gd name="connsiteY2" fmla="*/ 559219 h 559219"/>
              <a:gd name="connsiteX3" fmla="*/ 0 w 2203239"/>
              <a:gd name="connsiteY3" fmla="*/ 559219 h 559219"/>
              <a:gd name="connsiteX4" fmla="*/ 0 w 2203239"/>
              <a:gd name="connsiteY4" fmla="*/ 0 h 5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239" h="559219">
                <a:moveTo>
                  <a:pt x="0" y="0"/>
                </a:moveTo>
                <a:lnTo>
                  <a:pt x="2203239" y="0"/>
                </a:lnTo>
                <a:lnTo>
                  <a:pt x="2203239" y="559219"/>
                </a:lnTo>
                <a:lnTo>
                  <a:pt x="0" y="55921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en-US" altLang="zh-CN" sz="2400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稻壳儿原创设计师【幻雨工作室】_7"/>
          <p:cNvSpPr/>
          <p:nvPr/>
        </p:nvSpPr>
        <p:spPr>
          <a:xfrm>
            <a:off x="3690210" y="2290763"/>
            <a:ext cx="2124787" cy="839995"/>
          </a:xfrm>
          <a:custGeom>
            <a:avLst/>
            <a:gdLst>
              <a:gd name="connsiteX0" fmla="*/ 0 w 2124787"/>
              <a:gd name="connsiteY0" fmla="*/ 0 h 559219"/>
              <a:gd name="connsiteX1" fmla="*/ 2124787 w 2124787"/>
              <a:gd name="connsiteY1" fmla="*/ 0 h 559219"/>
              <a:gd name="connsiteX2" fmla="*/ 2124787 w 2124787"/>
              <a:gd name="connsiteY2" fmla="*/ 559219 h 559219"/>
              <a:gd name="connsiteX3" fmla="*/ 0 w 2124787"/>
              <a:gd name="connsiteY3" fmla="*/ 559219 h 559219"/>
              <a:gd name="connsiteX4" fmla="*/ 0 w 2124787"/>
              <a:gd name="connsiteY4" fmla="*/ 0 h 559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4787" h="559219">
                <a:moveTo>
                  <a:pt x="0" y="0"/>
                </a:moveTo>
                <a:lnTo>
                  <a:pt x="2124787" y="0"/>
                </a:lnTo>
                <a:lnTo>
                  <a:pt x="2124787" y="559219"/>
                </a:lnTo>
                <a:lnTo>
                  <a:pt x="0" y="55921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en-US" altLang="zh-CN" sz="2400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稻壳儿原创设计师【幻雨工作室】_8"/>
          <p:cNvSpPr/>
          <p:nvPr/>
        </p:nvSpPr>
        <p:spPr>
          <a:xfrm>
            <a:off x="6358969" y="2307078"/>
            <a:ext cx="2129268" cy="822248"/>
          </a:xfrm>
          <a:custGeom>
            <a:avLst/>
            <a:gdLst>
              <a:gd name="connsiteX0" fmla="*/ 0 w 2129268"/>
              <a:gd name="connsiteY0" fmla="*/ 0 h 547404"/>
              <a:gd name="connsiteX1" fmla="*/ 2129268 w 2129268"/>
              <a:gd name="connsiteY1" fmla="*/ 0 h 547404"/>
              <a:gd name="connsiteX2" fmla="*/ 2129268 w 2129268"/>
              <a:gd name="connsiteY2" fmla="*/ 547404 h 547404"/>
              <a:gd name="connsiteX3" fmla="*/ 0 w 2129268"/>
              <a:gd name="connsiteY3" fmla="*/ 547404 h 547404"/>
              <a:gd name="connsiteX4" fmla="*/ 0 w 2129268"/>
              <a:gd name="connsiteY4" fmla="*/ 0 h 54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68" h="547404">
                <a:moveTo>
                  <a:pt x="0" y="0"/>
                </a:moveTo>
                <a:lnTo>
                  <a:pt x="2129268" y="0"/>
                </a:lnTo>
                <a:lnTo>
                  <a:pt x="2129268" y="547404"/>
                </a:lnTo>
                <a:lnTo>
                  <a:pt x="0" y="547404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en-US" altLang="zh-CN" sz="2400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稻壳儿原创设计师【幻雨工作室】_9"/>
          <p:cNvSpPr>
            <a:spLocks noEditPoints="1"/>
          </p:cNvSpPr>
          <p:nvPr/>
        </p:nvSpPr>
        <p:spPr bwMode="auto">
          <a:xfrm>
            <a:off x="932030" y="3113582"/>
            <a:ext cx="2267544" cy="1139683"/>
          </a:xfrm>
          <a:custGeom>
            <a:avLst/>
            <a:gdLst>
              <a:gd name="T0" fmla="*/ 1868488 w 2333"/>
              <a:gd name="T1" fmla="*/ 0 h 1818"/>
              <a:gd name="T2" fmla="*/ 1868488 w 2333"/>
              <a:gd name="T3" fmla="*/ 1092205 h 1818"/>
              <a:gd name="T4" fmla="*/ 933844 w 2333"/>
              <a:gd name="T5" fmla="*/ 1455739 h 1818"/>
              <a:gd name="T6" fmla="*/ 0 w 2333"/>
              <a:gd name="T7" fmla="*/ 1092205 h 1818"/>
              <a:gd name="T8" fmla="*/ 0 w 2333"/>
              <a:gd name="T9" fmla="*/ 0 h 1818"/>
              <a:gd name="T10" fmla="*/ 1868488 w 2333"/>
              <a:gd name="T11" fmla="*/ 0 h 1818"/>
              <a:gd name="T12" fmla="*/ 933844 w 2333"/>
              <a:gd name="T13" fmla="*/ 0 h 18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33"/>
              <a:gd name="T22" fmla="*/ 0 h 1818"/>
              <a:gd name="T23" fmla="*/ 2333 w 2333"/>
              <a:gd name="T24" fmla="*/ 1818 h 18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33" h="1818">
                <a:moveTo>
                  <a:pt x="2333" y="0"/>
                </a:moveTo>
                <a:lnTo>
                  <a:pt x="2333" y="1364"/>
                </a:lnTo>
                <a:lnTo>
                  <a:pt x="1166" y="1818"/>
                </a:lnTo>
                <a:lnTo>
                  <a:pt x="0" y="1364"/>
                </a:lnTo>
                <a:lnTo>
                  <a:pt x="0" y="0"/>
                </a:lnTo>
                <a:lnTo>
                  <a:pt x="2333" y="0"/>
                </a:lnTo>
                <a:close/>
                <a:moveTo>
                  <a:pt x="1166" y="0"/>
                </a:moveTo>
              </a:path>
            </a:pathLst>
          </a:cu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zh-CN" altLang="en-US" sz="2400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2400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稻壳儿原创设计师【幻雨工作室】_10"/>
          <p:cNvSpPr>
            <a:spLocks noEditPoints="1"/>
          </p:cNvSpPr>
          <p:nvPr/>
        </p:nvSpPr>
        <p:spPr bwMode="auto">
          <a:xfrm>
            <a:off x="3690208" y="3123421"/>
            <a:ext cx="2124787" cy="1117399"/>
          </a:xfrm>
          <a:custGeom>
            <a:avLst/>
            <a:gdLst>
              <a:gd name="T0" fmla="*/ 1868488 w 2333"/>
              <a:gd name="T1" fmla="*/ 0 h 1818"/>
              <a:gd name="T2" fmla="*/ 1868488 w 2333"/>
              <a:gd name="T3" fmla="*/ 1092205 h 1818"/>
              <a:gd name="T4" fmla="*/ 933844 w 2333"/>
              <a:gd name="T5" fmla="*/ 1455739 h 1818"/>
              <a:gd name="T6" fmla="*/ 0 w 2333"/>
              <a:gd name="T7" fmla="*/ 1092205 h 1818"/>
              <a:gd name="T8" fmla="*/ 0 w 2333"/>
              <a:gd name="T9" fmla="*/ 0 h 1818"/>
              <a:gd name="T10" fmla="*/ 1868488 w 2333"/>
              <a:gd name="T11" fmla="*/ 0 h 1818"/>
              <a:gd name="T12" fmla="*/ 933844 w 2333"/>
              <a:gd name="T13" fmla="*/ 0 h 18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33"/>
              <a:gd name="T22" fmla="*/ 0 h 1818"/>
              <a:gd name="T23" fmla="*/ 2333 w 2333"/>
              <a:gd name="T24" fmla="*/ 1818 h 18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33" h="1818">
                <a:moveTo>
                  <a:pt x="2333" y="0"/>
                </a:moveTo>
                <a:lnTo>
                  <a:pt x="2333" y="1364"/>
                </a:lnTo>
                <a:lnTo>
                  <a:pt x="1166" y="1818"/>
                </a:lnTo>
                <a:lnTo>
                  <a:pt x="0" y="1364"/>
                </a:lnTo>
                <a:lnTo>
                  <a:pt x="0" y="0"/>
                </a:lnTo>
                <a:lnTo>
                  <a:pt x="2333" y="0"/>
                </a:lnTo>
                <a:close/>
                <a:moveTo>
                  <a:pt x="1166" y="0"/>
                </a:moveTo>
              </a:path>
            </a:pathLst>
          </a:cu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zh-CN" altLang="en-US" sz="2400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2400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稻壳儿原创设计师【幻雨工作室】_11"/>
          <p:cNvSpPr>
            <a:spLocks noEditPoints="1"/>
          </p:cNvSpPr>
          <p:nvPr/>
        </p:nvSpPr>
        <p:spPr bwMode="auto">
          <a:xfrm>
            <a:off x="6358969" y="3123421"/>
            <a:ext cx="2129268" cy="1101309"/>
          </a:xfrm>
          <a:custGeom>
            <a:avLst/>
            <a:gdLst>
              <a:gd name="T0" fmla="*/ 1868488 w 2333"/>
              <a:gd name="T1" fmla="*/ 0 h 1818"/>
              <a:gd name="T2" fmla="*/ 1868488 w 2333"/>
              <a:gd name="T3" fmla="*/ 1092205 h 1818"/>
              <a:gd name="T4" fmla="*/ 933844 w 2333"/>
              <a:gd name="T5" fmla="*/ 1455739 h 1818"/>
              <a:gd name="T6" fmla="*/ 0 w 2333"/>
              <a:gd name="T7" fmla="*/ 1092205 h 1818"/>
              <a:gd name="T8" fmla="*/ 0 w 2333"/>
              <a:gd name="T9" fmla="*/ 0 h 1818"/>
              <a:gd name="T10" fmla="*/ 1868488 w 2333"/>
              <a:gd name="T11" fmla="*/ 0 h 1818"/>
              <a:gd name="T12" fmla="*/ 933844 w 2333"/>
              <a:gd name="T13" fmla="*/ 0 h 18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33"/>
              <a:gd name="T22" fmla="*/ 0 h 1818"/>
              <a:gd name="T23" fmla="*/ 2333 w 2333"/>
              <a:gd name="T24" fmla="*/ 1818 h 18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33" h="1818">
                <a:moveTo>
                  <a:pt x="2333" y="0"/>
                </a:moveTo>
                <a:lnTo>
                  <a:pt x="2333" y="1364"/>
                </a:lnTo>
                <a:lnTo>
                  <a:pt x="1166" y="1818"/>
                </a:lnTo>
                <a:lnTo>
                  <a:pt x="0" y="1364"/>
                </a:lnTo>
                <a:lnTo>
                  <a:pt x="0" y="0"/>
                </a:lnTo>
                <a:lnTo>
                  <a:pt x="2333" y="0"/>
                </a:lnTo>
                <a:close/>
                <a:moveTo>
                  <a:pt x="1166" y="0"/>
                </a:moveTo>
              </a:path>
            </a:pathLst>
          </a:cu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zh-CN" altLang="en-US" sz="2400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2400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稻壳儿原创设计师【幻雨工作室】_12"/>
          <p:cNvSpPr>
            <a:spLocks noEditPoints="1"/>
          </p:cNvSpPr>
          <p:nvPr/>
        </p:nvSpPr>
        <p:spPr bwMode="auto">
          <a:xfrm>
            <a:off x="9024581" y="3113582"/>
            <a:ext cx="2203239" cy="1139683"/>
          </a:xfrm>
          <a:custGeom>
            <a:avLst/>
            <a:gdLst>
              <a:gd name="T0" fmla="*/ 1868488 w 2333"/>
              <a:gd name="T1" fmla="*/ 0 h 1818"/>
              <a:gd name="T2" fmla="*/ 1868488 w 2333"/>
              <a:gd name="T3" fmla="*/ 1092205 h 1818"/>
              <a:gd name="T4" fmla="*/ 933844 w 2333"/>
              <a:gd name="T5" fmla="*/ 1455739 h 1818"/>
              <a:gd name="T6" fmla="*/ 0 w 2333"/>
              <a:gd name="T7" fmla="*/ 1092205 h 1818"/>
              <a:gd name="T8" fmla="*/ 0 w 2333"/>
              <a:gd name="T9" fmla="*/ 0 h 1818"/>
              <a:gd name="T10" fmla="*/ 1868488 w 2333"/>
              <a:gd name="T11" fmla="*/ 0 h 1818"/>
              <a:gd name="T12" fmla="*/ 933844 w 2333"/>
              <a:gd name="T13" fmla="*/ 0 h 18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33"/>
              <a:gd name="T22" fmla="*/ 0 h 1818"/>
              <a:gd name="T23" fmla="*/ 2333 w 2333"/>
              <a:gd name="T24" fmla="*/ 1818 h 181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33" h="1818">
                <a:moveTo>
                  <a:pt x="2333" y="0"/>
                </a:moveTo>
                <a:lnTo>
                  <a:pt x="2333" y="1364"/>
                </a:lnTo>
                <a:lnTo>
                  <a:pt x="1166" y="1818"/>
                </a:lnTo>
                <a:lnTo>
                  <a:pt x="0" y="1364"/>
                </a:lnTo>
                <a:lnTo>
                  <a:pt x="0" y="0"/>
                </a:lnTo>
                <a:lnTo>
                  <a:pt x="2333" y="0"/>
                </a:lnTo>
                <a:close/>
                <a:moveTo>
                  <a:pt x="1166" y="0"/>
                </a:moveTo>
              </a:path>
            </a:pathLst>
          </a:cu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zh-CN" altLang="en-US" sz="2400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2400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稻壳儿原创设计师【幻雨工作室】_13"/>
          <p:cNvSpPr/>
          <p:nvPr/>
        </p:nvSpPr>
        <p:spPr>
          <a:xfrm>
            <a:off x="1048201" y="4253265"/>
            <a:ext cx="203520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Step01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稻壳儿原创设计师【幻雨工作室】_14"/>
          <p:cNvSpPr/>
          <p:nvPr/>
        </p:nvSpPr>
        <p:spPr>
          <a:xfrm>
            <a:off x="3735918" y="4253265"/>
            <a:ext cx="203520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Step02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稻壳儿原创设计师【幻雨工作室】_15"/>
          <p:cNvSpPr/>
          <p:nvPr/>
        </p:nvSpPr>
        <p:spPr>
          <a:xfrm>
            <a:off x="6420882" y="4253265"/>
            <a:ext cx="203520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Step03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稻壳儿原创设计师【幻雨工作室】_16"/>
          <p:cNvSpPr/>
          <p:nvPr/>
        </p:nvSpPr>
        <p:spPr>
          <a:xfrm>
            <a:off x="9105846" y="4253265"/>
            <a:ext cx="203520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Step04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稻壳儿原创设计师【幻雨工作室】_1"/>
          <p:cNvGrpSpPr/>
          <p:nvPr/>
        </p:nvGrpSpPr>
        <p:grpSpPr bwMode="auto">
          <a:xfrm>
            <a:off x="1246585" y="1556900"/>
            <a:ext cx="9305065" cy="4321456"/>
            <a:chOff x="8199" y="-2793"/>
            <a:chExt cx="8352" cy="17195"/>
          </a:xfrm>
        </p:grpSpPr>
        <p:sp>
          <p:nvSpPr>
            <p:cNvPr id="31" name="圆角矩形 3"/>
            <p:cNvSpPr>
              <a:spLocks noChangeAspect="1"/>
            </p:cNvSpPr>
            <p:nvPr/>
          </p:nvSpPr>
          <p:spPr>
            <a:xfrm>
              <a:off x="8199" y="-2793"/>
              <a:ext cx="7635" cy="12165"/>
            </a:xfrm>
            <a:prstGeom prst="roundRect">
              <a:avLst>
                <a:gd name="adj" fmla="val 7050"/>
              </a:avLst>
            </a:prstGeom>
            <a:solidFill>
              <a:schemeClr val="bg1"/>
            </a:solidFill>
            <a:ln>
              <a:noFill/>
            </a:ln>
            <a:effectLst>
              <a:softEdge rad="393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600" noProof="1"/>
            </a:p>
          </p:txBody>
        </p:sp>
        <p:sp>
          <p:nvSpPr>
            <p:cNvPr id="32" name="圆角矩形 2"/>
            <p:cNvSpPr>
              <a:spLocks noChangeAspect="1"/>
            </p:cNvSpPr>
            <p:nvPr/>
          </p:nvSpPr>
          <p:spPr>
            <a:xfrm>
              <a:off x="8467" y="1334"/>
              <a:ext cx="8084" cy="13068"/>
            </a:xfrm>
            <a:prstGeom prst="roundRect">
              <a:avLst>
                <a:gd name="adj" fmla="val 321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600" noProof="1"/>
            </a:p>
          </p:txBody>
        </p:sp>
        <p:sp>
          <p:nvSpPr>
            <p:cNvPr id="33" name="圆角矩形 1"/>
            <p:cNvSpPr>
              <a:spLocks noChangeAspect="1"/>
            </p:cNvSpPr>
            <p:nvPr/>
          </p:nvSpPr>
          <p:spPr>
            <a:xfrm>
              <a:off x="8704" y="-444"/>
              <a:ext cx="7370" cy="12705"/>
            </a:xfrm>
            <a:prstGeom prst="roundRect">
              <a:avLst>
                <a:gd name="adj" fmla="val 333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600" noProof="1"/>
            </a:p>
          </p:txBody>
        </p:sp>
      </p:grpSp>
      <p:grpSp>
        <p:nvGrpSpPr>
          <p:cNvPr id="49" name="稻壳儿原创设计师【幻雨工作室】_2"/>
          <p:cNvGrpSpPr/>
          <p:nvPr/>
        </p:nvGrpSpPr>
        <p:grpSpPr bwMode="auto">
          <a:xfrm>
            <a:off x="480761" y="415115"/>
            <a:ext cx="3039883" cy="2594378"/>
            <a:chOff x="8066" y="-2967"/>
            <a:chExt cx="11301" cy="21429"/>
          </a:xfrm>
        </p:grpSpPr>
        <p:sp>
          <p:nvSpPr>
            <p:cNvPr id="50" name="圆角矩形 3"/>
            <p:cNvSpPr>
              <a:spLocks noChangeAspect="1"/>
            </p:cNvSpPr>
            <p:nvPr/>
          </p:nvSpPr>
          <p:spPr>
            <a:xfrm>
              <a:off x="8066" y="-2967"/>
              <a:ext cx="8100" cy="13521"/>
            </a:xfrm>
            <a:prstGeom prst="roundRect">
              <a:avLst>
                <a:gd name="adj" fmla="val 7050"/>
              </a:avLst>
            </a:prstGeom>
            <a:solidFill>
              <a:schemeClr val="bg1"/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51" name="圆角矩形 2"/>
            <p:cNvSpPr>
              <a:spLocks noChangeAspect="1"/>
            </p:cNvSpPr>
            <p:nvPr/>
          </p:nvSpPr>
          <p:spPr>
            <a:xfrm>
              <a:off x="11283" y="5394"/>
              <a:ext cx="8084" cy="13068"/>
            </a:xfrm>
            <a:prstGeom prst="roundRect">
              <a:avLst>
                <a:gd name="adj" fmla="val 321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52" name="圆角矩形 1"/>
            <p:cNvSpPr>
              <a:spLocks noChangeAspect="1"/>
            </p:cNvSpPr>
            <p:nvPr/>
          </p:nvSpPr>
          <p:spPr>
            <a:xfrm>
              <a:off x="10241" y="1748"/>
              <a:ext cx="7370" cy="12705"/>
            </a:xfrm>
            <a:prstGeom prst="roundRect">
              <a:avLst>
                <a:gd name="adj" fmla="val 333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54" name="稻壳儿原创设计师【幻雨工作室】_3"/>
          <p:cNvSpPr txBox="1">
            <a:spLocks noChangeArrowheads="1"/>
          </p:cNvSpPr>
          <p:nvPr/>
        </p:nvSpPr>
        <p:spPr bwMode="auto">
          <a:xfrm>
            <a:off x="1412213" y="1200631"/>
            <a:ext cx="12298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6600" b="1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00" b="1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稻壳儿原创设计师【幻雨工作室】_4"/>
          <p:cNvSpPr txBox="1"/>
          <p:nvPr/>
        </p:nvSpPr>
        <p:spPr>
          <a:xfrm>
            <a:off x="3482508" y="3158613"/>
            <a:ext cx="52269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</a:rPr>
              <a:t>研究成果展示及应用</a:t>
            </a:r>
            <a:endParaRPr lang="zh-CN" altLang="en-US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</a:endParaRPr>
          </a:p>
        </p:txBody>
      </p:sp>
      <p:sp>
        <p:nvSpPr>
          <p:cNvPr id="14" name="稻壳儿原创设计师【幻雨工作室】_5"/>
          <p:cNvSpPr/>
          <p:nvPr/>
        </p:nvSpPr>
        <p:spPr>
          <a:xfrm>
            <a:off x="3550865" y="3959585"/>
            <a:ext cx="513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Exhibition and application of research results</a:t>
            </a:r>
            <a:endParaRPr lang="zh-CN" altLang="en-US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稻壳儿原创设计师【幻雨工作室】_1"/>
          <p:cNvSpPr txBox="1">
            <a:spLocks noChangeArrowheads="1"/>
          </p:cNvSpPr>
          <p:nvPr/>
        </p:nvSpPr>
        <p:spPr bwMode="auto">
          <a:xfrm>
            <a:off x="451904" y="363498"/>
            <a:ext cx="4888281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360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/>
              <a:t>研究成果展示及应用</a:t>
            </a:r>
            <a:endParaRPr lang="zh-CN" altLang="en-US" dirty="0"/>
          </a:p>
        </p:txBody>
      </p:sp>
      <p:sp>
        <p:nvSpPr>
          <p:cNvPr id="82" name="稻壳儿原创设计师【幻雨工作室】_2"/>
          <p:cNvSpPr/>
          <p:nvPr/>
        </p:nvSpPr>
        <p:spPr>
          <a:xfrm>
            <a:off x="451904" y="1009829"/>
            <a:ext cx="513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Exhibition and application of research results</a:t>
            </a:r>
            <a:endParaRPr lang="zh-CN" altLang="en-US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稻壳儿原创设计师【幻雨工作室】_3"/>
          <p:cNvCxnSpPr/>
          <p:nvPr/>
        </p:nvCxnSpPr>
        <p:spPr>
          <a:xfrm>
            <a:off x="580571" y="1494971"/>
            <a:ext cx="11103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稻壳儿原创设计师：【ainippt】_2"/>
          <p:cNvSpPr/>
          <p:nvPr/>
        </p:nvSpPr>
        <p:spPr>
          <a:xfrm>
            <a:off x="4194809" y="2156667"/>
            <a:ext cx="7997191" cy="4025359"/>
          </a:xfrm>
          <a:prstGeom prst="rect">
            <a:avLst/>
          </a:pr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240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稻壳儿原创设计师：【ainippt】_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491608"/>
            <a:ext cx="5506359" cy="33625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2" name="稻壳儿原创设计师：【ainippt】_4"/>
          <p:cNvSpPr/>
          <p:nvPr/>
        </p:nvSpPr>
        <p:spPr>
          <a:xfrm>
            <a:off x="4759406" y="2673982"/>
            <a:ext cx="6844604" cy="3006895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稻壳儿原创设计师：【ainippt】_5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668192" y="3434529"/>
            <a:ext cx="5506359" cy="1469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Key Words Here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 Quam Dolor, Tempor Ac Gravida Sit Amet, Porta Fermentum Magna. Aliquam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Quam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Dolor,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Tempor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Ac Gravida Sit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, Porta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Fermentum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Magna.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Aliquam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Euismod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稻壳儿原创设计师【幻雨工作室】_1"/>
          <p:cNvSpPr txBox="1">
            <a:spLocks noChangeArrowheads="1"/>
          </p:cNvSpPr>
          <p:nvPr/>
        </p:nvSpPr>
        <p:spPr bwMode="auto">
          <a:xfrm>
            <a:off x="451904" y="363498"/>
            <a:ext cx="4888281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360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/>
              <a:t>研究成果展示及应用</a:t>
            </a:r>
            <a:endParaRPr lang="zh-CN" altLang="en-US" dirty="0"/>
          </a:p>
        </p:txBody>
      </p:sp>
      <p:sp>
        <p:nvSpPr>
          <p:cNvPr id="82" name="稻壳儿原创设计师【幻雨工作室】_2"/>
          <p:cNvSpPr/>
          <p:nvPr/>
        </p:nvSpPr>
        <p:spPr>
          <a:xfrm>
            <a:off x="451904" y="1009829"/>
            <a:ext cx="513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Exhibition and application of research results</a:t>
            </a:r>
            <a:endParaRPr lang="zh-CN" altLang="en-US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稻壳儿原创设计师【幻雨工作室】_3"/>
          <p:cNvCxnSpPr/>
          <p:nvPr/>
        </p:nvCxnSpPr>
        <p:spPr>
          <a:xfrm>
            <a:off x="580571" y="1494971"/>
            <a:ext cx="11103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稻壳儿原创设计师：【ainippt】_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5574" y="2222809"/>
            <a:ext cx="2502672" cy="1671397"/>
          </a:xfrm>
          <a:prstGeom prst="rect">
            <a:avLst/>
          </a:prstGeom>
        </p:spPr>
      </p:pic>
      <p:pic>
        <p:nvPicPr>
          <p:cNvPr id="42" name="稻壳儿原创设计师：【ainippt】_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50340" y="2222809"/>
            <a:ext cx="2491321" cy="1660880"/>
          </a:xfrm>
          <a:prstGeom prst="rect">
            <a:avLst/>
          </a:prstGeom>
        </p:spPr>
      </p:pic>
      <p:pic>
        <p:nvPicPr>
          <p:cNvPr id="43" name="稻壳儿原创设计师：【ainippt】_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35105" y="2222809"/>
            <a:ext cx="2491321" cy="1660880"/>
          </a:xfrm>
          <a:prstGeom prst="rect">
            <a:avLst/>
          </a:prstGeom>
        </p:spPr>
      </p:pic>
      <p:sp>
        <p:nvSpPr>
          <p:cNvPr id="44" name="稻壳儿原创设计师：【ainippt】_5"/>
          <p:cNvSpPr/>
          <p:nvPr/>
        </p:nvSpPr>
        <p:spPr>
          <a:xfrm>
            <a:off x="1065574" y="3894206"/>
            <a:ext cx="2502672" cy="844814"/>
          </a:xfrm>
          <a:prstGeom prst="rect">
            <a:avLst/>
          </a:pr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en-US" altLang="zh-CN" sz="1600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lang="en-US" altLang="zh-CN" sz="160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Words Here</a:t>
            </a:r>
            <a:endParaRPr lang="en-US" altLang="zh-CN" sz="1600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稻壳儿原创设计师：【ainippt】_6"/>
          <p:cNvSpPr/>
          <p:nvPr/>
        </p:nvSpPr>
        <p:spPr>
          <a:xfrm>
            <a:off x="4844664" y="3883797"/>
            <a:ext cx="2502672" cy="844814"/>
          </a:xfrm>
          <a:prstGeom prst="rect">
            <a:avLst/>
          </a:pr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en-US" altLang="zh-CN" sz="160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Words Here</a:t>
            </a:r>
            <a:endParaRPr lang="en-US" altLang="zh-CN" sz="1600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稻壳儿原创设计师：【ainippt】_7"/>
          <p:cNvSpPr/>
          <p:nvPr/>
        </p:nvSpPr>
        <p:spPr>
          <a:xfrm>
            <a:off x="8635105" y="3883796"/>
            <a:ext cx="2491321" cy="844814"/>
          </a:xfrm>
          <a:prstGeom prst="rect">
            <a:avLst/>
          </a:pr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en-US" altLang="zh-CN" sz="160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Words Here</a:t>
            </a:r>
            <a:endParaRPr lang="en-US" altLang="zh-CN" sz="1600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稻壳儿原创设计师：【ainippt】_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225428" y="4873105"/>
            <a:ext cx="21716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Quam Dolor, Tempor Ac Gravida Sit Amet, Porta Fermentum Magna. Aliquam Euismod.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稻壳儿原创设计师：【ainippt】_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5010193" y="4873105"/>
            <a:ext cx="21716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Quam Dolor, Tempor Ac Gravida Sit Amet, Porta Fermentum Magna. Aliquam Euismod.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稻壳儿原创设计师：【ainippt】_1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8794958" y="4873105"/>
            <a:ext cx="21716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Vivamus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Quam Dolor, Tempor Ac Gravida Sit Amet, Porta Fermentum Magna. Aliquam Euismod.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稻壳儿原创设计师【幻雨工作室】_1"/>
          <p:cNvSpPr txBox="1">
            <a:spLocks noChangeArrowheads="1"/>
          </p:cNvSpPr>
          <p:nvPr/>
        </p:nvSpPr>
        <p:spPr bwMode="auto">
          <a:xfrm>
            <a:off x="451904" y="363498"/>
            <a:ext cx="4888281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360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/>
              <a:t>论文总结与致谢</a:t>
            </a:r>
            <a:endParaRPr lang="zh-CN" altLang="en-US" dirty="0"/>
          </a:p>
        </p:txBody>
      </p:sp>
      <p:sp>
        <p:nvSpPr>
          <p:cNvPr id="82" name="稻壳儿原创设计师【幻雨工作室】_2"/>
          <p:cNvSpPr/>
          <p:nvPr/>
        </p:nvSpPr>
        <p:spPr>
          <a:xfrm>
            <a:off x="451904" y="1009829"/>
            <a:ext cx="4375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Paper summary and acknowledgment</a:t>
            </a:r>
            <a:endParaRPr lang="zh-CN" altLang="en-US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稻壳儿原创设计师【幻雨工作室】_3"/>
          <p:cNvCxnSpPr/>
          <p:nvPr/>
        </p:nvCxnSpPr>
        <p:spPr>
          <a:xfrm>
            <a:off x="580571" y="1494971"/>
            <a:ext cx="11103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稻壳儿原创设计师【幻雨工作室】_5"/>
          <p:cNvSpPr/>
          <p:nvPr/>
        </p:nvSpPr>
        <p:spPr>
          <a:xfrm>
            <a:off x="10657391" y="3906121"/>
            <a:ext cx="904875" cy="800100"/>
          </a:xfrm>
          <a:prstGeom prst="rect">
            <a:avLst/>
          </a:pr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240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稻壳儿原创设计师【幻雨工作室】_6"/>
          <p:cNvSpPr/>
          <p:nvPr/>
        </p:nvSpPr>
        <p:spPr>
          <a:xfrm>
            <a:off x="4545061" y="2282062"/>
            <a:ext cx="6599189" cy="2170920"/>
          </a:xfrm>
          <a:prstGeom prst="rect">
            <a:avLst/>
          </a:prstGeom>
          <a:blipFill>
            <a:blip r:embed="rId1"/>
            <a:stretch>
              <a:fillRect t="-51650" b="-51004"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latin typeface="仓耳青禾体-谷力 W05" panose="02020400000000000000" pitchFamily="18" charset="-122"/>
            </a:endParaRPr>
          </a:p>
        </p:txBody>
      </p:sp>
      <p:sp>
        <p:nvSpPr>
          <p:cNvPr id="81" name="稻壳儿原创设计师【幻雨工作室】_7"/>
          <p:cNvSpPr/>
          <p:nvPr/>
        </p:nvSpPr>
        <p:spPr>
          <a:xfrm>
            <a:off x="1047749" y="2282062"/>
            <a:ext cx="3497311" cy="2170920"/>
          </a:xfrm>
          <a:prstGeom prst="rect">
            <a:avLst/>
          </a:pr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zh-CN" altLang="en-US" sz="3200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en-US" sz="3200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稻壳儿原创设计师【幻雨工作室】_8"/>
          <p:cNvSpPr/>
          <p:nvPr/>
        </p:nvSpPr>
        <p:spPr>
          <a:xfrm>
            <a:off x="971550" y="4547421"/>
            <a:ext cx="101825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here. Please add the text you need here. Please add the text you need here,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Please add the text you need here. Please add the text you need here. Please add the text you need here. Please add the text you need here</a:t>
            </a:r>
            <a:endParaRPr lang="id-ID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稻壳儿原创设计师【幻雨工作室】_9"/>
          <p:cNvSpPr/>
          <p:nvPr/>
        </p:nvSpPr>
        <p:spPr>
          <a:xfrm>
            <a:off x="10123991" y="3458446"/>
            <a:ext cx="904875" cy="800100"/>
          </a:xfrm>
          <a:prstGeom prst="rect">
            <a:avLst/>
          </a:prstGeom>
          <a:solidFill>
            <a:srgbClr val="F2F2F2">
              <a:alpha val="0"/>
            </a:srgbClr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240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稻壳儿原创设计师【幻雨工作室】_1"/>
          <p:cNvSpPr/>
          <p:nvPr/>
        </p:nvSpPr>
        <p:spPr>
          <a:xfrm>
            <a:off x="1110967" y="2086984"/>
            <a:ext cx="1613916" cy="161666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200000" scaled="0"/>
          </a:gra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schemeClr val="accent2"/>
              </a:solidFill>
              <a:sym typeface="Century Gothic" panose="020B0502020202020204" pitchFamily="34" charset="0"/>
            </a:endParaRPr>
          </a:p>
        </p:txBody>
      </p:sp>
      <p:sp>
        <p:nvSpPr>
          <p:cNvPr id="33" name="稻壳儿原创设计师【幻雨工作室】_2"/>
          <p:cNvSpPr/>
          <p:nvPr/>
        </p:nvSpPr>
        <p:spPr>
          <a:xfrm>
            <a:off x="1110967" y="4604273"/>
            <a:ext cx="1613916" cy="161666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200000" scaled="0"/>
          </a:gra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schemeClr val="accent2"/>
              </a:solidFill>
              <a:sym typeface="Century Gothic" panose="020B0502020202020204" pitchFamily="34" charset="0"/>
            </a:endParaRPr>
          </a:p>
        </p:txBody>
      </p:sp>
      <p:sp>
        <p:nvSpPr>
          <p:cNvPr id="42" name="稻壳儿原创设计师【幻雨工作室】_3"/>
          <p:cNvSpPr/>
          <p:nvPr/>
        </p:nvSpPr>
        <p:spPr>
          <a:xfrm>
            <a:off x="6328426" y="2086984"/>
            <a:ext cx="1613916" cy="161666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200000" scaled="0"/>
          </a:gra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schemeClr val="accent2"/>
              </a:solidFill>
              <a:sym typeface="Century Gothic" panose="020B0502020202020204" pitchFamily="34" charset="0"/>
            </a:endParaRPr>
          </a:p>
        </p:txBody>
      </p:sp>
      <p:sp>
        <p:nvSpPr>
          <p:cNvPr id="44" name="稻壳儿原创设计师【幻雨工作室】_4"/>
          <p:cNvSpPr/>
          <p:nvPr/>
        </p:nvSpPr>
        <p:spPr>
          <a:xfrm>
            <a:off x="6328426" y="4604273"/>
            <a:ext cx="1613916" cy="161666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200000" scaled="0"/>
          </a:gra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schemeClr val="accent2"/>
              </a:solidFill>
              <a:sym typeface="Century Gothic" panose="020B0502020202020204" pitchFamily="34" charset="0"/>
            </a:endParaRPr>
          </a:p>
        </p:txBody>
      </p:sp>
      <p:sp>
        <p:nvSpPr>
          <p:cNvPr id="54" name="稻壳儿原创设计师【幻雨工作室】_5"/>
          <p:cNvSpPr/>
          <p:nvPr/>
        </p:nvSpPr>
        <p:spPr>
          <a:xfrm>
            <a:off x="1296958" y="2246928"/>
            <a:ext cx="1241933" cy="1294089"/>
          </a:xfrm>
          <a:custGeom>
            <a:avLst/>
            <a:gdLst>
              <a:gd name="connsiteX0" fmla="*/ 0 w 1241933"/>
              <a:gd name="connsiteY0" fmla="*/ 0 h 1294089"/>
              <a:gd name="connsiteX1" fmla="*/ 1241933 w 1241933"/>
              <a:gd name="connsiteY1" fmla="*/ 0 h 1294089"/>
              <a:gd name="connsiteX2" fmla="*/ 1241933 w 1241933"/>
              <a:gd name="connsiteY2" fmla="*/ 1294089 h 1294089"/>
              <a:gd name="connsiteX3" fmla="*/ 0 w 1241933"/>
              <a:gd name="connsiteY3" fmla="*/ 1294089 h 1294089"/>
              <a:gd name="connsiteX4" fmla="*/ 0 w 1241933"/>
              <a:gd name="connsiteY4" fmla="*/ 0 h 129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933" h="1294089">
                <a:moveTo>
                  <a:pt x="0" y="0"/>
                </a:moveTo>
                <a:lnTo>
                  <a:pt x="1241933" y="0"/>
                </a:lnTo>
                <a:lnTo>
                  <a:pt x="1241933" y="1294089"/>
                </a:lnTo>
                <a:lnTo>
                  <a:pt x="0" y="129408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稻壳儿原创设计师【幻雨工作室】_6"/>
          <p:cNvSpPr/>
          <p:nvPr/>
        </p:nvSpPr>
        <p:spPr>
          <a:xfrm>
            <a:off x="6514417" y="2246928"/>
            <a:ext cx="1241933" cy="1294089"/>
          </a:xfrm>
          <a:custGeom>
            <a:avLst/>
            <a:gdLst>
              <a:gd name="connsiteX0" fmla="*/ 0 w 1241933"/>
              <a:gd name="connsiteY0" fmla="*/ 0 h 1294089"/>
              <a:gd name="connsiteX1" fmla="*/ 1241933 w 1241933"/>
              <a:gd name="connsiteY1" fmla="*/ 0 h 1294089"/>
              <a:gd name="connsiteX2" fmla="*/ 1241933 w 1241933"/>
              <a:gd name="connsiteY2" fmla="*/ 1294089 h 1294089"/>
              <a:gd name="connsiteX3" fmla="*/ 0 w 1241933"/>
              <a:gd name="connsiteY3" fmla="*/ 1294089 h 1294089"/>
              <a:gd name="connsiteX4" fmla="*/ 0 w 1241933"/>
              <a:gd name="connsiteY4" fmla="*/ 0 h 129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933" h="1294089">
                <a:moveTo>
                  <a:pt x="0" y="0"/>
                </a:moveTo>
                <a:lnTo>
                  <a:pt x="1241933" y="0"/>
                </a:lnTo>
                <a:lnTo>
                  <a:pt x="1241933" y="1294089"/>
                </a:lnTo>
                <a:lnTo>
                  <a:pt x="0" y="129408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稻壳儿原创设计师【幻雨工作室】_7"/>
          <p:cNvSpPr/>
          <p:nvPr/>
        </p:nvSpPr>
        <p:spPr>
          <a:xfrm>
            <a:off x="1296958" y="4764217"/>
            <a:ext cx="1241933" cy="1294089"/>
          </a:xfrm>
          <a:custGeom>
            <a:avLst/>
            <a:gdLst>
              <a:gd name="connsiteX0" fmla="*/ 0 w 1241933"/>
              <a:gd name="connsiteY0" fmla="*/ 0 h 1294089"/>
              <a:gd name="connsiteX1" fmla="*/ 1241933 w 1241933"/>
              <a:gd name="connsiteY1" fmla="*/ 0 h 1294089"/>
              <a:gd name="connsiteX2" fmla="*/ 1241933 w 1241933"/>
              <a:gd name="connsiteY2" fmla="*/ 1294089 h 1294089"/>
              <a:gd name="connsiteX3" fmla="*/ 0 w 1241933"/>
              <a:gd name="connsiteY3" fmla="*/ 1294089 h 1294089"/>
              <a:gd name="connsiteX4" fmla="*/ 0 w 1241933"/>
              <a:gd name="connsiteY4" fmla="*/ 0 h 129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933" h="1294089">
                <a:moveTo>
                  <a:pt x="0" y="0"/>
                </a:moveTo>
                <a:lnTo>
                  <a:pt x="1241933" y="0"/>
                </a:lnTo>
                <a:lnTo>
                  <a:pt x="1241933" y="1294089"/>
                </a:lnTo>
                <a:lnTo>
                  <a:pt x="0" y="129408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稻壳儿原创设计师【幻雨工作室】_8"/>
          <p:cNvSpPr/>
          <p:nvPr/>
        </p:nvSpPr>
        <p:spPr>
          <a:xfrm>
            <a:off x="6514417" y="4764217"/>
            <a:ext cx="1241933" cy="1294089"/>
          </a:xfrm>
          <a:custGeom>
            <a:avLst/>
            <a:gdLst>
              <a:gd name="connsiteX0" fmla="*/ 0 w 1241933"/>
              <a:gd name="connsiteY0" fmla="*/ 0 h 1294089"/>
              <a:gd name="connsiteX1" fmla="*/ 1241933 w 1241933"/>
              <a:gd name="connsiteY1" fmla="*/ 0 h 1294089"/>
              <a:gd name="connsiteX2" fmla="*/ 1241933 w 1241933"/>
              <a:gd name="connsiteY2" fmla="*/ 1294089 h 1294089"/>
              <a:gd name="connsiteX3" fmla="*/ 0 w 1241933"/>
              <a:gd name="connsiteY3" fmla="*/ 1294089 h 1294089"/>
              <a:gd name="connsiteX4" fmla="*/ 0 w 1241933"/>
              <a:gd name="connsiteY4" fmla="*/ 0 h 1294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933" h="1294089">
                <a:moveTo>
                  <a:pt x="0" y="0"/>
                </a:moveTo>
                <a:lnTo>
                  <a:pt x="1241933" y="0"/>
                </a:lnTo>
                <a:lnTo>
                  <a:pt x="1241933" y="1294089"/>
                </a:lnTo>
                <a:lnTo>
                  <a:pt x="0" y="1294089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稻壳儿原创设计师【幻雨工作室】_9"/>
          <p:cNvSpPr txBox="1">
            <a:spLocks noChangeArrowheads="1"/>
          </p:cNvSpPr>
          <p:nvPr/>
        </p:nvSpPr>
        <p:spPr bwMode="auto">
          <a:xfrm>
            <a:off x="451904" y="363498"/>
            <a:ext cx="4888281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defRPr sz="360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r>
              <a:rPr lang="zh-CN" altLang="en-US" dirty="0"/>
              <a:t>论文总结与致谢</a:t>
            </a:r>
            <a:endParaRPr lang="zh-CN" altLang="en-US" dirty="0"/>
          </a:p>
        </p:txBody>
      </p:sp>
      <p:sp>
        <p:nvSpPr>
          <p:cNvPr id="82" name="稻壳儿原创设计师【幻雨工作室】_10"/>
          <p:cNvSpPr/>
          <p:nvPr/>
        </p:nvSpPr>
        <p:spPr>
          <a:xfrm>
            <a:off x="451904" y="1009829"/>
            <a:ext cx="4375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Paper summary and acknowledgment</a:t>
            </a:r>
            <a:endParaRPr lang="zh-CN" altLang="en-US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稻壳儿原创设计师【幻雨工作室】_11"/>
          <p:cNvCxnSpPr/>
          <p:nvPr/>
        </p:nvCxnSpPr>
        <p:spPr>
          <a:xfrm>
            <a:off x="580571" y="1494971"/>
            <a:ext cx="11103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稻壳儿原创设计师【幻雨工作室】_13"/>
          <p:cNvSpPr/>
          <p:nvPr/>
        </p:nvSpPr>
        <p:spPr>
          <a:xfrm>
            <a:off x="3022907" y="2233595"/>
            <a:ext cx="27098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稻壳儿原创设计师【幻雨工作室】_14"/>
          <p:cNvSpPr/>
          <p:nvPr/>
        </p:nvSpPr>
        <p:spPr>
          <a:xfrm>
            <a:off x="8371173" y="2233595"/>
            <a:ext cx="27098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稻壳儿原创设计师【幻雨工作室】_15"/>
          <p:cNvSpPr/>
          <p:nvPr/>
        </p:nvSpPr>
        <p:spPr>
          <a:xfrm>
            <a:off x="3022907" y="4750884"/>
            <a:ext cx="27098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稻壳儿原创设计师【幻雨工作室】_16"/>
          <p:cNvSpPr/>
          <p:nvPr/>
        </p:nvSpPr>
        <p:spPr>
          <a:xfrm>
            <a:off x="8371173" y="4750884"/>
            <a:ext cx="27098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稻壳儿原创设计师【幻雨工作室】_1"/>
          <p:cNvGrpSpPr/>
          <p:nvPr/>
        </p:nvGrpSpPr>
        <p:grpSpPr bwMode="auto">
          <a:xfrm>
            <a:off x="826159" y="1200850"/>
            <a:ext cx="9989830" cy="4531821"/>
            <a:chOff x="8104" y="-2410"/>
            <a:chExt cx="8442" cy="16977"/>
          </a:xfrm>
        </p:grpSpPr>
        <p:sp>
          <p:nvSpPr>
            <p:cNvPr id="31" name="圆角矩形 3"/>
            <p:cNvSpPr>
              <a:spLocks noChangeAspect="1"/>
            </p:cNvSpPr>
            <p:nvPr/>
          </p:nvSpPr>
          <p:spPr>
            <a:xfrm>
              <a:off x="8104" y="-2410"/>
              <a:ext cx="7635" cy="12165"/>
            </a:xfrm>
            <a:prstGeom prst="roundRect">
              <a:avLst>
                <a:gd name="adj" fmla="val 7050"/>
              </a:avLst>
            </a:prstGeom>
            <a:solidFill>
              <a:schemeClr val="bg1"/>
            </a:solidFill>
            <a:ln>
              <a:noFill/>
            </a:ln>
            <a:effectLst>
              <a:softEdge rad="393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2" name="圆角矩形 2"/>
            <p:cNvSpPr>
              <a:spLocks noChangeAspect="1"/>
            </p:cNvSpPr>
            <p:nvPr/>
          </p:nvSpPr>
          <p:spPr>
            <a:xfrm>
              <a:off x="8462" y="1499"/>
              <a:ext cx="8084" cy="13068"/>
            </a:xfrm>
            <a:prstGeom prst="roundRect">
              <a:avLst>
                <a:gd name="adj" fmla="val 321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3" name="圆角矩形 1"/>
            <p:cNvSpPr>
              <a:spLocks noChangeAspect="1"/>
            </p:cNvSpPr>
            <p:nvPr/>
          </p:nvSpPr>
          <p:spPr>
            <a:xfrm>
              <a:off x="8704" y="-444"/>
              <a:ext cx="7370" cy="12705"/>
            </a:xfrm>
            <a:prstGeom prst="roundRect">
              <a:avLst>
                <a:gd name="adj" fmla="val 333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86" name="稻壳儿原创设计师【幻雨工作室】_4"/>
          <p:cNvSpPr txBox="1"/>
          <p:nvPr/>
        </p:nvSpPr>
        <p:spPr>
          <a:xfrm>
            <a:off x="2169810" y="2687225"/>
            <a:ext cx="78523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6600" dirty="0"/>
              <a:t>恳请老师批评指正</a:t>
            </a:r>
            <a:endParaRPr lang="zh-CN" altLang="en-US" sz="6600" dirty="0"/>
          </a:p>
        </p:txBody>
      </p:sp>
      <p:sp>
        <p:nvSpPr>
          <p:cNvPr id="87" name="稻壳儿原创设计师【幻雨工作室】_5"/>
          <p:cNvSpPr/>
          <p:nvPr/>
        </p:nvSpPr>
        <p:spPr>
          <a:xfrm>
            <a:off x="2281816" y="3826389"/>
            <a:ext cx="76283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Ask The Teacher To Criticize And Correct</a:t>
            </a:r>
            <a:endParaRPr lang="zh-CN" altLang="en-US" sz="2400" dirty="0">
              <a:gradFill>
                <a:gsLst>
                  <a:gs pos="37000">
                    <a:schemeClr val="tx2">
                      <a:lumMod val="75000"/>
                    </a:schemeClr>
                  </a:gs>
                  <a:gs pos="97000">
                    <a:schemeClr val="tx2">
                      <a:lumMod val="60000"/>
                      <a:lumOff val="40000"/>
                    </a:schemeClr>
                  </a:gs>
                </a:gsLst>
                <a:lin ang="27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稻壳儿原创设计师【幻雨工作室】_6"/>
          <p:cNvGrpSpPr/>
          <p:nvPr/>
        </p:nvGrpSpPr>
        <p:grpSpPr bwMode="auto">
          <a:xfrm>
            <a:off x="9152117" y="4342013"/>
            <a:ext cx="3039883" cy="2594378"/>
            <a:chOff x="8066" y="-2967"/>
            <a:chExt cx="11301" cy="21429"/>
          </a:xfrm>
        </p:grpSpPr>
        <p:sp>
          <p:nvSpPr>
            <p:cNvPr id="89" name="圆角矩形 3"/>
            <p:cNvSpPr>
              <a:spLocks noChangeAspect="1"/>
            </p:cNvSpPr>
            <p:nvPr/>
          </p:nvSpPr>
          <p:spPr>
            <a:xfrm>
              <a:off x="8066" y="-2967"/>
              <a:ext cx="8100" cy="13521"/>
            </a:xfrm>
            <a:prstGeom prst="roundRect">
              <a:avLst>
                <a:gd name="adj" fmla="val 7050"/>
              </a:avLst>
            </a:prstGeom>
            <a:solidFill>
              <a:schemeClr val="bg1"/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90" name="圆角矩形 2"/>
            <p:cNvSpPr>
              <a:spLocks noChangeAspect="1"/>
            </p:cNvSpPr>
            <p:nvPr/>
          </p:nvSpPr>
          <p:spPr>
            <a:xfrm>
              <a:off x="11283" y="5394"/>
              <a:ext cx="8084" cy="13068"/>
            </a:xfrm>
            <a:prstGeom prst="roundRect">
              <a:avLst>
                <a:gd name="adj" fmla="val 321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91" name="圆角矩形 1"/>
            <p:cNvSpPr>
              <a:spLocks noChangeAspect="1"/>
            </p:cNvSpPr>
            <p:nvPr/>
          </p:nvSpPr>
          <p:spPr>
            <a:xfrm>
              <a:off x="10241" y="1748"/>
              <a:ext cx="7370" cy="12705"/>
            </a:xfrm>
            <a:prstGeom prst="roundRect">
              <a:avLst>
                <a:gd name="adj" fmla="val 333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81" name="稻壳儿原创设计师【幻雨工作室】_7"/>
          <p:cNvSpPr/>
          <p:nvPr/>
        </p:nvSpPr>
        <p:spPr>
          <a:xfrm>
            <a:off x="9800590" y="5013325"/>
            <a:ext cx="2026285" cy="13379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指导教师：陶庆</a:t>
            </a:r>
            <a:endParaRPr lang="en-US" altLang="zh-CN" dirty="0">
              <a:gradFill>
                <a:gsLst>
                  <a:gs pos="37000">
                    <a:schemeClr val="tx2">
                      <a:lumMod val="75000"/>
                    </a:schemeClr>
                  </a:gs>
                  <a:gs pos="97000">
                    <a:schemeClr val="tx2">
                      <a:lumMod val="60000"/>
                      <a:lumOff val="40000"/>
                    </a:schemeClr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刘早嘉</a:t>
            </a:r>
            <a:endParaRPr lang="en-US" altLang="zh-CN" dirty="0">
              <a:gradFill>
                <a:gsLst>
                  <a:gs pos="37000">
                    <a:schemeClr val="tx2">
                      <a:lumMod val="75000"/>
                    </a:schemeClr>
                  </a:gs>
                  <a:gs pos="97000">
                    <a:schemeClr val="tx2">
                      <a:lumMod val="60000"/>
                      <a:lumOff val="40000"/>
                    </a:schemeClr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专</a:t>
            </a:r>
            <a:r>
              <a:rPr lang="en-US" altLang="zh-CN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业：</a:t>
            </a:r>
            <a:r>
              <a:rPr lang="en-US" altLang="zh-CN" dirty="0">
                <a:gradFill>
                  <a:gsLst>
                    <a:gs pos="37000">
                      <a:schemeClr val="tx2">
                        <a:lumMod val="75000"/>
                      </a:schemeClr>
                    </a:gs>
                    <a:gs pos="97000">
                      <a:schemeClr val="tx2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MEM</a:t>
            </a:r>
            <a:endParaRPr lang="en-US" altLang="zh-CN" dirty="0">
              <a:gradFill>
                <a:gsLst>
                  <a:gs pos="37000">
                    <a:schemeClr val="tx2">
                      <a:lumMod val="75000"/>
                    </a:schemeClr>
                  </a:gs>
                  <a:gs pos="97000">
                    <a:schemeClr val="tx2">
                      <a:lumMod val="60000"/>
                      <a:lumOff val="40000"/>
                    </a:schemeClr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稻壳儿原创设计师【幻雨工作室】_1"/>
          <p:cNvSpPr>
            <a:spLocks noChangeAspect="1"/>
          </p:cNvSpPr>
          <p:nvPr/>
        </p:nvSpPr>
        <p:spPr bwMode="auto">
          <a:xfrm>
            <a:off x="491498" y="802232"/>
            <a:ext cx="4781197" cy="1718457"/>
          </a:xfrm>
          <a:prstGeom prst="roundRect">
            <a:avLst>
              <a:gd name="adj" fmla="val 7050"/>
            </a:avLst>
          </a:prstGeom>
          <a:solidFill>
            <a:schemeClr val="bg1"/>
          </a:solidFill>
          <a:ln>
            <a:noFill/>
          </a:ln>
          <a:effectLst>
            <a:softEdge rad="393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4" name="组合 3"/>
          <p:cNvGrpSpPr/>
          <p:nvPr/>
        </p:nvGrpSpPr>
        <p:grpSpPr>
          <a:xfrm>
            <a:off x="3311006" y="252314"/>
            <a:ext cx="5062370" cy="2219515"/>
            <a:chOff x="1475" y="2081"/>
            <a:chExt cx="7972" cy="3495"/>
          </a:xfrm>
        </p:grpSpPr>
        <p:sp>
          <p:nvSpPr>
            <p:cNvPr id="32" name="稻壳儿原创设计师【幻雨工作室】_2"/>
            <p:cNvSpPr>
              <a:spLocks noChangeAspect="1"/>
            </p:cNvSpPr>
            <p:nvPr/>
          </p:nvSpPr>
          <p:spPr bwMode="auto">
            <a:xfrm>
              <a:off x="1475" y="2670"/>
              <a:ext cx="7972" cy="2907"/>
            </a:xfrm>
            <a:prstGeom prst="roundRect">
              <a:avLst>
                <a:gd name="adj" fmla="val 321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33" name="稻壳儿原创设计师【幻雨工作室】_3"/>
            <p:cNvSpPr>
              <a:spLocks noChangeAspect="1"/>
            </p:cNvSpPr>
            <p:nvPr/>
          </p:nvSpPr>
          <p:spPr bwMode="auto">
            <a:xfrm>
              <a:off x="1594" y="2081"/>
              <a:ext cx="7268" cy="2826"/>
            </a:xfrm>
            <a:prstGeom prst="roundRect">
              <a:avLst>
                <a:gd name="adj" fmla="val 333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53" name="稻壳儿原创设计师【幻雨工作室】_7"/>
            <p:cNvSpPr>
              <a:spLocks noChangeArrowheads="1"/>
            </p:cNvSpPr>
            <p:nvPr/>
          </p:nvSpPr>
          <p:spPr bwMode="auto">
            <a:xfrm>
              <a:off x="1980" y="2915"/>
              <a:ext cx="1253" cy="124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 sz="2400" dirty="0">
                <a:solidFill>
                  <a:schemeClr val="lt1"/>
                </a:solidFill>
              </a:endParaRPr>
            </a:p>
          </p:txBody>
        </p:sp>
        <p:sp>
          <p:nvSpPr>
            <p:cNvPr id="54" name="稻壳儿原创设计师【幻雨工作室】_8"/>
            <p:cNvSpPr txBox="1">
              <a:spLocks noChangeArrowheads="1"/>
            </p:cNvSpPr>
            <p:nvPr/>
          </p:nvSpPr>
          <p:spPr bwMode="auto">
            <a:xfrm>
              <a:off x="2141" y="3128"/>
              <a:ext cx="988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800" b="1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稻壳儿原创设计师【幻雨工作室】_11"/>
            <p:cNvSpPr txBox="1">
              <a:spLocks noChangeArrowheads="1"/>
            </p:cNvSpPr>
            <p:nvPr/>
          </p:nvSpPr>
          <p:spPr bwMode="auto">
            <a:xfrm>
              <a:off x="3475" y="2889"/>
              <a:ext cx="4828" cy="72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2400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实习概况与个人思考</a:t>
              </a:r>
              <a:endParaRPr lang="zh-CN" altLang="en-US" sz="24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稻壳儿原创设计师【幻雨工作室】_19"/>
            <p:cNvSpPr/>
            <p:nvPr/>
          </p:nvSpPr>
          <p:spPr>
            <a:xfrm>
              <a:off x="3462" y="3644"/>
              <a:ext cx="5296" cy="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 and thought</a:t>
              </a:r>
              <a:endParaRPr lang="zh-CN" altLang="en-US" sz="14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66125" y="1918562"/>
            <a:ext cx="5507613" cy="2738937"/>
            <a:chOff x="9753" y="1263"/>
            <a:chExt cx="8673" cy="4313"/>
          </a:xfrm>
        </p:grpSpPr>
        <p:grpSp>
          <p:nvGrpSpPr>
            <p:cNvPr id="34" name="稻壳儿原创设计师【幻雨工作室】_4"/>
            <p:cNvGrpSpPr/>
            <p:nvPr/>
          </p:nvGrpSpPr>
          <p:grpSpPr bwMode="auto">
            <a:xfrm>
              <a:off x="9753" y="1263"/>
              <a:ext cx="8673" cy="4313"/>
              <a:chOff x="7873" y="-4121"/>
              <a:chExt cx="8795" cy="19389"/>
            </a:xfrm>
          </p:grpSpPr>
          <p:sp>
            <p:nvSpPr>
              <p:cNvPr id="35" name="圆角矩形 3"/>
              <p:cNvSpPr>
                <a:spLocks noChangeAspect="1"/>
              </p:cNvSpPr>
              <p:nvPr/>
            </p:nvSpPr>
            <p:spPr>
              <a:xfrm>
                <a:off x="7873" y="-4121"/>
                <a:ext cx="7635" cy="12165"/>
              </a:xfrm>
              <a:prstGeom prst="roundRect">
                <a:avLst>
                  <a:gd name="adj" fmla="val 7050"/>
                </a:avLst>
              </a:prstGeom>
              <a:solidFill>
                <a:schemeClr val="bg1"/>
              </a:solidFill>
              <a:ln>
                <a:noFill/>
              </a:ln>
              <a:effectLst>
                <a:softEdge rad="393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  <p:sp>
            <p:nvSpPr>
              <p:cNvPr id="36" name="圆角矩形 2"/>
              <p:cNvSpPr>
                <a:spLocks noChangeAspect="1"/>
              </p:cNvSpPr>
              <p:nvPr/>
            </p:nvSpPr>
            <p:spPr>
              <a:xfrm>
                <a:off x="8584" y="2200"/>
                <a:ext cx="8084" cy="13068"/>
              </a:xfrm>
              <a:prstGeom prst="roundRect">
                <a:avLst>
                  <a:gd name="adj" fmla="val 3215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  <p:sp>
            <p:nvSpPr>
              <p:cNvPr id="37" name="圆角矩形 1"/>
              <p:cNvSpPr>
                <a:spLocks noChangeAspect="1"/>
              </p:cNvSpPr>
              <p:nvPr/>
            </p:nvSpPr>
            <p:spPr>
              <a:xfrm>
                <a:off x="8704" y="-444"/>
                <a:ext cx="7370" cy="12705"/>
              </a:xfrm>
              <a:prstGeom prst="roundRect">
                <a:avLst>
                  <a:gd name="adj" fmla="val 3334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</p:grpSp>
        <p:sp>
          <p:nvSpPr>
            <p:cNvPr id="59" name="稻壳儿原创设计师【幻雨工作室】_13"/>
            <p:cNvSpPr>
              <a:spLocks noChangeArrowheads="1"/>
            </p:cNvSpPr>
            <p:nvPr/>
          </p:nvSpPr>
          <p:spPr bwMode="auto">
            <a:xfrm>
              <a:off x="11051" y="2936"/>
              <a:ext cx="1253" cy="124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schemeClr val="lt1"/>
                </a:solidFill>
              </a:endParaRPr>
            </a:p>
          </p:txBody>
        </p:sp>
        <p:sp>
          <p:nvSpPr>
            <p:cNvPr id="60" name="稻壳儿原创设计师【幻雨工作室】_14"/>
            <p:cNvSpPr txBox="1">
              <a:spLocks noChangeArrowheads="1"/>
            </p:cNvSpPr>
            <p:nvPr/>
          </p:nvSpPr>
          <p:spPr bwMode="auto">
            <a:xfrm>
              <a:off x="11212" y="3149"/>
              <a:ext cx="978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800" b="1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稻壳儿原创设计师【幻雨工作室】_17"/>
            <p:cNvSpPr txBox="1">
              <a:spLocks noChangeArrowheads="1"/>
            </p:cNvSpPr>
            <p:nvPr/>
          </p:nvSpPr>
          <p:spPr bwMode="auto">
            <a:xfrm>
              <a:off x="12588" y="2917"/>
              <a:ext cx="4654" cy="72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2400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文献阅读情况</a:t>
              </a:r>
              <a:endParaRPr lang="zh-CN" altLang="en-US" sz="24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稻壳儿原创设计师【幻雨工作室】_21"/>
            <p:cNvSpPr/>
            <p:nvPr/>
          </p:nvSpPr>
          <p:spPr>
            <a:xfrm>
              <a:off x="12546" y="3665"/>
              <a:ext cx="5190" cy="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Reading</a:t>
              </a:r>
              <a:endParaRPr lang="zh-CN" altLang="en-US" sz="14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892160" y="4057242"/>
            <a:ext cx="5507103" cy="2738937"/>
            <a:chOff x="9753" y="1263"/>
            <a:chExt cx="8673" cy="4313"/>
          </a:xfrm>
        </p:grpSpPr>
        <p:grpSp>
          <p:nvGrpSpPr>
            <p:cNvPr id="28" name="稻壳儿原创设计师【幻雨工作室】_4"/>
            <p:cNvGrpSpPr/>
            <p:nvPr/>
          </p:nvGrpSpPr>
          <p:grpSpPr bwMode="auto">
            <a:xfrm>
              <a:off x="9753" y="1263"/>
              <a:ext cx="8673" cy="4313"/>
              <a:chOff x="7873" y="-4121"/>
              <a:chExt cx="8795" cy="19389"/>
            </a:xfrm>
          </p:grpSpPr>
          <p:sp>
            <p:nvSpPr>
              <p:cNvPr id="29" name="圆角矩形 3"/>
              <p:cNvSpPr>
                <a:spLocks noChangeAspect="1"/>
              </p:cNvSpPr>
              <p:nvPr/>
            </p:nvSpPr>
            <p:spPr>
              <a:xfrm>
                <a:off x="7873" y="-4121"/>
                <a:ext cx="7635" cy="12165"/>
              </a:xfrm>
              <a:prstGeom prst="roundRect">
                <a:avLst>
                  <a:gd name="adj" fmla="val 7050"/>
                </a:avLst>
              </a:prstGeom>
              <a:solidFill>
                <a:schemeClr val="bg1"/>
              </a:solidFill>
              <a:ln>
                <a:noFill/>
              </a:ln>
              <a:effectLst>
                <a:softEdge rad="3937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  <p:sp>
            <p:nvSpPr>
              <p:cNvPr id="30" name="圆角矩形 2"/>
              <p:cNvSpPr>
                <a:spLocks noChangeAspect="1"/>
              </p:cNvSpPr>
              <p:nvPr/>
            </p:nvSpPr>
            <p:spPr>
              <a:xfrm>
                <a:off x="8584" y="2200"/>
                <a:ext cx="8084" cy="13068"/>
              </a:xfrm>
              <a:prstGeom prst="roundRect">
                <a:avLst>
                  <a:gd name="adj" fmla="val 3215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  <p:sp>
            <p:nvSpPr>
              <p:cNvPr id="38" name="圆角矩形 1"/>
              <p:cNvSpPr>
                <a:spLocks noChangeAspect="1"/>
              </p:cNvSpPr>
              <p:nvPr/>
            </p:nvSpPr>
            <p:spPr>
              <a:xfrm>
                <a:off x="8704" y="-444"/>
                <a:ext cx="7370" cy="12705"/>
              </a:xfrm>
              <a:prstGeom prst="roundRect">
                <a:avLst>
                  <a:gd name="adj" fmla="val 3334"/>
                </a:avLst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/>
                <a:endParaRPr lang="zh-CN" altLang="en-US" noProof="1"/>
              </a:p>
            </p:txBody>
          </p:sp>
        </p:grpSp>
        <p:sp>
          <p:nvSpPr>
            <p:cNvPr id="39" name="稻壳儿原创设计师【幻雨工作室】_13"/>
            <p:cNvSpPr>
              <a:spLocks noChangeArrowheads="1"/>
            </p:cNvSpPr>
            <p:nvPr/>
          </p:nvSpPr>
          <p:spPr bwMode="auto">
            <a:xfrm>
              <a:off x="11051" y="2936"/>
              <a:ext cx="1253" cy="124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endParaRPr lang="zh-CN" altLang="en-US" sz="2400">
                <a:solidFill>
                  <a:schemeClr val="lt1"/>
                </a:solidFill>
              </a:endParaRPr>
            </a:p>
          </p:txBody>
        </p:sp>
        <p:sp>
          <p:nvSpPr>
            <p:cNvPr id="48" name="稻壳儿原创设计师【幻雨工作室】_14"/>
            <p:cNvSpPr txBox="1">
              <a:spLocks noChangeArrowheads="1"/>
            </p:cNvSpPr>
            <p:nvPr/>
          </p:nvSpPr>
          <p:spPr bwMode="auto">
            <a:xfrm>
              <a:off x="11212" y="3149"/>
              <a:ext cx="978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800" b="1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稻壳儿原创设计师【幻雨工作室】_17"/>
            <p:cNvSpPr txBox="1">
              <a:spLocks noChangeArrowheads="1"/>
            </p:cNvSpPr>
            <p:nvPr/>
          </p:nvSpPr>
          <p:spPr bwMode="auto">
            <a:xfrm>
              <a:off x="12588" y="2917"/>
              <a:ext cx="4654" cy="72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defTabSz="683895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defTabSz="685800">
                <a:defRPr/>
              </a:pPr>
              <a:r>
                <a:rPr lang="zh-CN" altLang="en-US" sz="2400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计划与总结</a:t>
              </a:r>
              <a:endParaRPr lang="zh-CN" altLang="en-US" sz="24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稻壳儿原创设计师【幻雨工作室】_21"/>
            <p:cNvSpPr/>
            <p:nvPr/>
          </p:nvSpPr>
          <p:spPr>
            <a:xfrm>
              <a:off x="12546" y="3665"/>
              <a:ext cx="5149" cy="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Plan </a:t>
              </a:r>
              <a:r>
                <a:rPr lang="en-US" altLang="zh-CN" sz="1400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and </a:t>
              </a:r>
              <a:r>
                <a:rPr lang="en-US" altLang="zh-CN" sz="1400" dirty="0">
                  <a:gradFill>
                    <a:gsLst>
                      <a:gs pos="100000">
                        <a:schemeClr val="accent1">
                          <a:lumMod val="75000"/>
                        </a:schemeClr>
                      </a:gs>
                      <a:gs pos="0">
                        <a:srgbClr val="27506E"/>
                      </a:gs>
                    </a:gsLst>
                    <a:path path="circle">
                      <a:fillToRect l="50000" t="50000" r="50000" b="50000"/>
                    </a:path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summary </a:t>
              </a:r>
              <a:endParaRPr lang="zh-CN" altLang="en-US" sz="14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稻壳儿原创设计师【幻雨工作室】_1"/>
          <p:cNvGrpSpPr/>
          <p:nvPr/>
        </p:nvGrpSpPr>
        <p:grpSpPr bwMode="auto">
          <a:xfrm>
            <a:off x="1246585" y="1556900"/>
            <a:ext cx="9305065" cy="4321456"/>
            <a:chOff x="8199" y="-2793"/>
            <a:chExt cx="8352" cy="17195"/>
          </a:xfrm>
        </p:grpSpPr>
        <p:sp>
          <p:nvSpPr>
            <p:cNvPr id="31" name="圆角矩形 3"/>
            <p:cNvSpPr>
              <a:spLocks noChangeAspect="1"/>
            </p:cNvSpPr>
            <p:nvPr/>
          </p:nvSpPr>
          <p:spPr>
            <a:xfrm>
              <a:off x="8199" y="-2793"/>
              <a:ext cx="7635" cy="12165"/>
            </a:xfrm>
            <a:prstGeom prst="roundRect">
              <a:avLst>
                <a:gd name="adj" fmla="val 7050"/>
              </a:avLst>
            </a:prstGeom>
            <a:solidFill>
              <a:schemeClr val="bg1"/>
            </a:solidFill>
            <a:ln>
              <a:noFill/>
            </a:ln>
            <a:effectLst>
              <a:softEdge rad="393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600" noProof="1"/>
            </a:p>
          </p:txBody>
        </p:sp>
        <p:sp>
          <p:nvSpPr>
            <p:cNvPr id="32" name="圆角矩形 2"/>
            <p:cNvSpPr>
              <a:spLocks noChangeAspect="1"/>
            </p:cNvSpPr>
            <p:nvPr/>
          </p:nvSpPr>
          <p:spPr>
            <a:xfrm>
              <a:off x="8467" y="1334"/>
              <a:ext cx="8084" cy="13068"/>
            </a:xfrm>
            <a:prstGeom prst="roundRect">
              <a:avLst>
                <a:gd name="adj" fmla="val 321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600" noProof="1"/>
            </a:p>
          </p:txBody>
        </p:sp>
        <p:sp>
          <p:nvSpPr>
            <p:cNvPr id="33" name="圆角矩形 1"/>
            <p:cNvSpPr>
              <a:spLocks noChangeAspect="1"/>
            </p:cNvSpPr>
            <p:nvPr/>
          </p:nvSpPr>
          <p:spPr>
            <a:xfrm>
              <a:off x="8704" y="-444"/>
              <a:ext cx="7370" cy="12705"/>
            </a:xfrm>
            <a:prstGeom prst="roundRect">
              <a:avLst>
                <a:gd name="adj" fmla="val 333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600" noProof="1"/>
            </a:p>
          </p:txBody>
        </p:sp>
      </p:grpSp>
      <p:sp>
        <p:nvSpPr>
          <p:cNvPr id="57" name="稻壳儿原创设计师【幻雨工作室】_2"/>
          <p:cNvSpPr txBox="1">
            <a:spLocks noChangeArrowheads="1"/>
          </p:cNvSpPr>
          <p:nvPr/>
        </p:nvSpPr>
        <p:spPr bwMode="auto">
          <a:xfrm>
            <a:off x="3189605" y="3154680"/>
            <a:ext cx="5574665" cy="7683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44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实习概况与个人思考</a:t>
            </a:r>
            <a:endParaRPr lang="zh-CN" altLang="en-US" sz="4400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稻壳儿原创设计师【幻雨工作室】_3"/>
          <p:cNvSpPr/>
          <p:nvPr/>
        </p:nvSpPr>
        <p:spPr>
          <a:xfrm>
            <a:off x="3865372" y="4007511"/>
            <a:ext cx="39033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Introduction and thought</a:t>
            </a:r>
            <a:endParaRPr lang="zh-CN" altLang="en-US" sz="2400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稻壳儿原创设计师【幻雨工作室】_4"/>
          <p:cNvGrpSpPr/>
          <p:nvPr/>
        </p:nvGrpSpPr>
        <p:grpSpPr bwMode="auto">
          <a:xfrm>
            <a:off x="480761" y="415115"/>
            <a:ext cx="3039883" cy="2594378"/>
            <a:chOff x="8066" y="-2967"/>
            <a:chExt cx="11301" cy="21429"/>
          </a:xfrm>
        </p:grpSpPr>
        <p:sp>
          <p:nvSpPr>
            <p:cNvPr id="50" name="圆角矩形 3"/>
            <p:cNvSpPr>
              <a:spLocks noChangeAspect="1"/>
            </p:cNvSpPr>
            <p:nvPr/>
          </p:nvSpPr>
          <p:spPr>
            <a:xfrm>
              <a:off x="8066" y="-2967"/>
              <a:ext cx="8100" cy="13521"/>
            </a:xfrm>
            <a:prstGeom prst="roundRect">
              <a:avLst>
                <a:gd name="adj" fmla="val 7050"/>
              </a:avLst>
            </a:prstGeom>
            <a:solidFill>
              <a:schemeClr val="bg1"/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51" name="圆角矩形 2"/>
            <p:cNvSpPr>
              <a:spLocks noChangeAspect="1"/>
            </p:cNvSpPr>
            <p:nvPr/>
          </p:nvSpPr>
          <p:spPr>
            <a:xfrm>
              <a:off x="11283" y="5394"/>
              <a:ext cx="8084" cy="13068"/>
            </a:xfrm>
            <a:prstGeom prst="roundRect">
              <a:avLst>
                <a:gd name="adj" fmla="val 321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52" name="圆角矩形 1"/>
            <p:cNvSpPr>
              <a:spLocks noChangeAspect="1"/>
            </p:cNvSpPr>
            <p:nvPr/>
          </p:nvSpPr>
          <p:spPr>
            <a:xfrm>
              <a:off x="10241" y="1748"/>
              <a:ext cx="7370" cy="12705"/>
            </a:xfrm>
            <a:prstGeom prst="roundRect">
              <a:avLst>
                <a:gd name="adj" fmla="val 333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54" name="稻壳儿原创设计师【幻雨工作室】_5"/>
          <p:cNvSpPr txBox="1">
            <a:spLocks noChangeArrowheads="1"/>
          </p:cNvSpPr>
          <p:nvPr/>
        </p:nvSpPr>
        <p:spPr bwMode="auto">
          <a:xfrm>
            <a:off x="1412214" y="1200631"/>
            <a:ext cx="122982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6600" b="1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600" b="1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稻壳儿原创设计师【幻雨工作室】_1"/>
          <p:cNvGrpSpPr/>
          <p:nvPr/>
        </p:nvGrpSpPr>
        <p:grpSpPr bwMode="auto">
          <a:xfrm>
            <a:off x="1246585" y="1556900"/>
            <a:ext cx="9305065" cy="4321456"/>
            <a:chOff x="8199" y="-2793"/>
            <a:chExt cx="8352" cy="17195"/>
          </a:xfrm>
        </p:grpSpPr>
        <p:sp>
          <p:nvSpPr>
            <p:cNvPr id="31" name="圆角矩形 3"/>
            <p:cNvSpPr>
              <a:spLocks noChangeAspect="1"/>
            </p:cNvSpPr>
            <p:nvPr/>
          </p:nvSpPr>
          <p:spPr>
            <a:xfrm>
              <a:off x="8199" y="-2793"/>
              <a:ext cx="7635" cy="12165"/>
            </a:xfrm>
            <a:prstGeom prst="roundRect">
              <a:avLst>
                <a:gd name="adj" fmla="val 7050"/>
              </a:avLst>
            </a:prstGeom>
            <a:solidFill>
              <a:schemeClr val="bg1"/>
            </a:solidFill>
            <a:ln>
              <a:noFill/>
            </a:ln>
            <a:effectLst>
              <a:softEdge rad="393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600" noProof="1"/>
            </a:p>
          </p:txBody>
        </p:sp>
        <p:sp>
          <p:nvSpPr>
            <p:cNvPr id="32" name="圆角矩形 2"/>
            <p:cNvSpPr>
              <a:spLocks noChangeAspect="1"/>
            </p:cNvSpPr>
            <p:nvPr/>
          </p:nvSpPr>
          <p:spPr>
            <a:xfrm>
              <a:off x="8467" y="1334"/>
              <a:ext cx="8084" cy="13068"/>
            </a:xfrm>
            <a:prstGeom prst="roundRect">
              <a:avLst>
                <a:gd name="adj" fmla="val 321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600" noProof="1"/>
            </a:p>
          </p:txBody>
        </p:sp>
        <p:sp>
          <p:nvSpPr>
            <p:cNvPr id="33" name="圆角矩形 1"/>
            <p:cNvSpPr>
              <a:spLocks noChangeAspect="1"/>
            </p:cNvSpPr>
            <p:nvPr/>
          </p:nvSpPr>
          <p:spPr>
            <a:xfrm>
              <a:off x="8704" y="-444"/>
              <a:ext cx="7370" cy="12705"/>
            </a:xfrm>
            <a:prstGeom prst="roundRect">
              <a:avLst>
                <a:gd name="adj" fmla="val 333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600" noProof="1"/>
            </a:p>
          </p:txBody>
        </p:sp>
      </p:grpSp>
      <p:grpSp>
        <p:nvGrpSpPr>
          <p:cNvPr id="49" name="稻壳儿原创设计师【幻雨工作室】_2"/>
          <p:cNvGrpSpPr/>
          <p:nvPr/>
        </p:nvGrpSpPr>
        <p:grpSpPr bwMode="auto">
          <a:xfrm>
            <a:off x="480761" y="415115"/>
            <a:ext cx="3039883" cy="2594378"/>
            <a:chOff x="8066" y="-2967"/>
            <a:chExt cx="11301" cy="21429"/>
          </a:xfrm>
        </p:grpSpPr>
        <p:sp>
          <p:nvSpPr>
            <p:cNvPr id="50" name="圆角矩形 3"/>
            <p:cNvSpPr>
              <a:spLocks noChangeAspect="1"/>
            </p:cNvSpPr>
            <p:nvPr/>
          </p:nvSpPr>
          <p:spPr>
            <a:xfrm>
              <a:off x="8066" y="-2967"/>
              <a:ext cx="8100" cy="13521"/>
            </a:xfrm>
            <a:prstGeom prst="roundRect">
              <a:avLst>
                <a:gd name="adj" fmla="val 7050"/>
              </a:avLst>
            </a:prstGeom>
            <a:solidFill>
              <a:schemeClr val="bg1"/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51" name="圆角矩形 2"/>
            <p:cNvSpPr>
              <a:spLocks noChangeAspect="1"/>
            </p:cNvSpPr>
            <p:nvPr/>
          </p:nvSpPr>
          <p:spPr>
            <a:xfrm>
              <a:off x="11283" y="5394"/>
              <a:ext cx="8084" cy="13068"/>
            </a:xfrm>
            <a:prstGeom prst="roundRect">
              <a:avLst>
                <a:gd name="adj" fmla="val 321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52" name="圆角矩形 1"/>
            <p:cNvSpPr>
              <a:spLocks noChangeAspect="1"/>
            </p:cNvSpPr>
            <p:nvPr/>
          </p:nvSpPr>
          <p:spPr>
            <a:xfrm>
              <a:off x="10241" y="1748"/>
              <a:ext cx="7370" cy="12705"/>
            </a:xfrm>
            <a:prstGeom prst="roundRect">
              <a:avLst>
                <a:gd name="adj" fmla="val 333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54" name="稻壳儿原创设计师【幻雨工作室】_3"/>
          <p:cNvSpPr txBox="1">
            <a:spLocks noChangeArrowheads="1"/>
          </p:cNvSpPr>
          <p:nvPr/>
        </p:nvSpPr>
        <p:spPr bwMode="auto">
          <a:xfrm>
            <a:off x="1412213" y="1200631"/>
            <a:ext cx="12298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6600" b="1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600" b="1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稻壳儿原创设计师【幻雨工作室】_4"/>
          <p:cNvSpPr txBox="1"/>
          <p:nvPr/>
        </p:nvSpPr>
        <p:spPr>
          <a:xfrm>
            <a:off x="3964641" y="3143224"/>
            <a:ext cx="426271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sym typeface="+mn-ea"/>
              </a:rPr>
              <a:t>文献阅读情况</a:t>
            </a:r>
            <a:endParaRPr lang="zh-CN" altLang="en-US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</a:endParaRPr>
          </a:p>
        </p:txBody>
      </p:sp>
      <p:sp>
        <p:nvSpPr>
          <p:cNvPr id="14" name="稻壳儿原创设计师【幻雨工作室】_5"/>
          <p:cNvSpPr/>
          <p:nvPr/>
        </p:nvSpPr>
        <p:spPr>
          <a:xfrm>
            <a:off x="5533162" y="3944196"/>
            <a:ext cx="11734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Reading</a:t>
            </a:r>
            <a:endParaRPr lang="zh-CN" altLang="en-US" sz="2000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稻壳儿原创设计师【幻雨工作室】_1"/>
          <p:cNvGrpSpPr/>
          <p:nvPr/>
        </p:nvGrpSpPr>
        <p:grpSpPr bwMode="auto">
          <a:xfrm>
            <a:off x="1246585" y="1556900"/>
            <a:ext cx="9305065" cy="4321456"/>
            <a:chOff x="8199" y="-2793"/>
            <a:chExt cx="8352" cy="17195"/>
          </a:xfrm>
        </p:grpSpPr>
        <p:sp>
          <p:nvSpPr>
            <p:cNvPr id="31" name="圆角矩形 3"/>
            <p:cNvSpPr>
              <a:spLocks noChangeAspect="1"/>
            </p:cNvSpPr>
            <p:nvPr/>
          </p:nvSpPr>
          <p:spPr>
            <a:xfrm>
              <a:off x="8199" y="-2793"/>
              <a:ext cx="7635" cy="12165"/>
            </a:xfrm>
            <a:prstGeom prst="roundRect">
              <a:avLst>
                <a:gd name="adj" fmla="val 7050"/>
              </a:avLst>
            </a:prstGeom>
            <a:solidFill>
              <a:schemeClr val="bg1"/>
            </a:solidFill>
            <a:ln>
              <a:noFill/>
            </a:ln>
            <a:effectLst>
              <a:softEdge rad="393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600" noProof="1"/>
            </a:p>
          </p:txBody>
        </p:sp>
        <p:sp>
          <p:nvSpPr>
            <p:cNvPr id="32" name="圆角矩形 2"/>
            <p:cNvSpPr>
              <a:spLocks noChangeAspect="1"/>
            </p:cNvSpPr>
            <p:nvPr/>
          </p:nvSpPr>
          <p:spPr>
            <a:xfrm>
              <a:off x="8467" y="1334"/>
              <a:ext cx="8084" cy="13068"/>
            </a:xfrm>
            <a:prstGeom prst="roundRect">
              <a:avLst>
                <a:gd name="adj" fmla="val 321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600" noProof="1"/>
            </a:p>
          </p:txBody>
        </p:sp>
        <p:sp>
          <p:nvSpPr>
            <p:cNvPr id="33" name="圆角矩形 1"/>
            <p:cNvSpPr>
              <a:spLocks noChangeAspect="1"/>
            </p:cNvSpPr>
            <p:nvPr/>
          </p:nvSpPr>
          <p:spPr>
            <a:xfrm>
              <a:off x="8704" y="-444"/>
              <a:ext cx="7370" cy="12705"/>
            </a:xfrm>
            <a:prstGeom prst="roundRect">
              <a:avLst>
                <a:gd name="adj" fmla="val 333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600" noProof="1"/>
            </a:p>
          </p:txBody>
        </p:sp>
      </p:grpSp>
      <p:grpSp>
        <p:nvGrpSpPr>
          <p:cNvPr id="49" name="稻壳儿原创设计师【幻雨工作室】_2"/>
          <p:cNvGrpSpPr/>
          <p:nvPr/>
        </p:nvGrpSpPr>
        <p:grpSpPr bwMode="auto">
          <a:xfrm>
            <a:off x="480761" y="415115"/>
            <a:ext cx="3039883" cy="2594378"/>
            <a:chOff x="8066" y="-2967"/>
            <a:chExt cx="11301" cy="21429"/>
          </a:xfrm>
        </p:grpSpPr>
        <p:sp>
          <p:nvSpPr>
            <p:cNvPr id="50" name="圆角矩形 3"/>
            <p:cNvSpPr>
              <a:spLocks noChangeAspect="1"/>
            </p:cNvSpPr>
            <p:nvPr/>
          </p:nvSpPr>
          <p:spPr>
            <a:xfrm>
              <a:off x="8066" y="-2967"/>
              <a:ext cx="8100" cy="13521"/>
            </a:xfrm>
            <a:prstGeom prst="roundRect">
              <a:avLst>
                <a:gd name="adj" fmla="val 7050"/>
              </a:avLst>
            </a:prstGeom>
            <a:solidFill>
              <a:schemeClr val="bg1"/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51" name="圆角矩形 2"/>
            <p:cNvSpPr>
              <a:spLocks noChangeAspect="1"/>
            </p:cNvSpPr>
            <p:nvPr/>
          </p:nvSpPr>
          <p:spPr>
            <a:xfrm>
              <a:off x="11283" y="5394"/>
              <a:ext cx="8084" cy="13068"/>
            </a:xfrm>
            <a:prstGeom prst="roundRect">
              <a:avLst>
                <a:gd name="adj" fmla="val 321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  <p:sp>
          <p:nvSpPr>
            <p:cNvPr id="52" name="圆角矩形 1"/>
            <p:cNvSpPr>
              <a:spLocks noChangeAspect="1"/>
            </p:cNvSpPr>
            <p:nvPr/>
          </p:nvSpPr>
          <p:spPr>
            <a:xfrm>
              <a:off x="10241" y="1748"/>
              <a:ext cx="7370" cy="12705"/>
            </a:xfrm>
            <a:prstGeom prst="roundRect">
              <a:avLst>
                <a:gd name="adj" fmla="val 3334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54" name="稻壳儿原创设计师【幻雨工作室】_3"/>
          <p:cNvSpPr txBox="1">
            <a:spLocks noChangeArrowheads="1"/>
          </p:cNvSpPr>
          <p:nvPr/>
        </p:nvSpPr>
        <p:spPr bwMode="auto">
          <a:xfrm>
            <a:off x="1418796" y="1200631"/>
            <a:ext cx="121666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6600" b="1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00" b="1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稻壳儿原创设计师【幻雨工作室】_4"/>
          <p:cNvSpPr txBox="1"/>
          <p:nvPr/>
        </p:nvSpPr>
        <p:spPr>
          <a:xfrm>
            <a:off x="3964641" y="3173964"/>
            <a:ext cx="426271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685800">
              <a:defRPr sz="4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685800">
              <a:defRPr/>
            </a:pPr>
            <a:r>
              <a:rPr lang="zh-CN" altLang="en-US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sym typeface="+mn-ea"/>
              </a:rPr>
              <a:t>计划与总结</a:t>
            </a:r>
            <a:endParaRPr lang="zh-CN" altLang="en-US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</a:endParaRPr>
          </a:p>
        </p:txBody>
      </p:sp>
      <p:sp>
        <p:nvSpPr>
          <p:cNvPr id="14" name="稻壳儿原创设计师【幻雨工作室】_5"/>
          <p:cNvSpPr/>
          <p:nvPr/>
        </p:nvSpPr>
        <p:spPr>
          <a:xfrm>
            <a:off x="5093424" y="3974936"/>
            <a:ext cx="205295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Plan and summary </a:t>
            </a:r>
            <a:endParaRPr lang="zh-CN" altLang="en-US" sz="1600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稻壳儿原创设计师【幻雨工作室】_1"/>
          <p:cNvSpPr txBox="1">
            <a:spLocks noChangeArrowheads="1"/>
          </p:cNvSpPr>
          <p:nvPr/>
        </p:nvSpPr>
        <p:spPr bwMode="auto">
          <a:xfrm>
            <a:off x="451904" y="363498"/>
            <a:ext cx="4888281" cy="64516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实习概况与个人思考</a:t>
            </a:r>
            <a:endParaRPr lang="zh-CN" altLang="en-US" sz="3600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稻壳儿原创设计师【幻雨工作室】_2"/>
          <p:cNvSpPr/>
          <p:nvPr/>
        </p:nvSpPr>
        <p:spPr>
          <a:xfrm>
            <a:off x="451904" y="1009829"/>
            <a:ext cx="297307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Introduction and thought</a:t>
            </a:r>
            <a:endParaRPr lang="zh-CN" altLang="en-US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稻壳儿原创设计师【幻雨工作室】_3"/>
          <p:cNvCxnSpPr/>
          <p:nvPr/>
        </p:nvCxnSpPr>
        <p:spPr>
          <a:xfrm>
            <a:off x="580571" y="1494971"/>
            <a:ext cx="11103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稻壳儿原创设计师【幻雨工作室】_5"/>
          <p:cNvSpPr/>
          <p:nvPr/>
        </p:nvSpPr>
        <p:spPr>
          <a:xfrm>
            <a:off x="6095999" y="2388794"/>
            <a:ext cx="5072979" cy="1645204"/>
          </a:xfrm>
          <a:custGeom>
            <a:avLst/>
            <a:gdLst>
              <a:gd name="connsiteX0" fmla="*/ 0 w 5072979"/>
              <a:gd name="connsiteY0" fmla="*/ 0 h 1645204"/>
              <a:gd name="connsiteX1" fmla="*/ 5072979 w 5072979"/>
              <a:gd name="connsiteY1" fmla="*/ 0 h 1645204"/>
              <a:gd name="connsiteX2" fmla="*/ 5072979 w 5072979"/>
              <a:gd name="connsiteY2" fmla="*/ 1645204 h 1645204"/>
              <a:gd name="connsiteX3" fmla="*/ 0 w 5072979"/>
              <a:gd name="connsiteY3" fmla="*/ 1645204 h 1645204"/>
              <a:gd name="connsiteX4" fmla="*/ 0 w 5072979"/>
              <a:gd name="connsiteY4" fmla="*/ 0 h 164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979" h="1645204">
                <a:moveTo>
                  <a:pt x="0" y="0"/>
                </a:moveTo>
                <a:lnTo>
                  <a:pt x="5072979" y="0"/>
                </a:lnTo>
                <a:lnTo>
                  <a:pt x="5072979" y="1645204"/>
                </a:lnTo>
                <a:lnTo>
                  <a:pt x="0" y="1645204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endParaRPr lang="zh-CN" altLang="en-US" sz="3200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" name="稻壳儿原创设计师【幻雨工作室】_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29247"/>
            <a:ext cx="2483064" cy="1654729"/>
          </a:xfrm>
          <a:prstGeom prst="rect">
            <a:avLst/>
          </a:prstGeom>
        </p:spPr>
      </p:pic>
      <p:pic>
        <p:nvPicPr>
          <p:cNvPr id="52" name="稻壳儿原创设计师【幻雨工作室】_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913" y="4129247"/>
            <a:ext cx="2483064" cy="1654729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86765" y="1884045"/>
            <a:ext cx="5026025" cy="2245360"/>
            <a:chOff x="1260" y="4028"/>
            <a:chExt cx="7915" cy="3536"/>
          </a:xfrm>
        </p:grpSpPr>
        <p:sp>
          <p:nvSpPr>
            <p:cNvPr id="53" name="稻壳儿原创设计师【幻雨工作室】_8"/>
            <p:cNvSpPr/>
            <p:nvPr/>
          </p:nvSpPr>
          <p:spPr>
            <a:xfrm>
              <a:off x="1260" y="4301"/>
              <a:ext cx="1538" cy="153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3200000" scaled="0"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333F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稻壳儿原创设计师【幻雨工作室】_9"/>
            <p:cNvSpPr/>
            <p:nvPr/>
          </p:nvSpPr>
          <p:spPr>
            <a:xfrm>
              <a:off x="3236" y="4028"/>
              <a:ext cx="5939" cy="3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单位简介</a:t>
              </a:r>
              <a:endParaRPr 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200000"/>
                </a:lnSpc>
              </a:pP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四川中车尚成电气有限公司成立于2022年，是由中车株洲电机有限公司（持股比例51%）、桂林星辰科技股份有限公司（持股比例35%）、成都利世企业管理合伙企业（有限合伙）（持股比例9%）、成都市香融创业投资有限公司（持股比例5%）四方共同出资成立的混合所有制企业。 </a:t>
              </a:r>
              <a:endPara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02335" y="4295775"/>
            <a:ext cx="4229100" cy="1322070"/>
            <a:chOff x="1260" y="6586"/>
            <a:chExt cx="6660" cy="2082"/>
          </a:xfrm>
        </p:grpSpPr>
        <p:sp>
          <p:nvSpPr>
            <p:cNvPr id="55" name="稻壳儿原创设计师【幻雨工作室】_10"/>
            <p:cNvSpPr/>
            <p:nvPr/>
          </p:nvSpPr>
          <p:spPr>
            <a:xfrm>
              <a:off x="1260" y="6859"/>
              <a:ext cx="1538" cy="153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3200000" scaled="0"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rgbClr val="595959">
                      <a:lumMod val="55000"/>
                      <a:lumOff val="45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571500" dist="482600" dir="7500000" sx="68000" sy="68000" algn="ctr" rotWithShape="0">
                <a:srgbClr val="000000">
                  <a:alpha val="1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333F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稻壳儿原创设计师【幻雨工作室】_11"/>
            <p:cNvSpPr/>
            <p:nvPr/>
          </p:nvSpPr>
          <p:spPr>
            <a:xfrm>
              <a:off x="3280" y="6586"/>
              <a:ext cx="4640" cy="2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实习内容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200000"/>
                </a:lnSpc>
              </a:pPr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Please add the text you need here. Please add the text you need here</a:t>
              </a:r>
              <a:endParaRPr lang="id-ID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稻壳儿原创设计师【幻雨工作室】_1"/>
          <p:cNvSpPr txBox="1">
            <a:spLocks noChangeArrowheads="1"/>
          </p:cNvSpPr>
          <p:nvPr/>
        </p:nvSpPr>
        <p:spPr bwMode="auto">
          <a:xfrm>
            <a:off x="451904" y="363498"/>
            <a:ext cx="4888281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zh-CN" altLang="en-US" sz="3600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稻壳儿原创设计师【幻雨工作室】_2"/>
          <p:cNvSpPr/>
          <p:nvPr/>
        </p:nvSpPr>
        <p:spPr>
          <a:xfrm>
            <a:off x="451904" y="1009829"/>
            <a:ext cx="335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and significance</a:t>
            </a:r>
            <a:endParaRPr lang="zh-CN" altLang="en-US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稻壳儿原创设计师【幻雨工作室】_3"/>
          <p:cNvCxnSpPr/>
          <p:nvPr/>
        </p:nvCxnSpPr>
        <p:spPr>
          <a:xfrm>
            <a:off x="580571" y="1494971"/>
            <a:ext cx="11103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稻壳儿原创设计师【幻雨工作室】_5"/>
          <p:cNvSpPr>
            <a:spLocks noChangeAspect="1"/>
          </p:cNvSpPr>
          <p:nvPr/>
        </p:nvSpPr>
        <p:spPr bwMode="auto">
          <a:xfrm>
            <a:off x="311612" y="1379161"/>
            <a:ext cx="2880170" cy="3914897"/>
          </a:xfrm>
          <a:prstGeom prst="roundRect">
            <a:avLst>
              <a:gd name="adj" fmla="val 7050"/>
            </a:avLst>
          </a:prstGeom>
          <a:solidFill>
            <a:schemeClr val="bg1"/>
          </a:solidFill>
          <a:ln>
            <a:noFill/>
          </a:ln>
          <a:effectLst>
            <a:softEdge rad="393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7" name="稻壳儿原创设计师【幻雨工作室】_6"/>
          <p:cNvSpPr>
            <a:spLocks noChangeAspect="1"/>
          </p:cNvSpPr>
          <p:nvPr/>
        </p:nvSpPr>
        <p:spPr bwMode="auto">
          <a:xfrm>
            <a:off x="1070981" y="2308245"/>
            <a:ext cx="3049548" cy="4205497"/>
          </a:xfrm>
          <a:prstGeom prst="roundRect">
            <a:avLst>
              <a:gd name="adj" fmla="val 321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68" name="稻壳儿原创设计师【幻雨工作室】_7"/>
          <p:cNvSpPr>
            <a:spLocks noChangeAspect="1"/>
          </p:cNvSpPr>
          <p:nvPr/>
        </p:nvSpPr>
        <p:spPr bwMode="auto">
          <a:xfrm>
            <a:off x="874443" y="1942662"/>
            <a:ext cx="2780204" cy="4088678"/>
          </a:xfrm>
          <a:prstGeom prst="roundRect">
            <a:avLst>
              <a:gd name="adj" fmla="val 3334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0" name="稻壳儿原创设计师【幻雨工作室】_8"/>
          <p:cNvSpPr>
            <a:spLocks noChangeAspect="1"/>
          </p:cNvSpPr>
          <p:nvPr/>
        </p:nvSpPr>
        <p:spPr bwMode="auto">
          <a:xfrm>
            <a:off x="4191542" y="1379161"/>
            <a:ext cx="2880170" cy="3914897"/>
          </a:xfrm>
          <a:prstGeom prst="roundRect">
            <a:avLst>
              <a:gd name="adj" fmla="val 7050"/>
            </a:avLst>
          </a:prstGeom>
          <a:solidFill>
            <a:schemeClr val="bg1"/>
          </a:solidFill>
          <a:ln>
            <a:noFill/>
          </a:ln>
          <a:effectLst>
            <a:softEdge rad="393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1" name="稻壳儿原创设计师【幻雨工作室】_9"/>
          <p:cNvSpPr>
            <a:spLocks noChangeAspect="1"/>
          </p:cNvSpPr>
          <p:nvPr/>
        </p:nvSpPr>
        <p:spPr bwMode="auto">
          <a:xfrm>
            <a:off x="4950911" y="2308245"/>
            <a:ext cx="3049548" cy="4205497"/>
          </a:xfrm>
          <a:prstGeom prst="roundRect">
            <a:avLst>
              <a:gd name="adj" fmla="val 321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2" name="稻壳儿原创设计师【幻雨工作室】_10"/>
          <p:cNvSpPr>
            <a:spLocks noChangeAspect="1"/>
          </p:cNvSpPr>
          <p:nvPr/>
        </p:nvSpPr>
        <p:spPr bwMode="auto">
          <a:xfrm>
            <a:off x="4754373" y="1942662"/>
            <a:ext cx="2780204" cy="4088678"/>
          </a:xfrm>
          <a:prstGeom prst="roundRect">
            <a:avLst>
              <a:gd name="adj" fmla="val 3334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4" name="稻壳儿原创设计师【幻雨工作室】_11"/>
          <p:cNvSpPr>
            <a:spLocks noChangeAspect="1"/>
          </p:cNvSpPr>
          <p:nvPr/>
        </p:nvSpPr>
        <p:spPr bwMode="auto">
          <a:xfrm>
            <a:off x="8071471" y="1379161"/>
            <a:ext cx="2880170" cy="3914897"/>
          </a:xfrm>
          <a:prstGeom prst="roundRect">
            <a:avLst>
              <a:gd name="adj" fmla="val 7050"/>
            </a:avLst>
          </a:prstGeom>
          <a:solidFill>
            <a:schemeClr val="bg1"/>
          </a:solidFill>
          <a:ln>
            <a:noFill/>
          </a:ln>
          <a:effectLst>
            <a:softEdge rad="393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5" name="稻壳儿原创设计师【幻雨工作室】_12"/>
          <p:cNvSpPr>
            <a:spLocks noChangeAspect="1"/>
          </p:cNvSpPr>
          <p:nvPr/>
        </p:nvSpPr>
        <p:spPr bwMode="auto">
          <a:xfrm>
            <a:off x="8830840" y="2308245"/>
            <a:ext cx="3049548" cy="4205497"/>
          </a:xfrm>
          <a:prstGeom prst="roundRect">
            <a:avLst>
              <a:gd name="adj" fmla="val 3215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6" name="稻壳儿原创设计师【幻雨工作室】_13"/>
          <p:cNvSpPr>
            <a:spLocks noChangeAspect="1"/>
          </p:cNvSpPr>
          <p:nvPr/>
        </p:nvSpPr>
        <p:spPr bwMode="auto">
          <a:xfrm>
            <a:off x="8634302" y="1942662"/>
            <a:ext cx="2780204" cy="4088678"/>
          </a:xfrm>
          <a:prstGeom prst="roundRect">
            <a:avLst>
              <a:gd name="adj" fmla="val 3334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79" name="稻壳儿原创设计师【幻雨工作室】_14"/>
          <p:cNvSpPr/>
          <p:nvPr/>
        </p:nvSpPr>
        <p:spPr>
          <a:xfrm>
            <a:off x="1134686" y="3639807"/>
            <a:ext cx="2270186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稻壳儿原创设计师【幻雨工作室】_15"/>
          <p:cNvSpPr txBox="1">
            <a:spLocks noChangeArrowheads="1"/>
          </p:cNvSpPr>
          <p:nvPr/>
        </p:nvSpPr>
        <p:spPr bwMode="auto">
          <a:xfrm>
            <a:off x="1663736" y="2393713"/>
            <a:ext cx="122982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6600" b="1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600" b="1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" name="稻壳儿原创设计师【幻雨工作室】_16"/>
          <p:cNvCxnSpPr/>
          <p:nvPr/>
        </p:nvCxnSpPr>
        <p:spPr>
          <a:xfrm>
            <a:off x="1529462" y="3594100"/>
            <a:ext cx="147016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稻壳儿原创设计师【幻雨工作室】_17"/>
          <p:cNvSpPr txBox="1">
            <a:spLocks noChangeArrowheads="1"/>
          </p:cNvSpPr>
          <p:nvPr/>
        </p:nvSpPr>
        <p:spPr bwMode="auto">
          <a:xfrm>
            <a:off x="5481087" y="2393713"/>
            <a:ext cx="12298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6600" b="1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600" b="1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稻壳儿原创设计师【幻雨工作室】_18"/>
          <p:cNvCxnSpPr/>
          <p:nvPr/>
        </p:nvCxnSpPr>
        <p:spPr>
          <a:xfrm>
            <a:off x="5346814" y="3594100"/>
            <a:ext cx="147016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稻壳儿原创设计师【幻雨工作室】_19"/>
          <p:cNvSpPr txBox="1">
            <a:spLocks noChangeArrowheads="1"/>
          </p:cNvSpPr>
          <p:nvPr/>
        </p:nvSpPr>
        <p:spPr bwMode="auto">
          <a:xfrm>
            <a:off x="9341170" y="2393713"/>
            <a:ext cx="12298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zh-CN" sz="6600" b="1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600" b="1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稻壳儿原创设计师【幻雨工作室】_20"/>
          <p:cNvCxnSpPr/>
          <p:nvPr/>
        </p:nvCxnSpPr>
        <p:spPr>
          <a:xfrm>
            <a:off x="9206897" y="3594100"/>
            <a:ext cx="147016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稻壳儿原创设计师【幻雨工作室】_21"/>
          <p:cNvSpPr/>
          <p:nvPr/>
        </p:nvSpPr>
        <p:spPr>
          <a:xfrm>
            <a:off x="5009382" y="3639807"/>
            <a:ext cx="2270186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8" name="稻壳儿原创设计师【幻雨工作室】_22"/>
          <p:cNvSpPr/>
          <p:nvPr/>
        </p:nvSpPr>
        <p:spPr>
          <a:xfrm>
            <a:off x="8820990" y="3639807"/>
            <a:ext cx="2270186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稻壳儿原创设计师【幻雨工作室】_1"/>
          <p:cNvSpPr txBox="1">
            <a:spLocks noChangeArrowheads="1"/>
          </p:cNvSpPr>
          <p:nvPr/>
        </p:nvSpPr>
        <p:spPr bwMode="auto">
          <a:xfrm>
            <a:off x="451904" y="363498"/>
            <a:ext cx="4888281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zh-CN" altLang="en-US" sz="3600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稻壳儿原创设计师【幻雨工作室】_2"/>
          <p:cNvSpPr/>
          <p:nvPr/>
        </p:nvSpPr>
        <p:spPr>
          <a:xfrm>
            <a:off x="451904" y="1009829"/>
            <a:ext cx="335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and significance</a:t>
            </a:r>
            <a:endParaRPr lang="zh-CN" altLang="en-US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稻壳儿原创设计师【幻雨工作室】_3"/>
          <p:cNvCxnSpPr/>
          <p:nvPr/>
        </p:nvCxnSpPr>
        <p:spPr>
          <a:xfrm>
            <a:off x="580571" y="1494971"/>
            <a:ext cx="11103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稻壳儿原创设计师【幻雨工作室】_5"/>
          <p:cNvSpPr/>
          <p:nvPr/>
        </p:nvSpPr>
        <p:spPr>
          <a:xfrm>
            <a:off x="6095999" y="2388794"/>
            <a:ext cx="5072979" cy="1645204"/>
          </a:xfrm>
          <a:custGeom>
            <a:avLst/>
            <a:gdLst>
              <a:gd name="connsiteX0" fmla="*/ 0 w 5072979"/>
              <a:gd name="connsiteY0" fmla="*/ 0 h 1645204"/>
              <a:gd name="connsiteX1" fmla="*/ 5072979 w 5072979"/>
              <a:gd name="connsiteY1" fmla="*/ 0 h 1645204"/>
              <a:gd name="connsiteX2" fmla="*/ 5072979 w 5072979"/>
              <a:gd name="connsiteY2" fmla="*/ 1645204 h 1645204"/>
              <a:gd name="connsiteX3" fmla="*/ 0 w 5072979"/>
              <a:gd name="connsiteY3" fmla="*/ 1645204 h 1645204"/>
              <a:gd name="connsiteX4" fmla="*/ 0 w 5072979"/>
              <a:gd name="connsiteY4" fmla="*/ 0 h 164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979" h="1645204">
                <a:moveTo>
                  <a:pt x="0" y="0"/>
                </a:moveTo>
                <a:lnTo>
                  <a:pt x="5072979" y="0"/>
                </a:lnTo>
                <a:lnTo>
                  <a:pt x="5072979" y="1645204"/>
                </a:lnTo>
                <a:lnTo>
                  <a:pt x="0" y="1645204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zh-CN" altLang="en-US" sz="3200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输入章节标题</a:t>
            </a:r>
            <a:endParaRPr lang="zh-CN" altLang="en-US" sz="3200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" name="稻壳儿原创设计师【幻雨工作室】_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29247"/>
            <a:ext cx="2483064" cy="1654729"/>
          </a:xfrm>
          <a:prstGeom prst="rect">
            <a:avLst/>
          </a:prstGeom>
        </p:spPr>
      </p:pic>
      <p:pic>
        <p:nvPicPr>
          <p:cNvPr id="52" name="稻壳儿原创设计师【幻雨工作室】_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913" y="4129247"/>
            <a:ext cx="2483064" cy="1654729"/>
          </a:xfrm>
          <a:prstGeom prst="rect">
            <a:avLst/>
          </a:prstGeom>
        </p:spPr>
      </p:pic>
      <p:sp>
        <p:nvSpPr>
          <p:cNvPr id="53" name="稻壳儿原创设计师【幻雨工作室】_8"/>
          <p:cNvSpPr/>
          <p:nvPr/>
        </p:nvSpPr>
        <p:spPr>
          <a:xfrm>
            <a:off x="800100" y="2731027"/>
            <a:ext cx="976850" cy="97684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200000" scaled="0"/>
          </a:gra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稻壳儿原创设计师【幻雨工作室】_9"/>
          <p:cNvSpPr/>
          <p:nvPr/>
        </p:nvSpPr>
        <p:spPr>
          <a:xfrm>
            <a:off x="2054716" y="2557730"/>
            <a:ext cx="29466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输入小标题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稻壳儿原创设计师【幻雨工作室】_10"/>
          <p:cNvSpPr/>
          <p:nvPr/>
        </p:nvSpPr>
        <p:spPr>
          <a:xfrm>
            <a:off x="800100" y="4355711"/>
            <a:ext cx="976850" cy="97684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200000" scaled="0"/>
          </a:gra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571500" dist="482600" dir="7500000" sx="68000" sy="68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稻壳儿原创设计师【幻雨工作室】_11"/>
          <p:cNvSpPr/>
          <p:nvPr/>
        </p:nvSpPr>
        <p:spPr>
          <a:xfrm>
            <a:off x="2082852" y="4182414"/>
            <a:ext cx="29466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输入小标题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sz="1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稻壳儿原创设计师【幻雨工作室】_1"/>
          <p:cNvSpPr/>
          <p:nvPr/>
        </p:nvSpPr>
        <p:spPr>
          <a:xfrm>
            <a:off x="882362" y="3174859"/>
            <a:ext cx="1817155" cy="33069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52" name="稻壳儿原创设计师【幻雨工作室】_2"/>
          <p:cNvSpPr/>
          <p:nvPr/>
        </p:nvSpPr>
        <p:spPr>
          <a:xfrm>
            <a:off x="1114769" y="3354174"/>
            <a:ext cx="3107827" cy="3427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49" name="稻壳儿原创设计师【幻雨工作室】_3"/>
          <p:cNvSpPr/>
          <p:nvPr/>
        </p:nvSpPr>
        <p:spPr>
          <a:xfrm>
            <a:off x="4455728" y="3174859"/>
            <a:ext cx="1817155" cy="33069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50" name="稻壳儿原创设计师【幻雨工作室】_4"/>
          <p:cNvSpPr/>
          <p:nvPr/>
        </p:nvSpPr>
        <p:spPr>
          <a:xfrm>
            <a:off x="4688135" y="3354174"/>
            <a:ext cx="3107827" cy="3427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48" name="稻壳儿原创设计师【幻雨工作室】_5"/>
          <p:cNvSpPr/>
          <p:nvPr/>
        </p:nvSpPr>
        <p:spPr>
          <a:xfrm>
            <a:off x="8037877" y="3174859"/>
            <a:ext cx="1817155" cy="33069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47" name="稻壳儿原创设计师【幻雨工作室】_6"/>
          <p:cNvSpPr/>
          <p:nvPr/>
        </p:nvSpPr>
        <p:spPr>
          <a:xfrm>
            <a:off x="8270284" y="3354174"/>
            <a:ext cx="3107827" cy="3427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sp>
        <p:nvSpPr>
          <p:cNvPr id="57" name="稻壳儿原创设计师【幻雨工作室】_7"/>
          <p:cNvSpPr txBox="1">
            <a:spLocks noChangeArrowheads="1"/>
          </p:cNvSpPr>
          <p:nvPr/>
        </p:nvSpPr>
        <p:spPr bwMode="auto">
          <a:xfrm>
            <a:off x="451904" y="363498"/>
            <a:ext cx="4888281" cy="64633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3600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zh-CN" altLang="en-US" sz="3600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稻壳儿原创设计师【幻雨工作室】_8"/>
          <p:cNvSpPr/>
          <p:nvPr/>
        </p:nvSpPr>
        <p:spPr>
          <a:xfrm>
            <a:off x="451904" y="1009829"/>
            <a:ext cx="335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gradFill>
                  <a:gsLst>
                    <a:gs pos="100000">
                      <a:schemeClr val="accent1">
                        <a:lumMod val="75000"/>
                      </a:schemeClr>
                    </a:gs>
                    <a:gs pos="0">
                      <a:srgbClr val="27506E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and significance</a:t>
            </a:r>
            <a:endParaRPr lang="zh-CN" altLang="en-US" dirty="0"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rgbClr val="27506E"/>
                  </a:gs>
                </a:gsLst>
                <a:path path="circle">
                  <a:fillToRect l="50000" t="50000" r="50000" b="5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稻壳儿原创设计师【幻雨工作室】_9"/>
          <p:cNvCxnSpPr/>
          <p:nvPr/>
        </p:nvCxnSpPr>
        <p:spPr>
          <a:xfrm>
            <a:off x="580571" y="1494971"/>
            <a:ext cx="11103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稻壳儿原创设计师【幻雨工作室】_11"/>
          <p:cNvSpPr/>
          <p:nvPr/>
        </p:nvSpPr>
        <p:spPr>
          <a:xfrm>
            <a:off x="1114770" y="1980114"/>
            <a:ext cx="2787738" cy="1284403"/>
          </a:xfrm>
          <a:prstGeom prst="rect">
            <a:avLst/>
          </a:pr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zh-CN" altLang="en-US" sz="240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输入标题</a:t>
            </a:r>
            <a:endParaRPr lang="en-US" altLang="zh-CN" sz="2400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1" name="稻壳儿原创设计师【幻雨工作室】_12"/>
          <p:cNvSpPr/>
          <p:nvPr/>
        </p:nvSpPr>
        <p:spPr>
          <a:xfrm>
            <a:off x="1114770" y="3389621"/>
            <a:ext cx="2787738" cy="30921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100">
              <a:solidFill>
                <a:schemeClr val="tx1"/>
              </a:solidFill>
              <a:cs typeface="+mn-ea"/>
            </a:endParaRPr>
          </a:p>
        </p:txBody>
      </p:sp>
      <p:sp>
        <p:nvSpPr>
          <p:cNvPr id="32" name="稻壳儿原创设计师【幻雨工作室】_13"/>
          <p:cNvSpPr/>
          <p:nvPr/>
        </p:nvSpPr>
        <p:spPr>
          <a:xfrm>
            <a:off x="4696919" y="1980114"/>
            <a:ext cx="2787738" cy="1284403"/>
          </a:xfrm>
          <a:prstGeom prst="rect">
            <a:avLst/>
          </a:pr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zh-CN" altLang="en-US" sz="240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输入标题</a:t>
            </a:r>
            <a:endParaRPr lang="en-US" altLang="zh-CN" sz="2400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3" name="稻壳儿原创设计师【幻雨工作室】_14"/>
          <p:cNvSpPr/>
          <p:nvPr/>
        </p:nvSpPr>
        <p:spPr>
          <a:xfrm>
            <a:off x="4696919" y="3389621"/>
            <a:ext cx="2787738" cy="30921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100">
              <a:solidFill>
                <a:schemeClr val="tx1"/>
              </a:solidFill>
              <a:cs typeface="+mn-ea"/>
            </a:endParaRPr>
          </a:p>
        </p:txBody>
      </p:sp>
      <p:sp>
        <p:nvSpPr>
          <p:cNvPr id="41" name="稻壳儿原创设计师【幻雨工作室】_15"/>
          <p:cNvSpPr/>
          <p:nvPr/>
        </p:nvSpPr>
        <p:spPr>
          <a:xfrm>
            <a:off x="8289494" y="1942583"/>
            <a:ext cx="2787737" cy="1284403"/>
          </a:xfrm>
          <a:prstGeom prst="rect">
            <a:avLst/>
          </a:prstGeom>
          <a:solidFill>
            <a:srgbClr val="F2F2F2"/>
          </a:solidFill>
          <a:ln w="25400">
            <a:gradFill flip="none" rotWithShape="1">
              <a:gsLst>
                <a:gs pos="0">
                  <a:schemeClr val="bg1"/>
                </a:gs>
                <a:gs pos="100000">
                  <a:srgbClr val="595959">
                    <a:lumMod val="55000"/>
                    <a:lumOff val="45000"/>
                  </a:srgbClr>
                </a:gs>
              </a:gsLst>
              <a:lin ang="2700000" scaled="1"/>
              <a:tileRect/>
            </a:gradFill>
          </a:ln>
          <a:effectLst>
            <a:outerShdw blurRad="215900" sx="102000" sy="102000" algn="ctr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/>
            <a:r>
              <a:rPr lang="zh-CN" altLang="en-US" sz="240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输入标题</a:t>
            </a:r>
            <a:endParaRPr lang="en-US" altLang="zh-CN" sz="2400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2" name="稻壳儿原创设计师【幻雨工作室】_16"/>
          <p:cNvSpPr/>
          <p:nvPr/>
        </p:nvSpPr>
        <p:spPr>
          <a:xfrm>
            <a:off x="8289494" y="3354174"/>
            <a:ext cx="2787737" cy="309007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100">
              <a:solidFill>
                <a:schemeClr val="tx1"/>
              </a:solidFill>
              <a:cs typeface="+mn-ea"/>
            </a:endParaRPr>
          </a:p>
        </p:txBody>
      </p:sp>
      <p:sp>
        <p:nvSpPr>
          <p:cNvPr id="43" name="稻壳儿原创设计师【幻雨工作室】_17"/>
          <p:cNvSpPr/>
          <p:nvPr/>
        </p:nvSpPr>
        <p:spPr>
          <a:xfrm>
            <a:off x="1390455" y="3950814"/>
            <a:ext cx="2236368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稻壳儿原创设计师【幻雨工作室】_18"/>
          <p:cNvSpPr/>
          <p:nvPr/>
        </p:nvSpPr>
        <p:spPr>
          <a:xfrm>
            <a:off x="4972604" y="3950814"/>
            <a:ext cx="2236368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稻壳儿原创设计师【幻雨工作室】_19"/>
          <p:cNvSpPr/>
          <p:nvPr/>
        </p:nvSpPr>
        <p:spPr>
          <a:xfrm>
            <a:off x="8565178" y="3950814"/>
            <a:ext cx="2236368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输入标题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Please add the text you need here. Please add the text you need here</a:t>
            </a:r>
            <a:endParaRPr lang="id-ID" altLang="zh-CN" sz="1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QzYTU5MjBmOWEzYmFjYzM0MTdjYmM1NTVlMGRkNmEifQ=="/>
</p:tagLst>
</file>

<file path=ppt/theme/theme1.xml><?xml version="1.0" encoding="utf-8"?>
<a:theme xmlns:a="http://schemas.openxmlformats.org/drawingml/2006/main" name="Office 主题​​">
  <a:themeElements>
    <a:clrScheme name="自定义 26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97F8B"/>
      </a:accent1>
      <a:accent2>
        <a:srgbClr val="A6B6BD"/>
      </a:accent2>
      <a:accent3>
        <a:srgbClr val="697F8B"/>
      </a:accent3>
      <a:accent4>
        <a:srgbClr val="A6B6BD"/>
      </a:accent4>
      <a:accent5>
        <a:srgbClr val="697F8B"/>
      </a:accent5>
      <a:accent6>
        <a:srgbClr val="A6B6BD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3247</Words>
  <Application>WPS 演示</Application>
  <PresentationFormat>宽屏</PresentationFormat>
  <Paragraphs>223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华文细黑</vt:lpstr>
      <vt:lpstr>Calibri</vt:lpstr>
      <vt:lpstr>DIN-BoldItalic</vt:lpstr>
      <vt:lpstr>Open Sans</vt:lpstr>
      <vt:lpstr>Segoe Print</vt:lpstr>
      <vt:lpstr>仓耳青禾体-谷力 W05</vt:lpstr>
      <vt:lpstr>Century Gothic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19940802</dc:creator>
  <cp:lastModifiedBy>Augenstern</cp:lastModifiedBy>
  <cp:revision>24</cp:revision>
  <dcterms:created xsi:type="dcterms:W3CDTF">2020-03-10T02:40:00Z</dcterms:created>
  <dcterms:modified xsi:type="dcterms:W3CDTF">2022-09-29T03:16:17Z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836A7D53740947ECB257515C11E12E53</vt:lpwstr>
  </property>
</Properties>
</file>