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590" r:id="rId2"/>
    <p:sldId id="573" r:id="rId3"/>
    <p:sldId id="602" r:id="rId4"/>
    <p:sldId id="592" r:id="rId5"/>
    <p:sldId id="603" r:id="rId6"/>
    <p:sldId id="604" r:id="rId7"/>
    <p:sldId id="605" r:id="rId8"/>
    <p:sldId id="606" r:id="rId9"/>
    <p:sldId id="607" r:id="rId10"/>
    <p:sldId id="608" r:id="rId11"/>
    <p:sldId id="609" r:id="rId12"/>
    <p:sldId id="610" r:id="rId13"/>
    <p:sldId id="611" r:id="rId14"/>
    <p:sldId id="612" r:id="rId15"/>
    <p:sldId id="613" r:id="rId16"/>
    <p:sldId id="614" r:id="rId17"/>
    <p:sldId id="615" r:id="rId18"/>
    <p:sldId id="27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E5F"/>
    <a:srgbClr val="C27C94"/>
    <a:srgbClr val="EFB38F"/>
    <a:srgbClr val="D56D62"/>
    <a:srgbClr val="0F3043"/>
    <a:srgbClr val="FFFFFF"/>
    <a:srgbClr val="FDF6F0"/>
    <a:srgbClr val="F5C6AA"/>
    <a:srgbClr val="F8E1CF"/>
    <a:srgbClr val="FD86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6370" autoAdjust="0"/>
  </p:normalViewPr>
  <p:slideViewPr>
    <p:cSldViewPr snapToGrid="0" showGuides="1">
      <p:cViewPr varScale="1">
        <p:scale>
          <a:sx n="148" d="100"/>
          <a:sy n="148" d="100"/>
        </p:scale>
        <p:origin x="690" y="114"/>
      </p:cViewPr>
      <p:guideLst>
        <p:guide orient="horz" pos="3185"/>
        <p:guide pos="5443"/>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E949F2-3C2D-4AB6-BDAF-4B18ACF7064C}" type="datetimeFigureOut">
              <a:rPr lang="zh-CN" altLang="en-US" smtClean="0"/>
              <a:t>2021/4/2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AEB65A-3F76-493C-A202-AE60AD079F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DFCB8-7EF4-48C1-8984-7222E239D7EE}" type="datetimeFigureOut">
              <a:rPr lang="zh-CN" altLang="en-US" smtClean="0"/>
              <a:t>2021/4/2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BA41-6BA2-47AC-9C1D-5ECEA0A6E2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3" name="组合 2"/>
          <p:cNvGrpSpPr/>
          <p:nvPr userDrawn="1"/>
        </p:nvGrpSpPr>
        <p:grpSpPr>
          <a:xfrm>
            <a:off x="0" y="0"/>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10" name="矩形 9"/>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902820" y="2752741"/>
              <a:ext cx="6905065" cy="133671"/>
              <a:chOff x="1158125" y="1090011"/>
              <a:chExt cx="6905065" cy="225306"/>
            </a:xfrm>
          </p:grpSpPr>
          <p:sp>
            <p:nvSpPr>
              <p:cNvPr id="6" name="矩形 5"/>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grpSp>
        <p:nvGrpSpPr>
          <p:cNvPr id="3" name="组合 2"/>
          <p:cNvGrpSpPr/>
          <p:nvPr userDrawn="1"/>
        </p:nvGrpSpPr>
        <p:grpSpPr>
          <a:xfrm>
            <a:off x="0" y="0"/>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10" name="矩形 9"/>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902820" y="2752741"/>
              <a:ext cx="6905065" cy="133671"/>
              <a:chOff x="1158125" y="1090011"/>
              <a:chExt cx="6905065" cy="225306"/>
            </a:xfrm>
          </p:grpSpPr>
          <p:sp>
            <p:nvSpPr>
              <p:cNvPr id="6" name="矩形 5"/>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Picture Placeholder 7"/>
          <p:cNvSpPr>
            <a:spLocks noGrp="1"/>
          </p:cNvSpPr>
          <p:nvPr>
            <p:ph type="pic" sz="quarter" idx="14"/>
          </p:nvPr>
        </p:nvSpPr>
        <p:spPr>
          <a:xfrm>
            <a:off x="229486" y="1426129"/>
            <a:ext cx="1825320" cy="1603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5"/>
          </p:nvPr>
        </p:nvSpPr>
        <p:spPr>
          <a:xfrm>
            <a:off x="237006" y="3206955"/>
            <a:ext cx="1818917" cy="1603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Picture Placeholder 7"/>
          <p:cNvSpPr>
            <a:spLocks noGrp="1"/>
          </p:cNvSpPr>
          <p:nvPr>
            <p:ph type="pic" sz="quarter" idx="16"/>
          </p:nvPr>
        </p:nvSpPr>
        <p:spPr>
          <a:xfrm>
            <a:off x="4649309" y="1426129"/>
            <a:ext cx="1825320" cy="1603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7"/>
          </p:nvPr>
        </p:nvSpPr>
        <p:spPr>
          <a:xfrm>
            <a:off x="4656829" y="3206955"/>
            <a:ext cx="1818917" cy="1603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矩形 17"/>
          <p:cNvSpPr/>
          <p:nvPr userDrawn="1"/>
        </p:nvSpPr>
        <p:spPr>
          <a:xfrm>
            <a:off x="2133232" y="1426129"/>
            <a:ext cx="2361460" cy="1603698"/>
          </a:xfrm>
          <a:prstGeom prst="rect">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2133232" y="3206955"/>
            <a:ext cx="2361460" cy="1603698"/>
          </a:xfrm>
          <a:prstGeom prst="rect">
            <a:avLst/>
          </a:prstGeom>
          <a:solidFill>
            <a:schemeClr val="accent4">
              <a:lumMod val="7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矩形 19"/>
          <p:cNvSpPr/>
          <p:nvPr userDrawn="1"/>
        </p:nvSpPr>
        <p:spPr>
          <a:xfrm>
            <a:off x="6553682" y="1426129"/>
            <a:ext cx="2361460" cy="1603698"/>
          </a:xfrm>
          <a:prstGeom prst="rect">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1" name="矩形 20"/>
          <p:cNvSpPr/>
          <p:nvPr userDrawn="1"/>
        </p:nvSpPr>
        <p:spPr>
          <a:xfrm>
            <a:off x="6553682" y="3206955"/>
            <a:ext cx="2361460" cy="1603698"/>
          </a:xfrm>
          <a:prstGeom prst="rect">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2021/4/2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2021/4/2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2021/4/2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2021/4/2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2021/4/2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2021/4/2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1348595" y="1470173"/>
            <a:ext cx="6340197"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答辩季简约风毕业答辩</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1526520" y="2222623"/>
            <a:ext cx="6090959" cy="369332"/>
          </a:xfrm>
          <a:prstGeom prst="rect">
            <a:avLst/>
          </a:prstGeom>
        </p:spPr>
        <p:txBody>
          <a:bodyPr wrap="square">
            <a:spAutoFit/>
          </a:bodyPr>
          <a:lstStyle/>
          <a:p>
            <a:pPr lvl="0" algn="dist" defTabSz="685800">
              <a:defRPr/>
            </a:pPr>
            <a:r>
              <a:rPr lang="en-US" altLang="zh-CN" kern="0">
                <a:solidFill>
                  <a:srgbClr val="454E5F"/>
                </a:solidFill>
                <a:latin typeface="+mj-lt"/>
                <a:ea typeface="微软雅黑" panose="020B0503020204020204" charset="-122"/>
              </a:rPr>
              <a:t>Reply Season Brief Style Graduation Reply</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矩形 45"/>
          <p:cNvSpPr/>
          <p:nvPr/>
        </p:nvSpPr>
        <p:spPr>
          <a:xfrm>
            <a:off x="3128288" y="4005365"/>
            <a:ext cx="1426989" cy="253915"/>
          </a:xfrm>
          <a:prstGeom prst="rect">
            <a:avLst/>
          </a:prstGeom>
        </p:spPr>
        <p:txBody>
          <a:bodyPr wrap="square">
            <a:spAutoFit/>
          </a:bodyPr>
          <a:lstStyle/>
          <a:p>
            <a:r>
              <a:rPr lang="zh-CN" altLang="en-US" sz="1000" dirty="0">
                <a:solidFill>
                  <a:schemeClr val="tx1">
                    <a:lumMod val="85000"/>
                    <a:lumOff val="15000"/>
                  </a:schemeClr>
                </a:solidFill>
              </a:rPr>
              <a:t>答辩学生：</a:t>
            </a:r>
            <a:r>
              <a:rPr lang="en-US" altLang="zh-CN" sz="1000" dirty="0">
                <a:solidFill>
                  <a:schemeClr val="tx1">
                    <a:lumMod val="85000"/>
                    <a:lumOff val="15000"/>
                  </a:schemeClr>
                </a:solidFill>
              </a:rPr>
              <a:t>XXX</a:t>
            </a:r>
            <a:endParaRPr lang="zh-CN" altLang="en-US" sz="1050" dirty="0">
              <a:solidFill>
                <a:schemeClr val="tx1">
                  <a:lumMod val="85000"/>
                  <a:lumOff val="15000"/>
                </a:schemeClr>
              </a:solidFill>
            </a:endParaRPr>
          </a:p>
        </p:txBody>
      </p:sp>
      <p:sp>
        <p:nvSpPr>
          <p:cNvPr id="47" name="矩形 46"/>
          <p:cNvSpPr/>
          <p:nvPr/>
        </p:nvSpPr>
        <p:spPr>
          <a:xfrm>
            <a:off x="4909543" y="4005365"/>
            <a:ext cx="1426989" cy="253915"/>
          </a:xfrm>
          <a:prstGeom prst="rect">
            <a:avLst/>
          </a:prstGeom>
        </p:spPr>
        <p:txBody>
          <a:bodyPr wrap="square">
            <a:spAutoFit/>
          </a:bodyPr>
          <a:lstStyle/>
          <a:p>
            <a:r>
              <a:rPr lang="zh-CN" altLang="en-US" sz="1000" dirty="0">
                <a:solidFill>
                  <a:schemeClr val="tx1">
                    <a:lumMod val="85000"/>
                    <a:lumOff val="15000"/>
                  </a:schemeClr>
                </a:solidFill>
              </a:rPr>
              <a:t>指导老师：</a:t>
            </a:r>
            <a:r>
              <a:rPr lang="en-US" altLang="zh-CN" sz="1000" dirty="0">
                <a:solidFill>
                  <a:schemeClr val="tx1">
                    <a:lumMod val="85000"/>
                    <a:lumOff val="15000"/>
                  </a:schemeClr>
                </a:solidFill>
              </a:rPr>
              <a:t>XXX</a:t>
            </a:r>
            <a:endParaRPr lang="zh-CN" altLang="en-US" sz="1050" dirty="0">
              <a:solidFill>
                <a:schemeClr val="tx1">
                  <a:lumMod val="85000"/>
                  <a:lumOff val="15000"/>
                </a:schemeClr>
              </a:solidFill>
            </a:endParaRPr>
          </a:p>
        </p:txBody>
      </p:sp>
      <p:grpSp>
        <p:nvGrpSpPr>
          <p:cNvPr id="48" name="组合 47"/>
          <p:cNvGrpSpPr/>
          <p:nvPr/>
        </p:nvGrpSpPr>
        <p:grpSpPr>
          <a:xfrm>
            <a:off x="4667377" y="4001518"/>
            <a:ext cx="261609" cy="261609"/>
            <a:chOff x="4628050" y="3255769"/>
            <a:chExt cx="261609" cy="261609"/>
          </a:xfrm>
        </p:grpSpPr>
        <p:sp>
          <p:nvSpPr>
            <p:cNvPr id="49" name="椭圆 48"/>
            <p:cNvSpPr/>
            <p:nvPr/>
          </p:nvSpPr>
          <p:spPr>
            <a:xfrm>
              <a:off x="4628050" y="3255769"/>
              <a:ext cx="261609" cy="2616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sp>
          <p:nvSpPr>
            <p:cNvPr id="50" name="Freeform 5"/>
            <p:cNvSpPr>
              <a:spLocks noEditPoints="1"/>
            </p:cNvSpPr>
            <p:nvPr/>
          </p:nvSpPr>
          <p:spPr bwMode="auto">
            <a:xfrm>
              <a:off x="4680554" y="3295284"/>
              <a:ext cx="156601" cy="182579"/>
            </a:xfrm>
            <a:custGeom>
              <a:avLst/>
              <a:gdLst>
                <a:gd name="T0" fmla="*/ 689 w 701"/>
                <a:gd name="T1" fmla="*/ 821 h 821"/>
                <a:gd name="T2" fmla="*/ 21 w 701"/>
                <a:gd name="T3" fmla="*/ 821 h 821"/>
                <a:gd name="T4" fmla="*/ 0 w 701"/>
                <a:gd name="T5" fmla="*/ 800 h 821"/>
                <a:gd name="T6" fmla="*/ 99 w 701"/>
                <a:gd name="T7" fmla="*/ 513 h 821"/>
                <a:gd name="T8" fmla="*/ 113 w 701"/>
                <a:gd name="T9" fmla="*/ 508 h 821"/>
                <a:gd name="T10" fmla="*/ 205 w 701"/>
                <a:gd name="T11" fmla="*/ 550 h 821"/>
                <a:gd name="T12" fmla="*/ 59 w 701"/>
                <a:gd name="T13" fmla="*/ 666 h 821"/>
                <a:gd name="T14" fmla="*/ 655 w 701"/>
                <a:gd name="T15" fmla="*/ 780 h 821"/>
                <a:gd name="T16" fmla="*/ 573 w 701"/>
                <a:gd name="T17" fmla="*/ 548 h 821"/>
                <a:gd name="T18" fmla="*/ 477 w 701"/>
                <a:gd name="T19" fmla="*/ 507 h 821"/>
                <a:gd name="T20" fmla="*/ 595 w 701"/>
                <a:gd name="T21" fmla="*/ 510 h 821"/>
                <a:gd name="T22" fmla="*/ 696 w 701"/>
                <a:gd name="T23" fmla="*/ 808 h 821"/>
                <a:gd name="T24" fmla="*/ 300 w 701"/>
                <a:gd name="T25" fmla="*/ 712 h 821"/>
                <a:gd name="T26" fmla="*/ 322 w 701"/>
                <a:gd name="T27" fmla="*/ 548 h 821"/>
                <a:gd name="T28" fmla="*/ 382 w 701"/>
                <a:gd name="T29" fmla="*/ 526 h 821"/>
                <a:gd name="T30" fmla="*/ 369 w 701"/>
                <a:gd name="T31" fmla="*/ 570 h 821"/>
                <a:gd name="T32" fmla="*/ 355 w 701"/>
                <a:gd name="T33" fmla="*/ 753 h 821"/>
                <a:gd name="T34" fmla="*/ 454 w 701"/>
                <a:gd name="T35" fmla="*/ 453 h 821"/>
                <a:gd name="T36" fmla="*/ 345 w 701"/>
                <a:gd name="T37" fmla="*/ 509 h 821"/>
                <a:gd name="T38" fmla="*/ 239 w 701"/>
                <a:gd name="T39" fmla="*/ 456 h 821"/>
                <a:gd name="T40" fmla="*/ 149 w 701"/>
                <a:gd name="T41" fmla="*/ 310 h 821"/>
                <a:gd name="T42" fmla="*/ 140 w 701"/>
                <a:gd name="T43" fmla="*/ 237 h 821"/>
                <a:gd name="T44" fmla="*/ 156 w 701"/>
                <a:gd name="T45" fmla="*/ 227 h 821"/>
                <a:gd name="T46" fmla="*/ 353 w 701"/>
                <a:gd name="T47" fmla="*/ 26 h 821"/>
                <a:gd name="T48" fmla="*/ 540 w 701"/>
                <a:gd name="T49" fmla="*/ 232 h 821"/>
                <a:gd name="T50" fmla="*/ 549 w 701"/>
                <a:gd name="T51" fmla="*/ 247 h 821"/>
                <a:gd name="T52" fmla="*/ 513 w 701"/>
                <a:gd name="T53" fmla="*/ 342 h 821"/>
                <a:gd name="T54" fmla="*/ 490 w 701"/>
                <a:gd name="T55" fmla="*/ 257 h 821"/>
                <a:gd name="T56" fmla="*/ 481 w 701"/>
                <a:gd name="T57" fmla="*/ 241 h 821"/>
                <a:gd name="T58" fmla="*/ 424 w 701"/>
                <a:gd name="T59" fmla="*/ 137 h 821"/>
                <a:gd name="T60" fmla="*/ 405 w 701"/>
                <a:gd name="T61" fmla="*/ 159 h 821"/>
                <a:gd name="T62" fmla="*/ 394 w 701"/>
                <a:gd name="T63" fmla="*/ 165 h 821"/>
                <a:gd name="T64" fmla="*/ 394 w 701"/>
                <a:gd name="T65" fmla="*/ 133 h 821"/>
                <a:gd name="T66" fmla="*/ 214 w 701"/>
                <a:gd name="T67" fmla="*/ 163 h 821"/>
                <a:gd name="T68" fmla="*/ 205 w 701"/>
                <a:gd name="T69" fmla="*/ 258 h 821"/>
                <a:gd name="T70" fmla="*/ 203 w 701"/>
                <a:gd name="T71" fmla="*/ 264 h 821"/>
                <a:gd name="T72" fmla="*/ 184 w 701"/>
                <a:gd name="T73" fmla="*/ 295 h 821"/>
                <a:gd name="T74" fmla="*/ 208 w 701"/>
                <a:gd name="T75" fmla="*/ 314 h 821"/>
                <a:gd name="T76" fmla="*/ 266 w 701"/>
                <a:gd name="T77" fmla="*/ 430 h 821"/>
                <a:gd name="T78" fmla="*/ 426 w 701"/>
                <a:gd name="T79" fmla="*/ 427 h 821"/>
                <a:gd name="T80" fmla="*/ 481 w 701"/>
                <a:gd name="T81" fmla="*/ 314 h 821"/>
                <a:gd name="T82" fmla="*/ 504 w 701"/>
                <a:gd name="T83" fmla="*/ 295 h 821"/>
                <a:gd name="T84" fmla="*/ 492 w 701"/>
                <a:gd name="T85" fmla="*/ 266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1">
                  <a:moveTo>
                    <a:pt x="696" y="808"/>
                  </a:moveTo>
                  <a:cubicBezTo>
                    <a:pt x="689" y="821"/>
                    <a:pt x="689" y="821"/>
                    <a:pt x="689" y="821"/>
                  </a:cubicBezTo>
                  <a:cubicBezTo>
                    <a:pt x="670" y="821"/>
                    <a:pt x="670" y="821"/>
                    <a:pt x="670" y="821"/>
                  </a:cubicBezTo>
                  <a:cubicBezTo>
                    <a:pt x="21" y="821"/>
                    <a:pt x="21" y="821"/>
                    <a:pt x="21" y="821"/>
                  </a:cubicBezTo>
                  <a:cubicBezTo>
                    <a:pt x="0" y="821"/>
                    <a:pt x="0" y="821"/>
                    <a:pt x="0" y="821"/>
                  </a:cubicBezTo>
                  <a:cubicBezTo>
                    <a:pt x="0" y="800"/>
                    <a:pt x="0" y="800"/>
                    <a:pt x="0" y="800"/>
                  </a:cubicBezTo>
                  <a:cubicBezTo>
                    <a:pt x="1" y="761"/>
                    <a:pt x="5" y="708"/>
                    <a:pt x="19" y="656"/>
                  </a:cubicBezTo>
                  <a:cubicBezTo>
                    <a:pt x="33" y="602"/>
                    <a:pt x="58" y="549"/>
                    <a:pt x="99" y="513"/>
                  </a:cubicBezTo>
                  <a:cubicBezTo>
                    <a:pt x="105" y="508"/>
                    <a:pt x="105" y="508"/>
                    <a:pt x="105" y="508"/>
                  </a:cubicBezTo>
                  <a:cubicBezTo>
                    <a:pt x="113" y="508"/>
                    <a:pt x="113" y="508"/>
                    <a:pt x="113" y="508"/>
                  </a:cubicBezTo>
                  <a:cubicBezTo>
                    <a:pt x="205" y="507"/>
                    <a:pt x="205" y="507"/>
                    <a:pt x="205" y="507"/>
                  </a:cubicBezTo>
                  <a:cubicBezTo>
                    <a:pt x="205" y="550"/>
                    <a:pt x="205" y="550"/>
                    <a:pt x="205" y="550"/>
                  </a:cubicBezTo>
                  <a:cubicBezTo>
                    <a:pt x="121" y="549"/>
                    <a:pt x="121" y="549"/>
                    <a:pt x="121" y="549"/>
                  </a:cubicBezTo>
                  <a:cubicBezTo>
                    <a:pt x="90" y="579"/>
                    <a:pt x="70" y="622"/>
                    <a:pt x="59" y="666"/>
                  </a:cubicBezTo>
                  <a:cubicBezTo>
                    <a:pt x="48" y="706"/>
                    <a:pt x="44" y="747"/>
                    <a:pt x="42" y="780"/>
                  </a:cubicBezTo>
                  <a:cubicBezTo>
                    <a:pt x="655" y="780"/>
                    <a:pt x="655" y="780"/>
                    <a:pt x="655" y="780"/>
                  </a:cubicBezTo>
                  <a:cubicBezTo>
                    <a:pt x="656" y="742"/>
                    <a:pt x="645" y="696"/>
                    <a:pt x="631" y="653"/>
                  </a:cubicBezTo>
                  <a:cubicBezTo>
                    <a:pt x="617" y="610"/>
                    <a:pt x="597" y="574"/>
                    <a:pt x="573" y="548"/>
                  </a:cubicBezTo>
                  <a:cubicBezTo>
                    <a:pt x="477" y="548"/>
                    <a:pt x="477" y="548"/>
                    <a:pt x="477" y="548"/>
                  </a:cubicBezTo>
                  <a:cubicBezTo>
                    <a:pt x="477" y="507"/>
                    <a:pt x="477" y="507"/>
                    <a:pt x="477" y="507"/>
                  </a:cubicBezTo>
                  <a:cubicBezTo>
                    <a:pt x="587" y="507"/>
                    <a:pt x="587" y="507"/>
                    <a:pt x="587" y="507"/>
                  </a:cubicBezTo>
                  <a:cubicBezTo>
                    <a:pt x="595" y="510"/>
                    <a:pt x="595" y="510"/>
                    <a:pt x="595" y="510"/>
                  </a:cubicBezTo>
                  <a:cubicBezTo>
                    <a:pt x="627" y="540"/>
                    <a:pt x="653" y="589"/>
                    <a:pt x="670" y="641"/>
                  </a:cubicBezTo>
                  <a:cubicBezTo>
                    <a:pt x="688" y="696"/>
                    <a:pt x="701" y="760"/>
                    <a:pt x="696" y="808"/>
                  </a:cubicBezTo>
                  <a:close/>
                  <a:moveTo>
                    <a:pt x="355" y="753"/>
                  </a:moveTo>
                  <a:cubicBezTo>
                    <a:pt x="300" y="712"/>
                    <a:pt x="300" y="712"/>
                    <a:pt x="300" y="712"/>
                  </a:cubicBezTo>
                  <a:cubicBezTo>
                    <a:pt x="335" y="570"/>
                    <a:pt x="335" y="570"/>
                    <a:pt x="335" y="570"/>
                  </a:cubicBezTo>
                  <a:cubicBezTo>
                    <a:pt x="322" y="548"/>
                    <a:pt x="322" y="548"/>
                    <a:pt x="322" y="548"/>
                  </a:cubicBezTo>
                  <a:cubicBezTo>
                    <a:pt x="323" y="526"/>
                    <a:pt x="323" y="526"/>
                    <a:pt x="323" y="526"/>
                  </a:cubicBezTo>
                  <a:cubicBezTo>
                    <a:pt x="349" y="524"/>
                    <a:pt x="356" y="524"/>
                    <a:pt x="382" y="526"/>
                  </a:cubicBezTo>
                  <a:cubicBezTo>
                    <a:pt x="383" y="548"/>
                    <a:pt x="383" y="548"/>
                    <a:pt x="383" y="548"/>
                  </a:cubicBezTo>
                  <a:cubicBezTo>
                    <a:pt x="369" y="570"/>
                    <a:pt x="369" y="570"/>
                    <a:pt x="369" y="570"/>
                  </a:cubicBezTo>
                  <a:cubicBezTo>
                    <a:pt x="409" y="712"/>
                    <a:pt x="409" y="712"/>
                    <a:pt x="409" y="712"/>
                  </a:cubicBezTo>
                  <a:cubicBezTo>
                    <a:pt x="355" y="753"/>
                    <a:pt x="355" y="753"/>
                    <a:pt x="355" y="753"/>
                  </a:cubicBezTo>
                  <a:close/>
                  <a:moveTo>
                    <a:pt x="513" y="342"/>
                  </a:moveTo>
                  <a:cubicBezTo>
                    <a:pt x="499" y="390"/>
                    <a:pt x="480" y="426"/>
                    <a:pt x="454" y="453"/>
                  </a:cubicBezTo>
                  <a:cubicBezTo>
                    <a:pt x="426" y="482"/>
                    <a:pt x="392" y="499"/>
                    <a:pt x="348" y="508"/>
                  </a:cubicBezTo>
                  <a:cubicBezTo>
                    <a:pt x="345" y="509"/>
                    <a:pt x="345" y="509"/>
                    <a:pt x="345" y="509"/>
                  </a:cubicBezTo>
                  <a:cubicBezTo>
                    <a:pt x="341" y="508"/>
                    <a:pt x="341" y="508"/>
                    <a:pt x="341" y="508"/>
                  </a:cubicBezTo>
                  <a:cubicBezTo>
                    <a:pt x="302" y="502"/>
                    <a:pt x="268" y="485"/>
                    <a:pt x="239" y="456"/>
                  </a:cubicBezTo>
                  <a:cubicBezTo>
                    <a:pt x="213" y="429"/>
                    <a:pt x="192" y="392"/>
                    <a:pt x="177" y="343"/>
                  </a:cubicBezTo>
                  <a:cubicBezTo>
                    <a:pt x="165" y="336"/>
                    <a:pt x="155" y="325"/>
                    <a:pt x="149" y="310"/>
                  </a:cubicBezTo>
                  <a:cubicBezTo>
                    <a:pt x="142" y="294"/>
                    <a:pt x="139" y="272"/>
                    <a:pt x="139" y="247"/>
                  </a:cubicBezTo>
                  <a:cubicBezTo>
                    <a:pt x="140" y="237"/>
                    <a:pt x="140" y="237"/>
                    <a:pt x="140" y="237"/>
                  </a:cubicBezTo>
                  <a:cubicBezTo>
                    <a:pt x="148" y="232"/>
                    <a:pt x="148" y="232"/>
                    <a:pt x="148" y="232"/>
                  </a:cubicBezTo>
                  <a:cubicBezTo>
                    <a:pt x="150" y="230"/>
                    <a:pt x="153" y="228"/>
                    <a:pt x="156" y="227"/>
                  </a:cubicBezTo>
                  <a:cubicBezTo>
                    <a:pt x="144" y="151"/>
                    <a:pt x="147" y="86"/>
                    <a:pt x="193" y="43"/>
                  </a:cubicBezTo>
                  <a:cubicBezTo>
                    <a:pt x="230" y="16"/>
                    <a:pt x="294" y="34"/>
                    <a:pt x="353" y="26"/>
                  </a:cubicBezTo>
                  <a:cubicBezTo>
                    <a:pt x="522" y="0"/>
                    <a:pt x="520" y="85"/>
                    <a:pt x="537" y="230"/>
                  </a:cubicBezTo>
                  <a:cubicBezTo>
                    <a:pt x="538" y="230"/>
                    <a:pt x="539" y="231"/>
                    <a:pt x="540" y="232"/>
                  </a:cubicBezTo>
                  <a:cubicBezTo>
                    <a:pt x="548" y="237"/>
                    <a:pt x="548" y="237"/>
                    <a:pt x="548" y="237"/>
                  </a:cubicBezTo>
                  <a:cubicBezTo>
                    <a:pt x="549" y="247"/>
                    <a:pt x="549" y="247"/>
                    <a:pt x="549" y="247"/>
                  </a:cubicBezTo>
                  <a:cubicBezTo>
                    <a:pt x="549" y="272"/>
                    <a:pt x="546" y="293"/>
                    <a:pt x="539" y="309"/>
                  </a:cubicBezTo>
                  <a:cubicBezTo>
                    <a:pt x="533" y="324"/>
                    <a:pt x="524" y="335"/>
                    <a:pt x="513" y="342"/>
                  </a:cubicBezTo>
                  <a:close/>
                  <a:moveTo>
                    <a:pt x="492" y="266"/>
                  </a:moveTo>
                  <a:cubicBezTo>
                    <a:pt x="490" y="257"/>
                    <a:pt x="490" y="257"/>
                    <a:pt x="490" y="257"/>
                  </a:cubicBezTo>
                  <a:cubicBezTo>
                    <a:pt x="484" y="258"/>
                    <a:pt x="484" y="258"/>
                    <a:pt x="484" y="258"/>
                  </a:cubicBezTo>
                  <a:cubicBezTo>
                    <a:pt x="481" y="241"/>
                    <a:pt x="481" y="241"/>
                    <a:pt x="481" y="241"/>
                  </a:cubicBezTo>
                  <a:cubicBezTo>
                    <a:pt x="479" y="228"/>
                    <a:pt x="475" y="162"/>
                    <a:pt x="470" y="151"/>
                  </a:cubicBezTo>
                  <a:cubicBezTo>
                    <a:pt x="456" y="157"/>
                    <a:pt x="439" y="146"/>
                    <a:pt x="424" y="137"/>
                  </a:cubicBezTo>
                  <a:cubicBezTo>
                    <a:pt x="417" y="160"/>
                    <a:pt x="417" y="160"/>
                    <a:pt x="417" y="160"/>
                  </a:cubicBezTo>
                  <a:cubicBezTo>
                    <a:pt x="405" y="159"/>
                    <a:pt x="405" y="159"/>
                    <a:pt x="405" y="159"/>
                  </a:cubicBezTo>
                  <a:cubicBezTo>
                    <a:pt x="407" y="145"/>
                    <a:pt x="407" y="145"/>
                    <a:pt x="407" y="145"/>
                  </a:cubicBezTo>
                  <a:cubicBezTo>
                    <a:pt x="394" y="165"/>
                    <a:pt x="394" y="165"/>
                    <a:pt x="394" y="165"/>
                  </a:cubicBezTo>
                  <a:cubicBezTo>
                    <a:pt x="383" y="163"/>
                    <a:pt x="383" y="163"/>
                    <a:pt x="383" y="163"/>
                  </a:cubicBezTo>
                  <a:cubicBezTo>
                    <a:pt x="394" y="133"/>
                    <a:pt x="394" y="133"/>
                    <a:pt x="394" y="133"/>
                  </a:cubicBezTo>
                  <a:cubicBezTo>
                    <a:pt x="334" y="174"/>
                    <a:pt x="231" y="172"/>
                    <a:pt x="218" y="153"/>
                  </a:cubicBezTo>
                  <a:cubicBezTo>
                    <a:pt x="216" y="156"/>
                    <a:pt x="215" y="160"/>
                    <a:pt x="214" y="163"/>
                  </a:cubicBezTo>
                  <a:cubicBezTo>
                    <a:pt x="211" y="174"/>
                    <a:pt x="208" y="243"/>
                    <a:pt x="205" y="254"/>
                  </a:cubicBezTo>
                  <a:cubicBezTo>
                    <a:pt x="205" y="258"/>
                    <a:pt x="205" y="258"/>
                    <a:pt x="205" y="258"/>
                  </a:cubicBezTo>
                  <a:cubicBezTo>
                    <a:pt x="204" y="258"/>
                    <a:pt x="204" y="258"/>
                    <a:pt x="204" y="258"/>
                  </a:cubicBezTo>
                  <a:cubicBezTo>
                    <a:pt x="204" y="260"/>
                    <a:pt x="203" y="262"/>
                    <a:pt x="203" y="264"/>
                  </a:cubicBezTo>
                  <a:cubicBezTo>
                    <a:pt x="198" y="261"/>
                    <a:pt x="187" y="263"/>
                    <a:pt x="178" y="265"/>
                  </a:cubicBezTo>
                  <a:cubicBezTo>
                    <a:pt x="179" y="277"/>
                    <a:pt x="181" y="287"/>
                    <a:pt x="184" y="295"/>
                  </a:cubicBezTo>
                  <a:cubicBezTo>
                    <a:pt x="188" y="304"/>
                    <a:pt x="192" y="309"/>
                    <a:pt x="198" y="311"/>
                  </a:cubicBezTo>
                  <a:cubicBezTo>
                    <a:pt x="208" y="314"/>
                    <a:pt x="208" y="314"/>
                    <a:pt x="208" y="314"/>
                  </a:cubicBezTo>
                  <a:cubicBezTo>
                    <a:pt x="211" y="324"/>
                    <a:pt x="211" y="324"/>
                    <a:pt x="211" y="324"/>
                  </a:cubicBezTo>
                  <a:cubicBezTo>
                    <a:pt x="224" y="371"/>
                    <a:pt x="243" y="406"/>
                    <a:pt x="266" y="430"/>
                  </a:cubicBezTo>
                  <a:cubicBezTo>
                    <a:pt x="288" y="452"/>
                    <a:pt x="314" y="465"/>
                    <a:pt x="344" y="470"/>
                  </a:cubicBezTo>
                  <a:cubicBezTo>
                    <a:pt x="378" y="463"/>
                    <a:pt x="405" y="449"/>
                    <a:pt x="426" y="427"/>
                  </a:cubicBezTo>
                  <a:cubicBezTo>
                    <a:pt x="449" y="403"/>
                    <a:pt x="466" y="370"/>
                    <a:pt x="478" y="323"/>
                  </a:cubicBezTo>
                  <a:cubicBezTo>
                    <a:pt x="481" y="314"/>
                    <a:pt x="481" y="314"/>
                    <a:pt x="481" y="314"/>
                  </a:cubicBezTo>
                  <a:cubicBezTo>
                    <a:pt x="490" y="310"/>
                    <a:pt x="490" y="310"/>
                    <a:pt x="490" y="310"/>
                  </a:cubicBezTo>
                  <a:cubicBezTo>
                    <a:pt x="496" y="308"/>
                    <a:pt x="501" y="303"/>
                    <a:pt x="504" y="295"/>
                  </a:cubicBezTo>
                  <a:cubicBezTo>
                    <a:pt x="507" y="287"/>
                    <a:pt x="509" y="277"/>
                    <a:pt x="510" y="265"/>
                  </a:cubicBezTo>
                  <a:cubicBezTo>
                    <a:pt x="505" y="265"/>
                    <a:pt x="499" y="265"/>
                    <a:pt x="492" y="26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grpSp>
        <p:nvGrpSpPr>
          <p:cNvPr id="51" name="组合 50"/>
          <p:cNvGrpSpPr/>
          <p:nvPr/>
        </p:nvGrpSpPr>
        <p:grpSpPr>
          <a:xfrm>
            <a:off x="2886122" y="4001518"/>
            <a:ext cx="261609" cy="261609"/>
            <a:chOff x="2846795" y="3265396"/>
            <a:chExt cx="261609" cy="261609"/>
          </a:xfrm>
        </p:grpSpPr>
        <p:sp>
          <p:nvSpPr>
            <p:cNvPr id="52" name="椭圆 51"/>
            <p:cNvSpPr/>
            <p:nvPr/>
          </p:nvSpPr>
          <p:spPr>
            <a:xfrm>
              <a:off x="2846795" y="3265396"/>
              <a:ext cx="261609" cy="2616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grpSp>
          <p:nvGrpSpPr>
            <p:cNvPr id="53" name="组合 52"/>
            <p:cNvGrpSpPr/>
            <p:nvPr/>
          </p:nvGrpSpPr>
          <p:grpSpPr>
            <a:xfrm>
              <a:off x="2894037" y="3309032"/>
              <a:ext cx="167124" cy="174337"/>
              <a:chOff x="2505049" y="3265396"/>
              <a:chExt cx="220663" cy="230187"/>
            </a:xfrm>
          </p:grpSpPr>
          <p:sp>
            <p:nvSpPr>
              <p:cNvPr id="54" name="Freeform 9"/>
              <p:cNvSpPr>
                <a:spLocks noEditPoints="1"/>
              </p:cNvSpPr>
              <p:nvPr/>
            </p:nvSpPr>
            <p:spPr bwMode="auto">
              <a:xfrm>
                <a:off x="2574899" y="3265396"/>
                <a:ext cx="80963" cy="80962"/>
              </a:xfrm>
              <a:custGeom>
                <a:avLst/>
                <a:gdLst>
                  <a:gd name="T0" fmla="*/ 139 w 278"/>
                  <a:gd name="T1" fmla="*/ 278 h 278"/>
                  <a:gd name="T2" fmla="*/ 278 w 278"/>
                  <a:gd name="T3" fmla="*/ 139 h 278"/>
                  <a:gd name="T4" fmla="*/ 139 w 278"/>
                  <a:gd name="T5" fmla="*/ 0 h 278"/>
                  <a:gd name="T6" fmla="*/ 0 w 278"/>
                  <a:gd name="T7" fmla="*/ 139 h 278"/>
                  <a:gd name="T8" fmla="*/ 139 w 278"/>
                  <a:gd name="T9" fmla="*/ 278 h 278"/>
                  <a:gd name="T10" fmla="*/ 139 w 278"/>
                  <a:gd name="T11" fmla="*/ 47 h 278"/>
                  <a:gd name="T12" fmla="*/ 231 w 278"/>
                  <a:gd name="T13" fmla="*/ 139 h 278"/>
                  <a:gd name="T14" fmla="*/ 139 w 278"/>
                  <a:gd name="T15" fmla="*/ 231 h 278"/>
                  <a:gd name="T16" fmla="*/ 47 w 278"/>
                  <a:gd name="T17" fmla="*/ 139 h 278"/>
                  <a:gd name="T18" fmla="*/ 139 w 278"/>
                  <a:gd name="T19" fmla="*/ 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78">
                    <a:moveTo>
                      <a:pt x="139" y="278"/>
                    </a:moveTo>
                    <a:cubicBezTo>
                      <a:pt x="216" y="278"/>
                      <a:pt x="278" y="216"/>
                      <a:pt x="278" y="139"/>
                    </a:cubicBezTo>
                    <a:cubicBezTo>
                      <a:pt x="278" y="62"/>
                      <a:pt x="216" y="0"/>
                      <a:pt x="139" y="0"/>
                    </a:cubicBezTo>
                    <a:cubicBezTo>
                      <a:pt x="62" y="0"/>
                      <a:pt x="0" y="62"/>
                      <a:pt x="0" y="139"/>
                    </a:cubicBezTo>
                    <a:cubicBezTo>
                      <a:pt x="0" y="216"/>
                      <a:pt x="62" y="278"/>
                      <a:pt x="139" y="278"/>
                    </a:cubicBezTo>
                    <a:close/>
                    <a:moveTo>
                      <a:pt x="139" y="47"/>
                    </a:moveTo>
                    <a:cubicBezTo>
                      <a:pt x="190" y="47"/>
                      <a:pt x="231" y="88"/>
                      <a:pt x="231" y="139"/>
                    </a:cubicBezTo>
                    <a:cubicBezTo>
                      <a:pt x="231" y="190"/>
                      <a:pt x="190" y="231"/>
                      <a:pt x="139" y="231"/>
                    </a:cubicBezTo>
                    <a:cubicBezTo>
                      <a:pt x="88" y="231"/>
                      <a:pt x="47" y="190"/>
                      <a:pt x="47" y="139"/>
                    </a:cubicBezTo>
                    <a:cubicBezTo>
                      <a:pt x="47" y="88"/>
                      <a:pt x="88" y="47"/>
                      <a:pt x="139" y="4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5" name="Freeform 10"/>
              <p:cNvSpPr>
                <a:spLocks noEditPoints="1"/>
              </p:cNvSpPr>
              <p:nvPr/>
            </p:nvSpPr>
            <p:spPr bwMode="auto">
              <a:xfrm>
                <a:off x="2505049" y="3365408"/>
                <a:ext cx="220663" cy="130175"/>
              </a:xfrm>
              <a:custGeom>
                <a:avLst/>
                <a:gdLst>
                  <a:gd name="T0" fmla="*/ 754 w 759"/>
                  <a:gd name="T1" fmla="*/ 110 h 454"/>
                  <a:gd name="T2" fmla="*/ 701 w 759"/>
                  <a:gd name="T3" fmla="*/ 33 h 454"/>
                  <a:gd name="T4" fmla="*/ 701 w 759"/>
                  <a:gd name="T5" fmla="*/ 33 h 454"/>
                  <a:gd name="T6" fmla="*/ 666 w 759"/>
                  <a:gd name="T7" fmla="*/ 27 h 454"/>
                  <a:gd name="T8" fmla="*/ 666 w 759"/>
                  <a:gd name="T9" fmla="*/ 27 h 454"/>
                  <a:gd name="T10" fmla="*/ 660 w 759"/>
                  <a:gd name="T11" fmla="*/ 61 h 454"/>
                  <a:gd name="T12" fmla="*/ 710 w 759"/>
                  <a:gd name="T13" fmla="*/ 132 h 454"/>
                  <a:gd name="T14" fmla="*/ 710 w 759"/>
                  <a:gd name="T15" fmla="*/ 173 h 454"/>
                  <a:gd name="T16" fmla="*/ 634 w 759"/>
                  <a:gd name="T17" fmla="*/ 173 h 454"/>
                  <a:gd name="T18" fmla="*/ 634 w 759"/>
                  <a:gd name="T19" fmla="*/ 139 h 454"/>
                  <a:gd name="T20" fmla="*/ 495 w 759"/>
                  <a:gd name="T21" fmla="*/ 0 h 454"/>
                  <a:gd name="T22" fmla="*/ 264 w 759"/>
                  <a:gd name="T23" fmla="*/ 0 h 454"/>
                  <a:gd name="T24" fmla="*/ 125 w 759"/>
                  <a:gd name="T25" fmla="*/ 139 h 454"/>
                  <a:gd name="T26" fmla="*/ 125 w 759"/>
                  <a:gd name="T27" fmla="*/ 173 h 454"/>
                  <a:gd name="T28" fmla="*/ 49 w 759"/>
                  <a:gd name="T29" fmla="*/ 173 h 454"/>
                  <a:gd name="T30" fmla="*/ 49 w 759"/>
                  <a:gd name="T31" fmla="*/ 132 h 454"/>
                  <a:gd name="T32" fmla="*/ 99 w 759"/>
                  <a:gd name="T33" fmla="*/ 61 h 454"/>
                  <a:gd name="T34" fmla="*/ 99 w 759"/>
                  <a:gd name="T35" fmla="*/ 61 h 454"/>
                  <a:gd name="T36" fmla="*/ 93 w 759"/>
                  <a:gd name="T37" fmla="*/ 27 h 454"/>
                  <a:gd name="T38" fmla="*/ 93 w 759"/>
                  <a:gd name="T39" fmla="*/ 27 h 454"/>
                  <a:gd name="T40" fmla="*/ 58 w 759"/>
                  <a:gd name="T41" fmla="*/ 33 h 454"/>
                  <a:gd name="T42" fmla="*/ 4 w 759"/>
                  <a:gd name="T43" fmla="*/ 110 h 454"/>
                  <a:gd name="T44" fmla="*/ 0 w 759"/>
                  <a:gd name="T45" fmla="*/ 124 h 454"/>
                  <a:gd name="T46" fmla="*/ 0 w 759"/>
                  <a:gd name="T47" fmla="*/ 288 h 454"/>
                  <a:gd name="T48" fmla="*/ 25 w 759"/>
                  <a:gd name="T49" fmla="*/ 313 h 454"/>
                  <a:gd name="T50" fmla="*/ 123 w 759"/>
                  <a:gd name="T51" fmla="*/ 313 h 454"/>
                  <a:gd name="T52" fmla="*/ 123 w 759"/>
                  <a:gd name="T53" fmla="*/ 429 h 454"/>
                  <a:gd name="T54" fmla="*/ 148 w 759"/>
                  <a:gd name="T55" fmla="*/ 454 h 454"/>
                  <a:gd name="T56" fmla="*/ 611 w 759"/>
                  <a:gd name="T57" fmla="*/ 454 h 454"/>
                  <a:gd name="T58" fmla="*/ 636 w 759"/>
                  <a:gd name="T59" fmla="*/ 429 h 454"/>
                  <a:gd name="T60" fmla="*/ 636 w 759"/>
                  <a:gd name="T61" fmla="*/ 313 h 454"/>
                  <a:gd name="T62" fmla="*/ 733 w 759"/>
                  <a:gd name="T63" fmla="*/ 313 h 454"/>
                  <a:gd name="T64" fmla="*/ 734 w 759"/>
                  <a:gd name="T65" fmla="*/ 313 h 454"/>
                  <a:gd name="T66" fmla="*/ 735 w 759"/>
                  <a:gd name="T67" fmla="*/ 313 h 454"/>
                  <a:gd name="T68" fmla="*/ 759 w 759"/>
                  <a:gd name="T69" fmla="*/ 288 h 454"/>
                  <a:gd name="T70" fmla="*/ 759 w 759"/>
                  <a:gd name="T71" fmla="*/ 124 h 454"/>
                  <a:gd name="T72" fmla="*/ 754 w 759"/>
                  <a:gd name="T73" fmla="*/ 110 h 454"/>
                  <a:gd name="T74" fmla="*/ 173 w 759"/>
                  <a:gd name="T75" fmla="*/ 139 h 454"/>
                  <a:gd name="T76" fmla="*/ 264 w 759"/>
                  <a:gd name="T77" fmla="*/ 47 h 454"/>
                  <a:gd name="T78" fmla="*/ 495 w 759"/>
                  <a:gd name="T79" fmla="*/ 47 h 454"/>
                  <a:gd name="T80" fmla="*/ 587 w 759"/>
                  <a:gd name="T81" fmla="*/ 139 h 454"/>
                  <a:gd name="T82" fmla="*/ 587 w 759"/>
                  <a:gd name="T83" fmla="*/ 173 h 454"/>
                  <a:gd name="T84" fmla="*/ 173 w 759"/>
                  <a:gd name="T85" fmla="*/ 173 h 454"/>
                  <a:gd name="T86" fmla="*/ 173 w 759"/>
                  <a:gd name="T87" fmla="*/ 139 h 454"/>
                  <a:gd name="T88" fmla="*/ 710 w 759"/>
                  <a:gd name="T89" fmla="*/ 223 h 454"/>
                  <a:gd name="T90" fmla="*/ 710 w 759"/>
                  <a:gd name="T91" fmla="*/ 263 h 454"/>
                  <a:gd name="T92" fmla="*/ 49 w 759"/>
                  <a:gd name="T93" fmla="*/ 263 h 454"/>
                  <a:gd name="T94" fmla="*/ 49 w 759"/>
                  <a:gd name="T95" fmla="*/ 223 h 454"/>
                  <a:gd name="T96" fmla="*/ 710 w 759"/>
                  <a:gd name="T97" fmla="*/ 223 h 454"/>
                  <a:gd name="T98" fmla="*/ 586 w 759"/>
                  <a:gd name="T99" fmla="*/ 404 h 454"/>
                  <a:gd name="T100" fmla="*/ 173 w 759"/>
                  <a:gd name="T101" fmla="*/ 404 h 454"/>
                  <a:gd name="T102" fmla="*/ 173 w 759"/>
                  <a:gd name="T103" fmla="*/ 313 h 454"/>
                  <a:gd name="T104" fmla="*/ 586 w 759"/>
                  <a:gd name="T105" fmla="*/ 313 h 454"/>
                  <a:gd name="T106" fmla="*/ 586 w 759"/>
                  <a:gd name="T107" fmla="*/ 40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9" h="454">
                    <a:moveTo>
                      <a:pt x="754" y="110"/>
                    </a:moveTo>
                    <a:cubicBezTo>
                      <a:pt x="701" y="33"/>
                      <a:pt x="701" y="33"/>
                      <a:pt x="701" y="33"/>
                    </a:cubicBezTo>
                    <a:cubicBezTo>
                      <a:pt x="701" y="33"/>
                      <a:pt x="701" y="33"/>
                      <a:pt x="701" y="33"/>
                    </a:cubicBezTo>
                    <a:cubicBezTo>
                      <a:pt x="693" y="22"/>
                      <a:pt x="677" y="19"/>
                      <a:pt x="666" y="27"/>
                    </a:cubicBezTo>
                    <a:cubicBezTo>
                      <a:pt x="666" y="27"/>
                      <a:pt x="666" y="27"/>
                      <a:pt x="666" y="27"/>
                    </a:cubicBezTo>
                    <a:cubicBezTo>
                      <a:pt x="655" y="35"/>
                      <a:pt x="652" y="51"/>
                      <a:pt x="660" y="61"/>
                    </a:cubicBezTo>
                    <a:cubicBezTo>
                      <a:pt x="710" y="132"/>
                      <a:pt x="710" y="132"/>
                      <a:pt x="710" y="132"/>
                    </a:cubicBezTo>
                    <a:cubicBezTo>
                      <a:pt x="710" y="173"/>
                      <a:pt x="710" y="173"/>
                      <a:pt x="710" y="173"/>
                    </a:cubicBezTo>
                    <a:cubicBezTo>
                      <a:pt x="634" y="173"/>
                      <a:pt x="634" y="173"/>
                      <a:pt x="634" y="173"/>
                    </a:cubicBezTo>
                    <a:cubicBezTo>
                      <a:pt x="634" y="139"/>
                      <a:pt x="634" y="139"/>
                      <a:pt x="634" y="139"/>
                    </a:cubicBezTo>
                    <a:cubicBezTo>
                      <a:pt x="634" y="62"/>
                      <a:pt x="572" y="0"/>
                      <a:pt x="495" y="0"/>
                    </a:cubicBezTo>
                    <a:cubicBezTo>
                      <a:pt x="264" y="0"/>
                      <a:pt x="264" y="0"/>
                      <a:pt x="264" y="0"/>
                    </a:cubicBezTo>
                    <a:cubicBezTo>
                      <a:pt x="188" y="0"/>
                      <a:pt x="126" y="62"/>
                      <a:pt x="125" y="139"/>
                    </a:cubicBezTo>
                    <a:cubicBezTo>
                      <a:pt x="125" y="173"/>
                      <a:pt x="125" y="173"/>
                      <a:pt x="125" y="173"/>
                    </a:cubicBezTo>
                    <a:cubicBezTo>
                      <a:pt x="49" y="173"/>
                      <a:pt x="49" y="173"/>
                      <a:pt x="49" y="173"/>
                    </a:cubicBezTo>
                    <a:cubicBezTo>
                      <a:pt x="49" y="132"/>
                      <a:pt x="49" y="132"/>
                      <a:pt x="49" y="132"/>
                    </a:cubicBezTo>
                    <a:cubicBezTo>
                      <a:pt x="99" y="61"/>
                      <a:pt x="99" y="61"/>
                      <a:pt x="99" y="61"/>
                    </a:cubicBezTo>
                    <a:cubicBezTo>
                      <a:pt x="99" y="61"/>
                      <a:pt x="99" y="61"/>
                      <a:pt x="99" y="61"/>
                    </a:cubicBezTo>
                    <a:cubicBezTo>
                      <a:pt x="107" y="50"/>
                      <a:pt x="104" y="35"/>
                      <a:pt x="93" y="27"/>
                    </a:cubicBezTo>
                    <a:cubicBezTo>
                      <a:pt x="93" y="27"/>
                      <a:pt x="93" y="27"/>
                      <a:pt x="93" y="27"/>
                    </a:cubicBezTo>
                    <a:cubicBezTo>
                      <a:pt x="82" y="19"/>
                      <a:pt x="66" y="22"/>
                      <a:pt x="58" y="33"/>
                    </a:cubicBezTo>
                    <a:cubicBezTo>
                      <a:pt x="4" y="110"/>
                      <a:pt x="4" y="110"/>
                      <a:pt x="4" y="110"/>
                    </a:cubicBezTo>
                    <a:cubicBezTo>
                      <a:pt x="1" y="114"/>
                      <a:pt x="0" y="119"/>
                      <a:pt x="0" y="124"/>
                    </a:cubicBezTo>
                    <a:cubicBezTo>
                      <a:pt x="0" y="288"/>
                      <a:pt x="0" y="288"/>
                      <a:pt x="0" y="288"/>
                    </a:cubicBezTo>
                    <a:cubicBezTo>
                      <a:pt x="0" y="302"/>
                      <a:pt x="11" y="313"/>
                      <a:pt x="25" y="313"/>
                    </a:cubicBezTo>
                    <a:cubicBezTo>
                      <a:pt x="123" y="313"/>
                      <a:pt x="123" y="313"/>
                      <a:pt x="123" y="313"/>
                    </a:cubicBezTo>
                    <a:cubicBezTo>
                      <a:pt x="123" y="429"/>
                      <a:pt x="123" y="429"/>
                      <a:pt x="123" y="429"/>
                    </a:cubicBezTo>
                    <a:cubicBezTo>
                      <a:pt x="123" y="443"/>
                      <a:pt x="135" y="454"/>
                      <a:pt x="148" y="454"/>
                    </a:cubicBezTo>
                    <a:cubicBezTo>
                      <a:pt x="611" y="454"/>
                      <a:pt x="611" y="454"/>
                      <a:pt x="611" y="454"/>
                    </a:cubicBezTo>
                    <a:cubicBezTo>
                      <a:pt x="625" y="454"/>
                      <a:pt x="636" y="443"/>
                      <a:pt x="636" y="429"/>
                    </a:cubicBezTo>
                    <a:cubicBezTo>
                      <a:pt x="636" y="313"/>
                      <a:pt x="636" y="313"/>
                      <a:pt x="636" y="313"/>
                    </a:cubicBezTo>
                    <a:cubicBezTo>
                      <a:pt x="733" y="313"/>
                      <a:pt x="733" y="313"/>
                      <a:pt x="733" y="313"/>
                    </a:cubicBezTo>
                    <a:cubicBezTo>
                      <a:pt x="733" y="313"/>
                      <a:pt x="734" y="313"/>
                      <a:pt x="734" y="313"/>
                    </a:cubicBezTo>
                    <a:cubicBezTo>
                      <a:pt x="734" y="313"/>
                      <a:pt x="735" y="313"/>
                      <a:pt x="735" y="313"/>
                    </a:cubicBezTo>
                    <a:cubicBezTo>
                      <a:pt x="748" y="313"/>
                      <a:pt x="759" y="302"/>
                      <a:pt x="759" y="288"/>
                    </a:cubicBezTo>
                    <a:cubicBezTo>
                      <a:pt x="759" y="124"/>
                      <a:pt x="759" y="124"/>
                      <a:pt x="759" y="124"/>
                    </a:cubicBezTo>
                    <a:cubicBezTo>
                      <a:pt x="759" y="119"/>
                      <a:pt x="758" y="114"/>
                      <a:pt x="754" y="110"/>
                    </a:cubicBezTo>
                    <a:close/>
                    <a:moveTo>
                      <a:pt x="173" y="139"/>
                    </a:moveTo>
                    <a:cubicBezTo>
                      <a:pt x="173" y="88"/>
                      <a:pt x="214" y="47"/>
                      <a:pt x="264" y="47"/>
                    </a:cubicBezTo>
                    <a:cubicBezTo>
                      <a:pt x="495" y="47"/>
                      <a:pt x="495" y="47"/>
                      <a:pt x="495" y="47"/>
                    </a:cubicBezTo>
                    <a:cubicBezTo>
                      <a:pt x="546" y="47"/>
                      <a:pt x="587" y="88"/>
                      <a:pt x="587" y="139"/>
                    </a:cubicBezTo>
                    <a:cubicBezTo>
                      <a:pt x="587" y="173"/>
                      <a:pt x="587" y="173"/>
                      <a:pt x="587" y="173"/>
                    </a:cubicBezTo>
                    <a:cubicBezTo>
                      <a:pt x="173" y="173"/>
                      <a:pt x="173" y="173"/>
                      <a:pt x="173" y="173"/>
                    </a:cubicBezTo>
                    <a:lnTo>
                      <a:pt x="173" y="139"/>
                    </a:lnTo>
                    <a:close/>
                    <a:moveTo>
                      <a:pt x="710" y="223"/>
                    </a:moveTo>
                    <a:cubicBezTo>
                      <a:pt x="710" y="263"/>
                      <a:pt x="710" y="263"/>
                      <a:pt x="710" y="263"/>
                    </a:cubicBezTo>
                    <a:cubicBezTo>
                      <a:pt x="49" y="263"/>
                      <a:pt x="49" y="263"/>
                      <a:pt x="49" y="263"/>
                    </a:cubicBezTo>
                    <a:cubicBezTo>
                      <a:pt x="49" y="223"/>
                      <a:pt x="49" y="223"/>
                      <a:pt x="49" y="223"/>
                    </a:cubicBezTo>
                    <a:lnTo>
                      <a:pt x="710" y="223"/>
                    </a:lnTo>
                    <a:close/>
                    <a:moveTo>
                      <a:pt x="586" y="404"/>
                    </a:moveTo>
                    <a:cubicBezTo>
                      <a:pt x="173" y="404"/>
                      <a:pt x="173" y="404"/>
                      <a:pt x="173" y="404"/>
                    </a:cubicBezTo>
                    <a:cubicBezTo>
                      <a:pt x="173" y="313"/>
                      <a:pt x="173" y="313"/>
                      <a:pt x="173" y="313"/>
                    </a:cubicBezTo>
                    <a:cubicBezTo>
                      <a:pt x="586" y="313"/>
                      <a:pt x="586" y="313"/>
                      <a:pt x="586" y="313"/>
                    </a:cubicBezTo>
                    <a:lnTo>
                      <a:pt x="586" y="40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1482575" y="2008511"/>
            <a:ext cx="0" cy="795973"/>
          </a:xfrm>
          <a:prstGeom prst="line">
            <a:avLst/>
          </a:prstGeom>
          <a:ln w="12700" cap="rnd">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flipV="1">
            <a:off x="3500800" y="2804484"/>
            <a:ext cx="0" cy="795973"/>
          </a:xfrm>
          <a:prstGeom prst="line">
            <a:avLst/>
          </a:prstGeom>
          <a:ln w="12700" cap="rnd">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5519025" y="2008511"/>
            <a:ext cx="0" cy="795973"/>
          </a:xfrm>
          <a:prstGeom prst="line">
            <a:avLst/>
          </a:prstGeom>
          <a:ln w="12700" cap="rnd">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1" name="直接连接符 3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flipV="1">
            <a:off x="7537250" y="2804484"/>
            <a:ext cx="0" cy="795973"/>
          </a:xfrm>
          <a:prstGeom prst="line">
            <a:avLst/>
          </a:prstGeom>
          <a:ln w="12700" cap="rnd">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2" name="直接连接符 31"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CxnSpPr/>
          <p:nvPr/>
        </p:nvCxnSpPr>
        <p:spPr>
          <a:xfrm>
            <a:off x="458097" y="2804484"/>
            <a:ext cx="8103630" cy="0"/>
          </a:xfrm>
          <a:prstGeom prst="line">
            <a:avLst/>
          </a:prstGeom>
          <a:ln w="12700" cap="rnd">
            <a:solidFill>
              <a:schemeClr val="tx1">
                <a:lumMod val="75000"/>
                <a:lumOff val="2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3" name="椭圆 3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1336241" y="2658150"/>
            <a:ext cx="292668" cy="292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solidFill>
                  <a:schemeClr val="bg1"/>
                </a:solidFill>
                <a:latin typeface="+mj-lt"/>
              </a:rPr>
              <a:t>1</a:t>
            </a:r>
            <a:endParaRPr lang="zh-CN" altLang="en-US" sz="1200">
              <a:solidFill>
                <a:schemeClr val="bg1"/>
              </a:solidFill>
              <a:latin typeface="+mj-lt"/>
            </a:endParaRPr>
          </a:p>
        </p:txBody>
      </p:sp>
      <p:sp>
        <p:nvSpPr>
          <p:cNvPr id="34" name="椭圆 3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354466" y="2658150"/>
            <a:ext cx="292668" cy="29266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solidFill>
                  <a:schemeClr val="bg1"/>
                </a:solidFill>
                <a:latin typeface="+mj-lt"/>
              </a:rPr>
              <a:t>2</a:t>
            </a:r>
            <a:endParaRPr lang="zh-CN" altLang="en-US" sz="1200">
              <a:solidFill>
                <a:schemeClr val="bg1"/>
              </a:solidFill>
              <a:latin typeface="+mj-lt"/>
            </a:endParaRPr>
          </a:p>
        </p:txBody>
      </p:sp>
      <p:sp>
        <p:nvSpPr>
          <p:cNvPr id="35" name="椭圆 3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5372691" y="2658150"/>
            <a:ext cx="292668" cy="29266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solidFill>
                  <a:schemeClr val="bg1"/>
                </a:solidFill>
                <a:latin typeface="+mj-lt"/>
              </a:rPr>
              <a:t>3</a:t>
            </a:r>
            <a:endParaRPr lang="zh-CN" altLang="en-US" sz="1200">
              <a:solidFill>
                <a:schemeClr val="bg1"/>
              </a:solidFill>
              <a:latin typeface="+mj-lt"/>
            </a:endParaRPr>
          </a:p>
        </p:txBody>
      </p:sp>
      <p:sp>
        <p:nvSpPr>
          <p:cNvPr id="36" name="椭圆 3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7390915" y="2658150"/>
            <a:ext cx="292668" cy="29266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solidFill>
                  <a:schemeClr val="bg1"/>
                </a:solidFill>
                <a:latin typeface="+mj-lt"/>
              </a:rPr>
              <a:t>4</a:t>
            </a:r>
            <a:endParaRPr lang="zh-CN" altLang="en-US" sz="1200">
              <a:solidFill>
                <a:schemeClr val="bg1"/>
              </a:solidFill>
              <a:latin typeface="+mj-lt"/>
            </a:endParaRPr>
          </a:p>
        </p:txBody>
      </p:sp>
      <p:sp>
        <p:nvSpPr>
          <p:cNvPr id="37" name="文本框 3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1036197" y="1605595"/>
            <a:ext cx="931223"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fontAlgn="base">
              <a:spcBef>
                <a:spcPct val="0"/>
              </a:spcBef>
              <a:spcAft>
                <a:spcPct val="0"/>
              </a:spcAft>
            </a:pPr>
            <a:r>
              <a:rPr lang="en-US" altLang="zh-CN" sz="1400">
                <a:solidFill>
                  <a:schemeClr val="tx1">
                    <a:lumMod val="75000"/>
                    <a:lumOff val="25000"/>
                  </a:schemeClr>
                </a:solidFill>
                <a:latin typeface="+mj-lt"/>
                <a:ea typeface="+mj-ea"/>
              </a:rPr>
              <a:t>Step 1</a:t>
            </a:r>
          </a:p>
        </p:txBody>
      </p:sp>
      <p:sp>
        <p:nvSpPr>
          <p:cNvPr id="38" name="文本框 3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44511" y="3695597"/>
            <a:ext cx="931223"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fontAlgn="base">
              <a:spcBef>
                <a:spcPct val="0"/>
              </a:spcBef>
              <a:spcAft>
                <a:spcPct val="0"/>
              </a:spcAft>
            </a:pPr>
            <a:r>
              <a:rPr lang="en-US" altLang="zh-CN" sz="1400">
                <a:solidFill>
                  <a:schemeClr val="tx1">
                    <a:lumMod val="75000"/>
                    <a:lumOff val="25000"/>
                  </a:schemeClr>
                </a:solidFill>
                <a:latin typeface="+mj-lt"/>
                <a:ea typeface="+mj-ea"/>
              </a:rPr>
              <a:t>Step 2</a:t>
            </a:r>
          </a:p>
        </p:txBody>
      </p:sp>
      <p:sp>
        <p:nvSpPr>
          <p:cNvPr id="39" name="文本框 3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079399" y="1598037"/>
            <a:ext cx="931223"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fontAlgn="base">
              <a:spcBef>
                <a:spcPct val="0"/>
              </a:spcBef>
              <a:spcAft>
                <a:spcPct val="0"/>
              </a:spcAft>
            </a:pPr>
            <a:r>
              <a:rPr lang="en-US" altLang="zh-CN" sz="1400">
                <a:solidFill>
                  <a:schemeClr val="tx1">
                    <a:lumMod val="75000"/>
                    <a:lumOff val="25000"/>
                  </a:schemeClr>
                </a:solidFill>
                <a:latin typeface="+mj-lt"/>
                <a:ea typeface="+mj-ea"/>
              </a:rPr>
              <a:t>Step 3</a:t>
            </a:r>
          </a:p>
        </p:txBody>
      </p:sp>
      <p:sp>
        <p:nvSpPr>
          <p:cNvPr id="40" name="文本框 3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071637" y="3644513"/>
            <a:ext cx="931223"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fontAlgn="base">
              <a:spcBef>
                <a:spcPct val="0"/>
              </a:spcBef>
              <a:spcAft>
                <a:spcPct val="0"/>
              </a:spcAft>
            </a:pPr>
            <a:r>
              <a:rPr lang="en-US" altLang="zh-CN" sz="1400">
                <a:solidFill>
                  <a:schemeClr val="tx1">
                    <a:lumMod val="75000"/>
                    <a:lumOff val="25000"/>
                  </a:schemeClr>
                </a:solidFill>
                <a:latin typeface="+mj-lt"/>
                <a:ea typeface="+mj-ea"/>
              </a:rPr>
              <a:t>Step 4</a:t>
            </a:r>
          </a:p>
        </p:txBody>
      </p:sp>
      <p:sp>
        <p:nvSpPr>
          <p:cNvPr id="49" name="矩形 48"/>
          <p:cNvSpPr/>
          <p:nvPr/>
        </p:nvSpPr>
        <p:spPr>
          <a:xfrm>
            <a:off x="463607" y="3394337"/>
            <a:ext cx="1993620" cy="915572"/>
          </a:xfrm>
          <a:prstGeom prst="rect">
            <a:avLst/>
          </a:prstGeom>
        </p:spPr>
        <p:txBody>
          <a:bodyPr wrap="square">
            <a:spAutoFit/>
          </a:bodyPr>
          <a:lstStyle/>
          <a:p>
            <a:pPr algn="ctr">
              <a:lnSpc>
                <a:spcPct val="130000"/>
              </a:lnSpc>
              <a:spcBef>
                <a:spcPts val="600"/>
              </a:spcBef>
            </a:pPr>
            <a:r>
              <a:rPr lang="en-US" altLang="zh-CN" sz="1050">
                <a:solidFill>
                  <a:schemeClr val="tx1">
                    <a:lumMod val="65000"/>
                    <a:lumOff val="35000"/>
                  </a:schemeClr>
                </a:solidFill>
              </a:rPr>
              <a:t>Lorem ipsum dolor sit amet, consectetuer adipiscing elit. Aenean commodo ligula eget dolor. </a:t>
            </a:r>
          </a:p>
        </p:txBody>
      </p:sp>
      <p:sp>
        <p:nvSpPr>
          <p:cNvPr id="50" name="矩形 49"/>
          <p:cNvSpPr/>
          <p:nvPr/>
        </p:nvSpPr>
        <p:spPr>
          <a:xfrm>
            <a:off x="677986" y="3113903"/>
            <a:ext cx="1564862" cy="369332"/>
          </a:xfrm>
          <a:prstGeom prst="rect">
            <a:avLst/>
          </a:prstGeom>
        </p:spPr>
        <p:txBody>
          <a:bodyPr wrap="square">
            <a:spAutoFit/>
          </a:bodyPr>
          <a:lstStyle/>
          <a:p>
            <a:pPr algn="ctr"/>
            <a:r>
              <a:rPr lang="zh-CN" altLang="en-US" sz="1800">
                <a:solidFill>
                  <a:schemeClr val="accent1"/>
                </a:solidFill>
                <a:latin typeface="+mj-ea"/>
                <a:ea typeface="+mj-ea"/>
              </a:rPr>
              <a:t>课题调研</a:t>
            </a:r>
          </a:p>
        </p:txBody>
      </p:sp>
      <p:sp>
        <p:nvSpPr>
          <p:cNvPr id="51" name="矩形 50"/>
          <p:cNvSpPr/>
          <p:nvPr/>
        </p:nvSpPr>
        <p:spPr>
          <a:xfrm>
            <a:off x="2513117" y="1668851"/>
            <a:ext cx="2011728" cy="915572"/>
          </a:xfrm>
          <a:prstGeom prst="rect">
            <a:avLst/>
          </a:prstGeom>
        </p:spPr>
        <p:txBody>
          <a:bodyPr wrap="square">
            <a:spAutoFit/>
          </a:bodyPr>
          <a:lstStyle/>
          <a:p>
            <a:pPr algn="ctr">
              <a:lnSpc>
                <a:spcPct val="130000"/>
              </a:lnSpc>
              <a:spcBef>
                <a:spcPts val="600"/>
              </a:spcBef>
            </a:pPr>
            <a:r>
              <a:rPr lang="en-US" altLang="zh-CN" sz="1050">
                <a:solidFill>
                  <a:schemeClr val="tx1">
                    <a:lumMod val="65000"/>
                    <a:lumOff val="35000"/>
                  </a:schemeClr>
                </a:solidFill>
              </a:rPr>
              <a:t>Lorem ipsum dolor sit amet, consectetuer adipiscing elit. Aenean commodo ligula eget dolor. </a:t>
            </a:r>
          </a:p>
        </p:txBody>
      </p:sp>
      <p:sp>
        <p:nvSpPr>
          <p:cNvPr id="52" name="矩形 51"/>
          <p:cNvSpPr/>
          <p:nvPr/>
        </p:nvSpPr>
        <p:spPr>
          <a:xfrm>
            <a:off x="2818812" y="1330266"/>
            <a:ext cx="1399471" cy="369332"/>
          </a:xfrm>
          <a:prstGeom prst="rect">
            <a:avLst/>
          </a:prstGeom>
        </p:spPr>
        <p:txBody>
          <a:bodyPr wrap="square">
            <a:spAutoFit/>
          </a:bodyPr>
          <a:lstStyle/>
          <a:p>
            <a:pPr algn="ctr"/>
            <a:r>
              <a:rPr lang="zh-CN" altLang="en-US" sz="1800">
                <a:solidFill>
                  <a:schemeClr val="accent1"/>
                </a:solidFill>
                <a:latin typeface="+mj-ea"/>
                <a:ea typeface="+mj-ea"/>
              </a:rPr>
              <a:t>实验论证</a:t>
            </a:r>
          </a:p>
        </p:txBody>
      </p:sp>
      <p:sp>
        <p:nvSpPr>
          <p:cNvPr id="53" name="矩形 52"/>
          <p:cNvSpPr/>
          <p:nvPr/>
        </p:nvSpPr>
        <p:spPr>
          <a:xfrm>
            <a:off x="4570932" y="3459207"/>
            <a:ext cx="1896185" cy="915572"/>
          </a:xfrm>
          <a:prstGeom prst="rect">
            <a:avLst/>
          </a:prstGeom>
        </p:spPr>
        <p:txBody>
          <a:bodyPr wrap="square">
            <a:spAutoFit/>
          </a:bodyPr>
          <a:lstStyle/>
          <a:p>
            <a:pPr algn="ctr">
              <a:lnSpc>
                <a:spcPct val="130000"/>
              </a:lnSpc>
              <a:spcBef>
                <a:spcPts val="600"/>
              </a:spcBef>
            </a:pPr>
            <a:r>
              <a:rPr lang="en-US" altLang="zh-CN" sz="1050">
                <a:solidFill>
                  <a:schemeClr val="tx1">
                    <a:lumMod val="65000"/>
                    <a:lumOff val="35000"/>
                  </a:schemeClr>
                </a:solidFill>
              </a:rPr>
              <a:t>Lorem ipsum dolor sit amet, consectetuer adipiscing elit. Aenean commodo ligula eget dolor. </a:t>
            </a:r>
          </a:p>
        </p:txBody>
      </p:sp>
      <p:sp>
        <p:nvSpPr>
          <p:cNvPr id="54" name="矩形 53"/>
          <p:cNvSpPr/>
          <p:nvPr/>
        </p:nvSpPr>
        <p:spPr>
          <a:xfrm>
            <a:off x="4758753" y="3113903"/>
            <a:ext cx="1507443" cy="369332"/>
          </a:xfrm>
          <a:prstGeom prst="rect">
            <a:avLst/>
          </a:prstGeom>
        </p:spPr>
        <p:txBody>
          <a:bodyPr wrap="square">
            <a:spAutoFit/>
          </a:bodyPr>
          <a:lstStyle/>
          <a:p>
            <a:pPr algn="ctr"/>
            <a:r>
              <a:rPr lang="zh-CN" altLang="en-US" sz="1800">
                <a:solidFill>
                  <a:schemeClr val="accent1"/>
                </a:solidFill>
                <a:latin typeface="+mj-ea"/>
                <a:ea typeface="+mj-ea"/>
              </a:rPr>
              <a:t>检查调解</a:t>
            </a:r>
          </a:p>
        </p:txBody>
      </p:sp>
      <p:sp>
        <p:nvSpPr>
          <p:cNvPr id="55" name="矩形 54"/>
          <p:cNvSpPr/>
          <p:nvPr/>
        </p:nvSpPr>
        <p:spPr>
          <a:xfrm>
            <a:off x="6556319" y="1668851"/>
            <a:ext cx="1961862" cy="915572"/>
          </a:xfrm>
          <a:prstGeom prst="rect">
            <a:avLst/>
          </a:prstGeom>
        </p:spPr>
        <p:txBody>
          <a:bodyPr wrap="square">
            <a:spAutoFit/>
          </a:bodyPr>
          <a:lstStyle/>
          <a:p>
            <a:pPr algn="ctr">
              <a:lnSpc>
                <a:spcPct val="130000"/>
              </a:lnSpc>
              <a:spcBef>
                <a:spcPts val="600"/>
              </a:spcBef>
            </a:pPr>
            <a:r>
              <a:rPr lang="en-US" altLang="zh-CN" sz="1050">
                <a:solidFill>
                  <a:schemeClr val="tx1">
                    <a:lumMod val="65000"/>
                    <a:lumOff val="35000"/>
                  </a:schemeClr>
                </a:solidFill>
              </a:rPr>
              <a:t>Lorem ipsum dolor sit amet, consectetuer adipiscing elit. Aenean commodo ligula eget dolor. </a:t>
            </a:r>
          </a:p>
        </p:txBody>
      </p:sp>
      <p:sp>
        <p:nvSpPr>
          <p:cNvPr id="56" name="矩形 55"/>
          <p:cNvSpPr/>
          <p:nvPr/>
        </p:nvSpPr>
        <p:spPr>
          <a:xfrm>
            <a:off x="6778446" y="1330266"/>
            <a:ext cx="1517608" cy="369332"/>
          </a:xfrm>
          <a:prstGeom prst="rect">
            <a:avLst/>
          </a:prstGeom>
        </p:spPr>
        <p:txBody>
          <a:bodyPr wrap="square">
            <a:spAutoFit/>
          </a:bodyPr>
          <a:lstStyle/>
          <a:p>
            <a:pPr algn="ctr"/>
            <a:r>
              <a:rPr lang="zh-CN" altLang="en-US" sz="1800">
                <a:solidFill>
                  <a:schemeClr val="accent1"/>
                </a:solidFill>
                <a:latin typeface="+mj-ea"/>
                <a:ea typeface="+mj-ea"/>
              </a:rPr>
              <a:t>撰写论文</a:t>
            </a:r>
          </a:p>
        </p:txBody>
      </p:sp>
      <p:sp>
        <p:nvSpPr>
          <p:cNvPr id="26" name="文本框 6"/>
          <p:cNvSpPr txBox="1">
            <a:spLocks noChangeArrowheads="1"/>
          </p:cNvSpPr>
          <p:nvPr/>
        </p:nvSpPr>
        <p:spPr bwMode="auto">
          <a:xfrm>
            <a:off x="3402448" y="122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研究方法及过程</a:t>
            </a:r>
          </a:p>
        </p:txBody>
      </p:sp>
      <p:sp>
        <p:nvSpPr>
          <p:cNvPr id="27" name="矩形 26"/>
          <p:cNvSpPr/>
          <p:nvPr/>
        </p:nvSpPr>
        <p:spPr>
          <a:xfrm>
            <a:off x="3541910" y="561729"/>
            <a:ext cx="2060179"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Research Methods And Processes</a:t>
            </a:r>
          </a:p>
        </p:txBody>
      </p:sp>
      <p:cxnSp>
        <p:nvCxnSpPr>
          <p:cNvPr id="41" name="直接连接符 40"/>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1348594" y="1470173"/>
            <a:ext cx="6340198"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研究成果展示及其应用</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2036388" y="2318789"/>
            <a:ext cx="5037778" cy="276999"/>
          </a:xfrm>
          <a:prstGeom prst="rect">
            <a:avLst/>
          </a:prstGeom>
        </p:spPr>
        <p:txBody>
          <a:bodyPr wrap="square">
            <a:spAutoFit/>
          </a:bodyPr>
          <a:lstStyle/>
          <a:p>
            <a:pPr lvl="0" algn="ctr" defTabSz="685800">
              <a:defRPr/>
            </a:pPr>
            <a:r>
              <a:rPr lang="en-US" altLang="zh-CN" sz="1200" kern="0">
                <a:solidFill>
                  <a:srgbClr val="454E5F"/>
                </a:solidFill>
                <a:latin typeface="+mj-lt"/>
                <a:ea typeface="微软雅黑" panose="020B0503020204020204" charset="-122"/>
              </a:rPr>
              <a:t>Research Results And Its Application</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圆角 6"/>
          <p:cNvSpPr/>
          <p:nvPr/>
        </p:nvSpPr>
        <p:spPr>
          <a:xfrm>
            <a:off x="3878402" y="3764365"/>
            <a:ext cx="1387196" cy="3067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mj-ea"/>
                <a:ea typeface="+mj-ea"/>
              </a:rPr>
              <a:t>第三单元</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247744" y="2054684"/>
            <a:ext cx="2090540"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a:t>
            </a:r>
          </a:p>
        </p:txBody>
      </p:sp>
      <p:sp>
        <p:nvSpPr>
          <p:cNvPr id="42" name="矩形 41"/>
          <p:cNvSpPr/>
          <p:nvPr/>
        </p:nvSpPr>
        <p:spPr>
          <a:xfrm>
            <a:off x="2247744" y="1731890"/>
            <a:ext cx="1415772" cy="338554"/>
          </a:xfrm>
          <a:prstGeom prst="rect">
            <a:avLst/>
          </a:prstGeom>
        </p:spPr>
        <p:txBody>
          <a:bodyPr wrap="none">
            <a:spAutoFit/>
          </a:bodyPr>
          <a:lstStyle/>
          <a:p>
            <a:pPr lvl="0" defTabSz="685800">
              <a:defRPr/>
            </a:pPr>
            <a:r>
              <a:rPr lang="zh-CN" altLang="en-US" sz="1600">
                <a:solidFill>
                  <a:schemeClr val="bg1"/>
                </a:solidFill>
                <a:latin typeface="微软雅黑" panose="020B0503020204020204" charset="-122"/>
                <a:ea typeface="微软雅黑" panose="020B0503020204020204" charset="-122"/>
                <a:sym typeface="+mn-lt"/>
              </a:rPr>
              <a:t>研究成果展示</a:t>
            </a:r>
          </a:p>
        </p:txBody>
      </p:sp>
      <p:sp>
        <p:nvSpPr>
          <p:cNvPr id="43" name="矩形 42"/>
          <p:cNvSpPr/>
          <p:nvPr/>
        </p:nvSpPr>
        <p:spPr>
          <a:xfrm>
            <a:off x="2247744" y="3702934"/>
            <a:ext cx="2090540"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a:t>
            </a:r>
          </a:p>
        </p:txBody>
      </p:sp>
      <p:sp>
        <p:nvSpPr>
          <p:cNvPr id="44" name="矩形 43"/>
          <p:cNvSpPr/>
          <p:nvPr/>
        </p:nvSpPr>
        <p:spPr>
          <a:xfrm>
            <a:off x="2247744" y="3380140"/>
            <a:ext cx="1415772" cy="338554"/>
          </a:xfrm>
          <a:prstGeom prst="rect">
            <a:avLst/>
          </a:prstGeom>
        </p:spPr>
        <p:txBody>
          <a:bodyPr wrap="none">
            <a:spAutoFit/>
          </a:bodyPr>
          <a:lstStyle/>
          <a:p>
            <a:pPr lvl="0" defTabSz="685800">
              <a:defRPr/>
            </a:pPr>
            <a:r>
              <a:rPr lang="zh-CN" altLang="en-US" sz="1600">
                <a:solidFill>
                  <a:schemeClr val="bg1"/>
                </a:solidFill>
                <a:latin typeface="微软雅黑" panose="020B0503020204020204" charset="-122"/>
                <a:ea typeface="微软雅黑" panose="020B0503020204020204" charset="-122"/>
                <a:sym typeface="+mn-lt"/>
              </a:rPr>
              <a:t>研究成果展示</a:t>
            </a:r>
          </a:p>
        </p:txBody>
      </p:sp>
      <p:sp>
        <p:nvSpPr>
          <p:cNvPr id="45" name="矩形 44"/>
          <p:cNvSpPr/>
          <p:nvPr/>
        </p:nvSpPr>
        <p:spPr>
          <a:xfrm>
            <a:off x="6716049" y="2070444"/>
            <a:ext cx="2090540"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a:t>
            </a:r>
          </a:p>
        </p:txBody>
      </p:sp>
      <p:sp>
        <p:nvSpPr>
          <p:cNvPr id="46" name="矩形 45"/>
          <p:cNvSpPr/>
          <p:nvPr/>
        </p:nvSpPr>
        <p:spPr>
          <a:xfrm>
            <a:off x="6716049" y="1747650"/>
            <a:ext cx="1415772" cy="338554"/>
          </a:xfrm>
          <a:prstGeom prst="rect">
            <a:avLst/>
          </a:prstGeom>
        </p:spPr>
        <p:txBody>
          <a:bodyPr wrap="none">
            <a:spAutoFit/>
          </a:bodyPr>
          <a:lstStyle/>
          <a:p>
            <a:pPr lvl="0" defTabSz="685800">
              <a:defRPr/>
            </a:pPr>
            <a:r>
              <a:rPr lang="zh-CN" altLang="en-US" sz="1600">
                <a:solidFill>
                  <a:schemeClr val="bg1"/>
                </a:solidFill>
                <a:latin typeface="微软雅黑" panose="020B0503020204020204" charset="-122"/>
                <a:ea typeface="微软雅黑" panose="020B0503020204020204" charset="-122"/>
                <a:sym typeface="+mn-lt"/>
              </a:rPr>
              <a:t>研究成果展示</a:t>
            </a:r>
          </a:p>
        </p:txBody>
      </p:sp>
      <p:sp>
        <p:nvSpPr>
          <p:cNvPr id="47" name="矩形 46"/>
          <p:cNvSpPr/>
          <p:nvPr/>
        </p:nvSpPr>
        <p:spPr>
          <a:xfrm>
            <a:off x="6716049" y="3718694"/>
            <a:ext cx="2090540"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solidFill>
                <a:effectLst/>
                <a:uLnTx/>
                <a:uFillTx/>
                <a:latin typeface="Calibri Light" panose="020F0302020204030204"/>
                <a:ea typeface="微软雅黑" panose="020B0503020204020204" charset="-122"/>
                <a:cs typeface="+mn-ea"/>
                <a:sym typeface="+mn-lt"/>
              </a:rPr>
              <a:t> dolor. </a:t>
            </a:r>
          </a:p>
        </p:txBody>
      </p:sp>
      <p:sp>
        <p:nvSpPr>
          <p:cNvPr id="48" name="矩形 47"/>
          <p:cNvSpPr/>
          <p:nvPr/>
        </p:nvSpPr>
        <p:spPr>
          <a:xfrm>
            <a:off x="6716049" y="3395900"/>
            <a:ext cx="1415772" cy="338554"/>
          </a:xfrm>
          <a:prstGeom prst="rect">
            <a:avLst/>
          </a:prstGeom>
        </p:spPr>
        <p:txBody>
          <a:bodyPr wrap="none">
            <a:spAutoFit/>
          </a:bodyPr>
          <a:lstStyle/>
          <a:p>
            <a:pPr lvl="0" defTabSz="685800">
              <a:defRPr/>
            </a:pPr>
            <a:r>
              <a:rPr lang="zh-CN" altLang="en-US" sz="1600">
                <a:solidFill>
                  <a:schemeClr val="bg1"/>
                </a:solidFill>
                <a:latin typeface="微软雅黑" panose="020B0503020204020204" charset="-122"/>
                <a:ea typeface="微软雅黑" panose="020B0503020204020204" charset="-122"/>
                <a:sym typeface="+mn-lt"/>
              </a:rPr>
              <a:t>研究成果展示</a:t>
            </a:r>
          </a:p>
        </p:txBody>
      </p:sp>
      <p:sp>
        <p:nvSpPr>
          <p:cNvPr id="17" name="文本框 6"/>
          <p:cNvSpPr txBox="1">
            <a:spLocks noChangeArrowheads="1"/>
          </p:cNvSpPr>
          <p:nvPr/>
        </p:nvSpPr>
        <p:spPr bwMode="auto">
          <a:xfrm>
            <a:off x="2940783" y="122161"/>
            <a:ext cx="3262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研究成果展示及其应用</a:t>
            </a:r>
          </a:p>
        </p:txBody>
      </p:sp>
      <p:sp>
        <p:nvSpPr>
          <p:cNvPr id="18" name="矩形 17"/>
          <p:cNvSpPr/>
          <p:nvPr/>
        </p:nvSpPr>
        <p:spPr>
          <a:xfrm>
            <a:off x="3480194" y="561729"/>
            <a:ext cx="2183611"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Research Results And Its Application</a:t>
            </a:r>
          </a:p>
        </p:txBody>
      </p:sp>
      <p:cxnSp>
        <p:nvCxnSpPr>
          <p:cNvPr id="19" name="直接连接符 18"/>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占位符 10"/>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l="12117" r="12117"/>
          <a:stretch>
            <a:fillRect/>
          </a:stretch>
        </p:blipFill>
        <p:spPr/>
      </p:pic>
      <p:pic>
        <p:nvPicPr>
          <p:cNvPr id="20" name="图片占位符 19"/>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l="12178" r="12178"/>
          <a:stretch>
            <a:fillRect/>
          </a:stretch>
        </p:blipFill>
        <p:spPr/>
      </p:pic>
      <p:pic>
        <p:nvPicPr>
          <p:cNvPr id="13" name="图片占位符 12"/>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l="12084" r="12084"/>
          <a:stretch>
            <a:fillRect/>
          </a:stretch>
        </p:blipFill>
        <p:spPr/>
      </p:pic>
      <p:pic>
        <p:nvPicPr>
          <p:cNvPr id="15" name="图片占位符 14"/>
          <p:cNvPicPr>
            <a:picLocks noGrp="1" noChangeAspect="1"/>
          </p:cNvPicPr>
          <p:nvPr>
            <p:ph type="pic" sz="quarter" idx="17"/>
          </p:nvPr>
        </p:nvPicPr>
        <p:blipFill>
          <a:blip r:embed="rId6" cstate="print">
            <a:extLst>
              <a:ext uri="{28A0092B-C50C-407E-A947-70E740481C1C}">
                <a14:useLocalDpi xmlns:a14="http://schemas.microsoft.com/office/drawing/2010/main" val="0"/>
              </a:ext>
            </a:extLst>
          </a:blip>
          <a:srcRect l="12178" r="12178"/>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46" y="1369263"/>
            <a:ext cx="5075747" cy="3384254"/>
          </a:xfrm>
          <a:prstGeom prst="rect">
            <a:avLst/>
          </a:prstGeom>
        </p:spPr>
      </p:pic>
      <p:grpSp>
        <p:nvGrpSpPr>
          <p:cNvPr id="18" name="组合 17"/>
          <p:cNvGrpSpPr/>
          <p:nvPr/>
        </p:nvGrpSpPr>
        <p:grpSpPr>
          <a:xfrm>
            <a:off x="4707266" y="1369262"/>
            <a:ext cx="4451033" cy="3392515"/>
            <a:chOff x="4707266" y="1369263"/>
            <a:chExt cx="3857151" cy="2939866"/>
          </a:xfrm>
        </p:grpSpPr>
        <p:sp>
          <p:nvSpPr>
            <p:cNvPr id="19" name="矩形 18"/>
            <p:cNvSpPr/>
            <p:nvPr/>
          </p:nvSpPr>
          <p:spPr>
            <a:xfrm>
              <a:off x="4707266" y="1369263"/>
              <a:ext cx="777250" cy="777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707266" y="2450571"/>
              <a:ext cx="777250" cy="777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707266" y="3531879"/>
              <a:ext cx="777250" cy="777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579390" y="1369263"/>
              <a:ext cx="2972636" cy="777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591781" y="2450571"/>
              <a:ext cx="2972636" cy="777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579390" y="3531879"/>
              <a:ext cx="2972636" cy="777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5782414" y="1671112"/>
            <a:ext cx="3471068" cy="552011"/>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29" name="矩形 28"/>
          <p:cNvSpPr/>
          <p:nvPr/>
        </p:nvSpPr>
        <p:spPr>
          <a:xfrm>
            <a:off x="5782414" y="1420866"/>
            <a:ext cx="1415772"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研究成果应用</a:t>
            </a:r>
          </a:p>
        </p:txBody>
      </p:sp>
      <p:sp>
        <p:nvSpPr>
          <p:cNvPr id="30" name="矩形 29"/>
          <p:cNvSpPr/>
          <p:nvPr/>
        </p:nvSpPr>
        <p:spPr>
          <a:xfrm>
            <a:off x="5782414" y="2917231"/>
            <a:ext cx="3471068" cy="552011"/>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31" name="矩形 30"/>
          <p:cNvSpPr/>
          <p:nvPr/>
        </p:nvSpPr>
        <p:spPr>
          <a:xfrm>
            <a:off x="5782414" y="2666985"/>
            <a:ext cx="1415772"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研究成果应用</a:t>
            </a:r>
          </a:p>
        </p:txBody>
      </p:sp>
      <p:sp>
        <p:nvSpPr>
          <p:cNvPr id="32" name="矩形 31"/>
          <p:cNvSpPr/>
          <p:nvPr/>
        </p:nvSpPr>
        <p:spPr>
          <a:xfrm>
            <a:off x="5782414" y="4163533"/>
            <a:ext cx="3471068" cy="552011"/>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33" name="矩形 32"/>
          <p:cNvSpPr/>
          <p:nvPr/>
        </p:nvSpPr>
        <p:spPr>
          <a:xfrm>
            <a:off x="5782414" y="3913287"/>
            <a:ext cx="1415772"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研究成果应用</a:t>
            </a:r>
          </a:p>
        </p:txBody>
      </p:sp>
      <p:grpSp>
        <p:nvGrpSpPr>
          <p:cNvPr id="34" name="Group 112"/>
          <p:cNvGrpSpPr/>
          <p:nvPr/>
        </p:nvGrpSpPr>
        <p:grpSpPr>
          <a:xfrm>
            <a:off x="4952052" y="1626908"/>
            <a:ext cx="407349" cy="381629"/>
            <a:chOff x="5368132" y="3540125"/>
            <a:chExt cx="465138" cy="435769"/>
          </a:xfrm>
          <a:solidFill>
            <a:schemeClr val="bg1">
              <a:lumMod val="95000"/>
            </a:schemeClr>
          </a:solidFill>
        </p:grpSpPr>
        <p:sp>
          <p:nvSpPr>
            <p:cNvPr id="3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7" name="AutoShape 112"/>
          <p:cNvSpPr/>
          <p:nvPr/>
        </p:nvSpPr>
        <p:spPr bwMode="auto">
          <a:xfrm>
            <a:off x="4951390" y="2834687"/>
            <a:ext cx="408011" cy="40621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lumMod val="95000"/>
            </a:schemeClr>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8" name="组合 37"/>
          <p:cNvGrpSpPr/>
          <p:nvPr/>
        </p:nvGrpSpPr>
        <p:grpSpPr>
          <a:xfrm>
            <a:off x="5017113" y="4105454"/>
            <a:ext cx="279444" cy="407349"/>
            <a:chOff x="2528974" y="2863357"/>
            <a:chExt cx="246811" cy="359779"/>
          </a:xfrm>
          <a:solidFill>
            <a:schemeClr val="bg1">
              <a:lumMod val="95000"/>
            </a:schemeClr>
          </a:solidFill>
        </p:grpSpPr>
        <p:sp>
          <p:nvSpPr>
            <p:cNvPr id="3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文本框 6"/>
          <p:cNvSpPr txBox="1">
            <a:spLocks noChangeArrowheads="1"/>
          </p:cNvSpPr>
          <p:nvPr/>
        </p:nvSpPr>
        <p:spPr bwMode="auto">
          <a:xfrm>
            <a:off x="2940783" y="122161"/>
            <a:ext cx="3262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研究成果展示及其应用</a:t>
            </a:r>
          </a:p>
        </p:txBody>
      </p:sp>
      <p:sp>
        <p:nvSpPr>
          <p:cNvPr id="42" name="矩形 41"/>
          <p:cNvSpPr/>
          <p:nvPr/>
        </p:nvSpPr>
        <p:spPr>
          <a:xfrm>
            <a:off x="3480194" y="561729"/>
            <a:ext cx="2183611"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Research Results And Its Application</a:t>
            </a:r>
          </a:p>
        </p:txBody>
      </p:sp>
      <p:cxnSp>
        <p:nvCxnSpPr>
          <p:cNvPr id="43" name="直接连接符 42"/>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2271924" y="1470173"/>
            <a:ext cx="4493538"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论文总结与致谢</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2036388" y="2318789"/>
            <a:ext cx="5037778" cy="276999"/>
          </a:xfrm>
          <a:prstGeom prst="rect">
            <a:avLst/>
          </a:prstGeom>
        </p:spPr>
        <p:txBody>
          <a:bodyPr wrap="square">
            <a:spAutoFit/>
          </a:bodyPr>
          <a:lstStyle/>
          <a:p>
            <a:pPr lvl="0" algn="ctr" defTabSz="685800">
              <a:defRPr/>
            </a:pPr>
            <a:r>
              <a:rPr lang="en-US" altLang="zh-CN" sz="1200" kern="0">
                <a:solidFill>
                  <a:srgbClr val="454E5F"/>
                </a:solidFill>
                <a:latin typeface="+mj-lt"/>
                <a:ea typeface="微软雅黑" panose="020B0503020204020204" charset="-122"/>
              </a:rPr>
              <a:t>Paper Summary And Thanks</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圆角 6"/>
          <p:cNvSpPr/>
          <p:nvPr/>
        </p:nvSpPr>
        <p:spPr>
          <a:xfrm>
            <a:off x="3878402" y="3764365"/>
            <a:ext cx="1387196" cy="3067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mj-ea"/>
                <a:ea typeface="+mj-ea"/>
              </a:rPr>
              <a:t>第四单元</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6"/>
          <p:cNvSpPr txBox="1">
            <a:spLocks noChangeArrowheads="1"/>
          </p:cNvSpPr>
          <p:nvPr/>
        </p:nvSpPr>
        <p:spPr bwMode="auto">
          <a:xfrm>
            <a:off x="3402448" y="122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论文总结与致谢</a:t>
            </a:r>
          </a:p>
        </p:txBody>
      </p:sp>
      <p:sp>
        <p:nvSpPr>
          <p:cNvPr id="42" name="矩形 41"/>
          <p:cNvSpPr/>
          <p:nvPr/>
        </p:nvSpPr>
        <p:spPr>
          <a:xfrm>
            <a:off x="3703813" y="561729"/>
            <a:ext cx="1736373"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Paper Summary And Thanks</a:t>
            </a:r>
          </a:p>
        </p:txBody>
      </p:sp>
      <p:cxnSp>
        <p:nvCxnSpPr>
          <p:cNvPr id="43" name="直接连接符 42"/>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397940" y="1745886"/>
            <a:ext cx="1108734" cy="11087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632815" y="1745885"/>
            <a:ext cx="1108734" cy="11087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632816" y="2958998"/>
            <a:ext cx="1108734" cy="1108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97940" y="2958998"/>
            <a:ext cx="1108734" cy="11087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95916" y="1996131"/>
            <a:ext cx="2572552" cy="794385"/>
          </a:xfrm>
          <a:prstGeom prst="rect">
            <a:avLst/>
          </a:prstGeom>
        </p:spPr>
        <p:txBody>
          <a:bodyPr wrap="square">
            <a:spAutoFit/>
          </a:bodyPr>
          <a:lstStyle/>
          <a:p>
            <a:pPr marL="0" marR="0" lvl="0" indent="0" algn="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48" name="矩形 47"/>
          <p:cNvSpPr/>
          <p:nvPr/>
        </p:nvSpPr>
        <p:spPr>
          <a:xfrm>
            <a:off x="2163065" y="1745885"/>
            <a:ext cx="1005403" cy="338554"/>
          </a:xfrm>
          <a:prstGeom prst="rect">
            <a:avLst/>
          </a:prstGeom>
        </p:spPr>
        <p:txBody>
          <a:bodyPr wrap="none">
            <a:spAutoFit/>
          </a:bodyPr>
          <a:lstStyle/>
          <a:p>
            <a:pPr lvl="0" algn="r" defTabSz="685800">
              <a:defRPr/>
            </a:pPr>
            <a:r>
              <a:rPr lang="zh-CN" altLang="en-US" sz="1600">
                <a:solidFill>
                  <a:schemeClr val="accent1"/>
                </a:solidFill>
                <a:latin typeface="微软雅黑" panose="020B0503020204020204" charset="-122"/>
                <a:ea typeface="微软雅黑" panose="020B0503020204020204" charset="-122"/>
                <a:sym typeface="+mn-lt"/>
              </a:rPr>
              <a:t>论文总结</a:t>
            </a:r>
          </a:p>
        </p:txBody>
      </p:sp>
      <p:sp>
        <p:nvSpPr>
          <p:cNvPr id="49" name="矩形 48"/>
          <p:cNvSpPr/>
          <p:nvPr/>
        </p:nvSpPr>
        <p:spPr>
          <a:xfrm>
            <a:off x="595916" y="3291008"/>
            <a:ext cx="2572552" cy="794385"/>
          </a:xfrm>
          <a:prstGeom prst="rect">
            <a:avLst/>
          </a:prstGeom>
        </p:spPr>
        <p:txBody>
          <a:bodyPr wrap="square">
            <a:spAutoFit/>
          </a:bodyPr>
          <a:lstStyle/>
          <a:p>
            <a:pPr marL="0" marR="0" lvl="0" indent="0" algn="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50" name="矩形 49"/>
          <p:cNvSpPr/>
          <p:nvPr/>
        </p:nvSpPr>
        <p:spPr>
          <a:xfrm>
            <a:off x="2163065" y="3040762"/>
            <a:ext cx="1005403" cy="338554"/>
          </a:xfrm>
          <a:prstGeom prst="rect">
            <a:avLst/>
          </a:prstGeom>
        </p:spPr>
        <p:txBody>
          <a:bodyPr wrap="none">
            <a:spAutoFit/>
          </a:bodyPr>
          <a:lstStyle/>
          <a:p>
            <a:pPr lvl="0" algn="r" defTabSz="685800">
              <a:defRPr/>
            </a:pPr>
            <a:r>
              <a:rPr lang="zh-CN" altLang="en-US" sz="1600">
                <a:solidFill>
                  <a:schemeClr val="accent1"/>
                </a:solidFill>
                <a:latin typeface="微软雅黑" panose="020B0503020204020204" charset="-122"/>
                <a:ea typeface="微软雅黑" panose="020B0503020204020204" charset="-122"/>
                <a:sym typeface="+mn-lt"/>
              </a:rPr>
              <a:t>论文总结</a:t>
            </a:r>
          </a:p>
        </p:txBody>
      </p:sp>
      <p:sp>
        <p:nvSpPr>
          <p:cNvPr id="51" name="矩形 50"/>
          <p:cNvSpPr/>
          <p:nvPr/>
        </p:nvSpPr>
        <p:spPr>
          <a:xfrm>
            <a:off x="5919620" y="1996131"/>
            <a:ext cx="2572552"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52" name="矩形 51"/>
          <p:cNvSpPr/>
          <p:nvPr/>
        </p:nvSpPr>
        <p:spPr>
          <a:xfrm>
            <a:off x="5919620" y="1745885"/>
            <a:ext cx="1005403"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论文总结</a:t>
            </a:r>
          </a:p>
        </p:txBody>
      </p:sp>
      <p:sp>
        <p:nvSpPr>
          <p:cNvPr id="53" name="矩形 52"/>
          <p:cNvSpPr/>
          <p:nvPr/>
        </p:nvSpPr>
        <p:spPr>
          <a:xfrm>
            <a:off x="5919620" y="3291008"/>
            <a:ext cx="2572552" cy="794385"/>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54" name="矩形 53"/>
          <p:cNvSpPr/>
          <p:nvPr/>
        </p:nvSpPr>
        <p:spPr>
          <a:xfrm>
            <a:off x="5919620" y="3040762"/>
            <a:ext cx="1005403"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论文总结</a:t>
            </a:r>
          </a:p>
        </p:txBody>
      </p:sp>
      <p:sp>
        <p:nvSpPr>
          <p:cNvPr id="55" name="AutoShape 112"/>
          <p:cNvSpPr/>
          <p:nvPr/>
        </p:nvSpPr>
        <p:spPr bwMode="auto">
          <a:xfrm>
            <a:off x="4965988" y="3292412"/>
            <a:ext cx="443863" cy="44190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nvGrpSpPr>
          <p:cNvPr id="56" name="组合 55"/>
          <p:cNvGrpSpPr/>
          <p:nvPr/>
        </p:nvGrpSpPr>
        <p:grpSpPr>
          <a:xfrm>
            <a:off x="3800307" y="3291794"/>
            <a:ext cx="303999" cy="443143"/>
            <a:chOff x="2528974" y="2863357"/>
            <a:chExt cx="246811" cy="359779"/>
          </a:xfrm>
          <a:solidFill>
            <a:schemeClr val="bg1"/>
          </a:solidFill>
        </p:grpSpPr>
        <p:sp>
          <p:nvSpPr>
            <p:cNvPr id="5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5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9" name="组合 58"/>
          <p:cNvGrpSpPr/>
          <p:nvPr/>
        </p:nvGrpSpPr>
        <p:grpSpPr>
          <a:xfrm>
            <a:off x="4965988" y="2081165"/>
            <a:ext cx="442387" cy="442387"/>
            <a:chOff x="3191434" y="2145028"/>
            <a:chExt cx="359165" cy="359165"/>
          </a:xfrm>
          <a:solidFill>
            <a:schemeClr val="bg1"/>
          </a:solidFill>
        </p:grpSpPr>
        <p:sp>
          <p:nvSpPr>
            <p:cNvPr id="6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组合 62"/>
          <p:cNvGrpSpPr/>
          <p:nvPr/>
        </p:nvGrpSpPr>
        <p:grpSpPr>
          <a:xfrm flipH="1">
            <a:off x="3703813" y="2079058"/>
            <a:ext cx="442387" cy="442387"/>
            <a:chOff x="2473104" y="2145028"/>
            <a:chExt cx="359165" cy="359165"/>
          </a:xfrm>
          <a:solidFill>
            <a:schemeClr val="bg1"/>
          </a:solidFill>
        </p:grpSpPr>
        <p:sp>
          <p:nvSpPr>
            <p:cNvPr id="6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6"/>
          <p:cNvSpPr txBox="1">
            <a:spLocks noChangeArrowheads="1"/>
          </p:cNvSpPr>
          <p:nvPr/>
        </p:nvSpPr>
        <p:spPr bwMode="auto">
          <a:xfrm>
            <a:off x="3402448" y="122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论文总结与致谢</a:t>
            </a:r>
          </a:p>
        </p:txBody>
      </p:sp>
      <p:sp>
        <p:nvSpPr>
          <p:cNvPr id="42" name="矩形 41"/>
          <p:cNvSpPr/>
          <p:nvPr/>
        </p:nvSpPr>
        <p:spPr>
          <a:xfrm>
            <a:off x="3703813" y="561729"/>
            <a:ext cx="1736373"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Paper Summary And Thanks</a:t>
            </a:r>
          </a:p>
        </p:txBody>
      </p:sp>
      <p:cxnSp>
        <p:nvCxnSpPr>
          <p:cNvPr id="43" name="直接连接符 42"/>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10235" y="1780736"/>
            <a:ext cx="6723530" cy="2183226"/>
          </a:xfrm>
          <a:prstGeom prst="rect">
            <a:avLst/>
          </a:prstGeom>
        </p:spPr>
        <p:txBody>
          <a:bodyPr wrap="square">
            <a:spAutoFit/>
          </a:bodyPr>
          <a:lstStyle/>
          <a:p>
            <a:pPr algn="ctr">
              <a:lnSpc>
                <a:spcPct val="200000"/>
              </a:lnSpc>
            </a:pPr>
            <a:r>
              <a:rPr lang="zh-CN" altLang="en-US" sz="1400" dirty="0">
                <a:solidFill>
                  <a:prstClr val="black">
                    <a:lumMod val="85000"/>
                    <a:lumOff val="15000"/>
                  </a:prstClr>
                </a:solidFill>
                <a:latin typeface="+mn-ea"/>
              </a:rPr>
              <a:t>这次的毕业论文设计总结是在我的指导老师</a:t>
            </a:r>
            <a:r>
              <a:rPr lang="en-US" altLang="zh-CN" sz="1400" dirty="0">
                <a:solidFill>
                  <a:prstClr val="black">
                    <a:lumMod val="85000"/>
                    <a:lumOff val="15000"/>
                  </a:prstClr>
                </a:solidFill>
                <a:latin typeface="+mn-ea"/>
              </a:rPr>
              <a:t>XX</a:t>
            </a:r>
            <a:r>
              <a:rPr lang="zh-CN" altLang="en-US" sz="1400" dirty="0">
                <a:solidFill>
                  <a:prstClr val="black">
                    <a:lumMod val="85000"/>
                    <a:lumOff val="15000"/>
                  </a:prstClr>
                </a:solidFill>
                <a:latin typeface="+mn-ea"/>
              </a:rPr>
              <a:t>老师亲切关怀和悉心指导下完成的。从毕业设计选题到设计完成，</a:t>
            </a:r>
            <a:r>
              <a:rPr lang="en-US" altLang="zh-CN" sz="1400" dirty="0">
                <a:solidFill>
                  <a:prstClr val="black">
                    <a:lumMod val="85000"/>
                    <a:lumOff val="15000"/>
                  </a:prstClr>
                </a:solidFill>
                <a:latin typeface="+mn-ea"/>
              </a:rPr>
              <a:t>XX</a:t>
            </a:r>
            <a:r>
              <a:rPr lang="zh-CN" altLang="en-US" sz="1400" dirty="0">
                <a:solidFill>
                  <a:prstClr val="black">
                    <a:lumMod val="85000"/>
                    <a:lumOff val="15000"/>
                  </a:prstClr>
                </a:solidFill>
                <a:latin typeface="+mn-ea"/>
              </a:rPr>
              <a:t>老师给予了我耐心指导与细心关怀，有了</a:t>
            </a:r>
            <a:r>
              <a:rPr lang="en-US" altLang="zh-CN" sz="1400" dirty="0">
                <a:solidFill>
                  <a:prstClr val="black">
                    <a:lumMod val="85000"/>
                    <a:lumOff val="15000"/>
                  </a:prstClr>
                </a:solidFill>
                <a:latin typeface="+mn-ea"/>
              </a:rPr>
              <a:t>XX</a:t>
            </a:r>
            <a:r>
              <a:rPr lang="zh-CN" altLang="en-US" sz="1400" dirty="0">
                <a:solidFill>
                  <a:prstClr val="black">
                    <a:lumMod val="85000"/>
                    <a:lumOff val="15000"/>
                  </a:prstClr>
                </a:solidFill>
                <a:latin typeface="+mn-ea"/>
              </a:rPr>
              <a:t>老师耐心指导与细心关怀我才不会在设计的过程中迷失方向，失去前进动力。</a:t>
            </a:r>
            <a:r>
              <a:rPr lang="en-US" altLang="zh-CN" sz="1400" dirty="0">
                <a:solidFill>
                  <a:prstClr val="black">
                    <a:lumMod val="85000"/>
                    <a:lumOff val="15000"/>
                  </a:prstClr>
                </a:solidFill>
                <a:latin typeface="+mn-ea"/>
              </a:rPr>
              <a:t>XX</a:t>
            </a:r>
            <a:r>
              <a:rPr lang="zh-CN" altLang="en-US" sz="1400" dirty="0">
                <a:solidFill>
                  <a:prstClr val="black">
                    <a:lumMod val="85000"/>
                    <a:lumOff val="15000"/>
                  </a:prstClr>
                </a:solidFill>
                <a:latin typeface="+mn-ea"/>
              </a:rPr>
              <a:t>老师有严肃的科学态度，严谨的治学精神和精益求精的工作作风，</a:t>
            </a:r>
            <a:endParaRPr lang="en-US" altLang="zh-CN" sz="1400" dirty="0">
              <a:solidFill>
                <a:prstClr val="black">
                  <a:lumMod val="85000"/>
                  <a:lumOff val="15000"/>
                </a:prstClr>
              </a:solidFill>
              <a:latin typeface="+mn-ea"/>
            </a:endParaRPr>
          </a:p>
          <a:p>
            <a:pPr algn="ctr">
              <a:lnSpc>
                <a:spcPct val="200000"/>
              </a:lnSpc>
            </a:pPr>
            <a:r>
              <a:rPr lang="zh-CN" altLang="en-US" sz="1400" dirty="0">
                <a:solidFill>
                  <a:prstClr val="black">
                    <a:lumMod val="85000"/>
                    <a:lumOff val="15000"/>
                  </a:prstClr>
                </a:solidFill>
                <a:latin typeface="+mn-ea"/>
              </a:rPr>
              <a:t>这些都是我所需要学习的，感谢</a:t>
            </a:r>
            <a:r>
              <a:rPr lang="en-US" altLang="zh-CN" sz="1400" dirty="0">
                <a:solidFill>
                  <a:prstClr val="black">
                    <a:lumMod val="85000"/>
                    <a:lumOff val="15000"/>
                  </a:prstClr>
                </a:solidFill>
                <a:latin typeface="+mn-ea"/>
              </a:rPr>
              <a:t>XX</a:t>
            </a:r>
            <a:r>
              <a:rPr lang="zh-CN" altLang="en-US" sz="1400" dirty="0">
                <a:solidFill>
                  <a:prstClr val="black">
                    <a:lumMod val="85000"/>
                    <a:lumOff val="15000"/>
                  </a:prstClr>
                </a:solidFill>
                <a:latin typeface="+mn-ea"/>
              </a:rPr>
              <a:t>老师给予了我这样一个学习机会，谢谢</a:t>
            </a:r>
            <a:r>
              <a:rPr lang="en-US" altLang="zh-CN" sz="1400" dirty="0">
                <a:solidFill>
                  <a:prstClr val="black">
                    <a:lumMod val="85000"/>
                    <a:lumOff val="15000"/>
                  </a:prstClr>
                </a:solidFill>
                <a:latin typeface="+mn-ea"/>
              </a:rPr>
              <a:t>!</a:t>
            </a:r>
          </a:p>
        </p:txBody>
      </p:sp>
      <p:sp>
        <p:nvSpPr>
          <p:cNvPr id="29" name="文本框 6"/>
          <p:cNvSpPr txBox="1">
            <a:spLocks noChangeArrowheads="1"/>
          </p:cNvSpPr>
          <p:nvPr/>
        </p:nvSpPr>
        <p:spPr bwMode="auto">
          <a:xfrm>
            <a:off x="652992" y="1492507"/>
            <a:ext cx="7387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000" b="1">
                <a:solidFill>
                  <a:schemeClr val="accent1"/>
                </a:solidFill>
                <a:latin typeface="+mj-ea"/>
                <a:ea typeface="+mj-ea"/>
              </a:rPr>
              <a:t>“</a:t>
            </a:r>
            <a:endParaRPr lang="zh-CN" altLang="en-US" sz="4000" b="1">
              <a:solidFill>
                <a:schemeClr val="accent1"/>
              </a:solidFill>
              <a:latin typeface="+mj-ea"/>
              <a:ea typeface="+mj-ea"/>
            </a:endParaRPr>
          </a:p>
        </p:txBody>
      </p:sp>
      <p:sp>
        <p:nvSpPr>
          <p:cNvPr id="30" name="文本框 6"/>
          <p:cNvSpPr txBox="1">
            <a:spLocks noChangeArrowheads="1"/>
          </p:cNvSpPr>
          <p:nvPr/>
        </p:nvSpPr>
        <p:spPr bwMode="auto">
          <a:xfrm>
            <a:off x="7672357" y="3544305"/>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000" b="1">
                <a:solidFill>
                  <a:schemeClr val="accent1"/>
                </a:solidFill>
                <a:latin typeface="+mj-ea"/>
                <a:ea typeface="+mj-ea"/>
              </a:rPr>
              <a:t>“</a:t>
            </a:r>
            <a:endParaRPr lang="zh-CN" altLang="en-US" sz="4000" b="1">
              <a:solidFill>
                <a:schemeClr val="accent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1348595" y="1470173"/>
            <a:ext cx="6340197"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感谢各位专家批评指正</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1526520" y="2222623"/>
            <a:ext cx="6090959" cy="369332"/>
          </a:xfrm>
          <a:prstGeom prst="rect">
            <a:avLst/>
          </a:prstGeom>
        </p:spPr>
        <p:txBody>
          <a:bodyPr wrap="square">
            <a:spAutoFit/>
          </a:bodyPr>
          <a:lstStyle/>
          <a:p>
            <a:pPr lvl="0" algn="dist" defTabSz="685800">
              <a:defRPr/>
            </a:pPr>
            <a:r>
              <a:rPr lang="en-US" altLang="zh-CN" kern="0">
                <a:solidFill>
                  <a:srgbClr val="454E5F"/>
                </a:solidFill>
                <a:latin typeface="+mj-lt"/>
                <a:ea typeface="微软雅黑" panose="020B0503020204020204" charset="-122"/>
              </a:rPr>
              <a:t>Thank You Experts For Your Criticism</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矩形 45"/>
          <p:cNvSpPr/>
          <p:nvPr/>
        </p:nvSpPr>
        <p:spPr>
          <a:xfrm>
            <a:off x="3128288" y="4005365"/>
            <a:ext cx="1426989" cy="253915"/>
          </a:xfrm>
          <a:prstGeom prst="rect">
            <a:avLst/>
          </a:prstGeom>
        </p:spPr>
        <p:txBody>
          <a:bodyPr wrap="square">
            <a:spAutoFit/>
          </a:bodyPr>
          <a:lstStyle/>
          <a:p>
            <a:r>
              <a:rPr lang="zh-CN" altLang="en-US" sz="1000" dirty="0">
                <a:solidFill>
                  <a:schemeClr val="tx1">
                    <a:lumMod val="85000"/>
                    <a:lumOff val="15000"/>
                  </a:schemeClr>
                </a:solidFill>
              </a:rPr>
              <a:t>答辩学生：</a:t>
            </a:r>
            <a:r>
              <a:rPr lang="en-US" altLang="zh-CN" sz="1000" dirty="0">
                <a:solidFill>
                  <a:schemeClr val="tx1">
                    <a:lumMod val="85000"/>
                    <a:lumOff val="15000"/>
                  </a:schemeClr>
                </a:solidFill>
              </a:rPr>
              <a:t>XXX</a:t>
            </a:r>
            <a:endParaRPr lang="zh-CN" altLang="en-US" sz="1050" dirty="0">
              <a:solidFill>
                <a:schemeClr val="tx1">
                  <a:lumMod val="85000"/>
                  <a:lumOff val="15000"/>
                </a:schemeClr>
              </a:solidFill>
            </a:endParaRPr>
          </a:p>
        </p:txBody>
      </p:sp>
      <p:sp>
        <p:nvSpPr>
          <p:cNvPr id="47" name="矩形 46"/>
          <p:cNvSpPr/>
          <p:nvPr/>
        </p:nvSpPr>
        <p:spPr>
          <a:xfrm>
            <a:off x="4909543" y="4005365"/>
            <a:ext cx="1426989" cy="253915"/>
          </a:xfrm>
          <a:prstGeom prst="rect">
            <a:avLst/>
          </a:prstGeom>
        </p:spPr>
        <p:txBody>
          <a:bodyPr wrap="square">
            <a:spAutoFit/>
          </a:bodyPr>
          <a:lstStyle/>
          <a:p>
            <a:r>
              <a:rPr lang="zh-CN" altLang="en-US" sz="1000" dirty="0">
                <a:solidFill>
                  <a:schemeClr val="tx1">
                    <a:lumMod val="85000"/>
                    <a:lumOff val="15000"/>
                  </a:schemeClr>
                </a:solidFill>
              </a:rPr>
              <a:t>指导老师：</a:t>
            </a:r>
            <a:r>
              <a:rPr lang="en-US" altLang="zh-CN" sz="1000" dirty="0">
                <a:solidFill>
                  <a:schemeClr val="tx1">
                    <a:lumMod val="85000"/>
                    <a:lumOff val="15000"/>
                  </a:schemeClr>
                </a:solidFill>
              </a:rPr>
              <a:t>XXX</a:t>
            </a:r>
            <a:endParaRPr lang="zh-CN" altLang="en-US" sz="1050" dirty="0">
              <a:solidFill>
                <a:schemeClr val="tx1">
                  <a:lumMod val="85000"/>
                  <a:lumOff val="15000"/>
                </a:schemeClr>
              </a:solidFill>
            </a:endParaRPr>
          </a:p>
        </p:txBody>
      </p:sp>
      <p:grpSp>
        <p:nvGrpSpPr>
          <p:cNvPr id="48" name="组合 47"/>
          <p:cNvGrpSpPr/>
          <p:nvPr/>
        </p:nvGrpSpPr>
        <p:grpSpPr>
          <a:xfrm>
            <a:off x="4667377" y="4001518"/>
            <a:ext cx="261609" cy="261609"/>
            <a:chOff x="4628050" y="3255769"/>
            <a:chExt cx="261609" cy="261609"/>
          </a:xfrm>
        </p:grpSpPr>
        <p:sp>
          <p:nvSpPr>
            <p:cNvPr id="49" name="椭圆 48"/>
            <p:cNvSpPr/>
            <p:nvPr/>
          </p:nvSpPr>
          <p:spPr>
            <a:xfrm>
              <a:off x="4628050" y="3255769"/>
              <a:ext cx="261609" cy="2616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sp>
          <p:nvSpPr>
            <p:cNvPr id="50" name="Freeform 5"/>
            <p:cNvSpPr>
              <a:spLocks noEditPoints="1"/>
            </p:cNvSpPr>
            <p:nvPr/>
          </p:nvSpPr>
          <p:spPr bwMode="auto">
            <a:xfrm>
              <a:off x="4680554" y="3295284"/>
              <a:ext cx="156601" cy="182579"/>
            </a:xfrm>
            <a:custGeom>
              <a:avLst/>
              <a:gdLst>
                <a:gd name="T0" fmla="*/ 689 w 701"/>
                <a:gd name="T1" fmla="*/ 821 h 821"/>
                <a:gd name="T2" fmla="*/ 21 w 701"/>
                <a:gd name="T3" fmla="*/ 821 h 821"/>
                <a:gd name="T4" fmla="*/ 0 w 701"/>
                <a:gd name="T5" fmla="*/ 800 h 821"/>
                <a:gd name="T6" fmla="*/ 99 w 701"/>
                <a:gd name="T7" fmla="*/ 513 h 821"/>
                <a:gd name="T8" fmla="*/ 113 w 701"/>
                <a:gd name="T9" fmla="*/ 508 h 821"/>
                <a:gd name="T10" fmla="*/ 205 w 701"/>
                <a:gd name="T11" fmla="*/ 550 h 821"/>
                <a:gd name="T12" fmla="*/ 59 w 701"/>
                <a:gd name="T13" fmla="*/ 666 h 821"/>
                <a:gd name="T14" fmla="*/ 655 w 701"/>
                <a:gd name="T15" fmla="*/ 780 h 821"/>
                <a:gd name="T16" fmla="*/ 573 w 701"/>
                <a:gd name="T17" fmla="*/ 548 h 821"/>
                <a:gd name="T18" fmla="*/ 477 w 701"/>
                <a:gd name="T19" fmla="*/ 507 h 821"/>
                <a:gd name="T20" fmla="*/ 595 w 701"/>
                <a:gd name="T21" fmla="*/ 510 h 821"/>
                <a:gd name="T22" fmla="*/ 696 w 701"/>
                <a:gd name="T23" fmla="*/ 808 h 821"/>
                <a:gd name="T24" fmla="*/ 300 w 701"/>
                <a:gd name="T25" fmla="*/ 712 h 821"/>
                <a:gd name="T26" fmla="*/ 322 w 701"/>
                <a:gd name="T27" fmla="*/ 548 h 821"/>
                <a:gd name="T28" fmla="*/ 382 w 701"/>
                <a:gd name="T29" fmla="*/ 526 h 821"/>
                <a:gd name="T30" fmla="*/ 369 w 701"/>
                <a:gd name="T31" fmla="*/ 570 h 821"/>
                <a:gd name="T32" fmla="*/ 355 w 701"/>
                <a:gd name="T33" fmla="*/ 753 h 821"/>
                <a:gd name="T34" fmla="*/ 454 w 701"/>
                <a:gd name="T35" fmla="*/ 453 h 821"/>
                <a:gd name="T36" fmla="*/ 345 w 701"/>
                <a:gd name="T37" fmla="*/ 509 h 821"/>
                <a:gd name="T38" fmla="*/ 239 w 701"/>
                <a:gd name="T39" fmla="*/ 456 h 821"/>
                <a:gd name="T40" fmla="*/ 149 w 701"/>
                <a:gd name="T41" fmla="*/ 310 h 821"/>
                <a:gd name="T42" fmla="*/ 140 w 701"/>
                <a:gd name="T43" fmla="*/ 237 h 821"/>
                <a:gd name="T44" fmla="*/ 156 w 701"/>
                <a:gd name="T45" fmla="*/ 227 h 821"/>
                <a:gd name="T46" fmla="*/ 353 w 701"/>
                <a:gd name="T47" fmla="*/ 26 h 821"/>
                <a:gd name="T48" fmla="*/ 540 w 701"/>
                <a:gd name="T49" fmla="*/ 232 h 821"/>
                <a:gd name="T50" fmla="*/ 549 w 701"/>
                <a:gd name="T51" fmla="*/ 247 h 821"/>
                <a:gd name="T52" fmla="*/ 513 w 701"/>
                <a:gd name="T53" fmla="*/ 342 h 821"/>
                <a:gd name="T54" fmla="*/ 490 w 701"/>
                <a:gd name="T55" fmla="*/ 257 h 821"/>
                <a:gd name="T56" fmla="*/ 481 w 701"/>
                <a:gd name="T57" fmla="*/ 241 h 821"/>
                <a:gd name="T58" fmla="*/ 424 w 701"/>
                <a:gd name="T59" fmla="*/ 137 h 821"/>
                <a:gd name="T60" fmla="*/ 405 w 701"/>
                <a:gd name="T61" fmla="*/ 159 h 821"/>
                <a:gd name="T62" fmla="*/ 394 w 701"/>
                <a:gd name="T63" fmla="*/ 165 h 821"/>
                <a:gd name="T64" fmla="*/ 394 w 701"/>
                <a:gd name="T65" fmla="*/ 133 h 821"/>
                <a:gd name="T66" fmla="*/ 214 w 701"/>
                <a:gd name="T67" fmla="*/ 163 h 821"/>
                <a:gd name="T68" fmla="*/ 205 w 701"/>
                <a:gd name="T69" fmla="*/ 258 h 821"/>
                <a:gd name="T70" fmla="*/ 203 w 701"/>
                <a:gd name="T71" fmla="*/ 264 h 821"/>
                <a:gd name="T72" fmla="*/ 184 w 701"/>
                <a:gd name="T73" fmla="*/ 295 h 821"/>
                <a:gd name="T74" fmla="*/ 208 w 701"/>
                <a:gd name="T75" fmla="*/ 314 h 821"/>
                <a:gd name="T76" fmla="*/ 266 w 701"/>
                <a:gd name="T77" fmla="*/ 430 h 821"/>
                <a:gd name="T78" fmla="*/ 426 w 701"/>
                <a:gd name="T79" fmla="*/ 427 h 821"/>
                <a:gd name="T80" fmla="*/ 481 w 701"/>
                <a:gd name="T81" fmla="*/ 314 h 821"/>
                <a:gd name="T82" fmla="*/ 504 w 701"/>
                <a:gd name="T83" fmla="*/ 295 h 821"/>
                <a:gd name="T84" fmla="*/ 492 w 701"/>
                <a:gd name="T85" fmla="*/ 266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1">
                  <a:moveTo>
                    <a:pt x="696" y="808"/>
                  </a:moveTo>
                  <a:cubicBezTo>
                    <a:pt x="689" y="821"/>
                    <a:pt x="689" y="821"/>
                    <a:pt x="689" y="821"/>
                  </a:cubicBezTo>
                  <a:cubicBezTo>
                    <a:pt x="670" y="821"/>
                    <a:pt x="670" y="821"/>
                    <a:pt x="670" y="821"/>
                  </a:cubicBezTo>
                  <a:cubicBezTo>
                    <a:pt x="21" y="821"/>
                    <a:pt x="21" y="821"/>
                    <a:pt x="21" y="821"/>
                  </a:cubicBezTo>
                  <a:cubicBezTo>
                    <a:pt x="0" y="821"/>
                    <a:pt x="0" y="821"/>
                    <a:pt x="0" y="821"/>
                  </a:cubicBezTo>
                  <a:cubicBezTo>
                    <a:pt x="0" y="800"/>
                    <a:pt x="0" y="800"/>
                    <a:pt x="0" y="800"/>
                  </a:cubicBezTo>
                  <a:cubicBezTo>
                    <a:pt x="1" y="761"/>
                    <a:pt x="5" y="708"/>
                    <a:pt x="19" y="656"/>
                  </a:cubicBezTo>
                  <a:cubicBezTo>
                    <a:pt x="33" y="602"/>
                    <a:pt x="58" y="549"/>
                    <a:pt x="99" y="513"/>
                  </a:cubicBezTo>
                  <a:cubicBezTo>
                    <a:pt x="105" y="508"/>
                    <a:pt x="105" y="508"/>
                    <a:pt x="105" y="508"/>
                  </a:cubicBezTo>
                  <a:cubicBezTo>
                    <a:pt x="113" y="508"/>
                    <a:pt x="113" y="508"/>
                    <a:pt x="113" y="508"/>
                  </a:cubicBezTo>
                  <a:cubicBezTo>
                    <a:pt x="205" y="507"/>
                    <a:pt x="205" y="507"/>
                    <a:pt x="205" y="507"/>
                  </a:cubicBezTo>
                  <a:cubicBezTo>
                    <a:pt x="205" y="550"/>
                    <a:pt x="205" y="550"/>
                    <a:pt x="205" y="550"/>
                  </a:cubicBezTo>
                  <a:cubicBezTo>
                    <a:pt x="121" y="549"/>
                    <a:pt x="121" y="549"/>
                    <a:pt x="121" y="549"/>
                  </a:cubicBezTo>
                  <a:cubicBezTo>
                    <a:pt x="90" y="579"/>
                    <a:pt x="70" y="622"/>
                    <a:pt x="59" y="666"/>
                  </a:cubicBezTo>
                  <a:cubicBezTo>
                    <a:pt x="48" y="706"/>
                    <a:pt x="44" y="747"/>
                    <a:pt x="42" y="780"/>
                  </a:cubicBezTo>
                  <a:cubicBezTo>
                    <a:pt x="655" y="780"/>
                    <a:pt x="655" y="780"/>
                    <a:pt x="655" y="780"/>
                  </a:cubicBezTo>
                  <a:cubicBezTo>
                    <a:pt x="656" y="742"/>
                    <a:pt x="645" y="696"/>
                    <a:pt x="631" y="653"/>
                  </a:cubicBezTo>
                  <a:cubicBezTo>
                    <a:pt x="617" y="610"/>
                    <a:pt x="597" y="574"/>
                    <a:pt x="573" y="548"/>
                  </a:cubicBezTo>
                  <a:cubicBezTo>
                    <a:pt x="477" y="548"/>
                    <a:pt x="477" y="548"/>
                    <a:pt x="477" y="548"/>
                  </a:cubicBezTo>
                  <a:cubicBezTo>
                    <a:pt x="477" y="507"/>
                    <a:pt x="477" y="507"/>
                    <a:pt x="477" y="507"/>
                  </a:cubicBezTo>
                  <a:cubicBezTo>
                    <a:pt x="587" y="507"/>
                    <a:pt x="587" y="507"/>
                    <a:pt x="587" y="507"/>
                  </a:cubicBezTo>
                  <a:cubicBezTo>
                    <a:pt x="595" y="510"/>
                    <a:pt x="595" y="510"/>
                    <a:pt x="595" y="510"/>
                  </a:cubicBezTo>
                  <a:cubicBezTo>
                    <a:pt x="627" y="540"/>
                    <a:pt x="653" y="589"/>
                    <a:pt x="670" y="641"/>
                  </a:cubicBezTo>
                  <a:cubicBezTo>
                    <a:pt x="688" y="696"/>
                    <a:pt x="701" y="760"/>
                    <a:pt x="696" y="808"/>
                  </a:cubicBezTo>
                  <a:close/>
                  <a:moveTo>
                    <a:pt x="355" y="753"/>
                  </a:moveTo>
                  <a:cubicBezTo>
                    <a:pt x="300" y="712"/>
                    <a:pt x="300" y="712"/>
                    <a:pt x="300" y="712"/>
                  </a:cubicBezTo>
                  <a:cubicBezTo>
                    <a:pt x="335" y="570"/>
                    <a:pt x="335" y="570"/>
                    <a:pt x="335" y="570"/>
                  </a:cubicBezTo>
                  <a:cubicBezTo>
                    <a:pt x="322" y="548"/>
                    <a:pt x="322" y="548"/>
                    <a:pt x="322" y="548"/>
                  </a:cubicBezTo>
                  <a:cubicBezTo>
                    <a:pt x="323" y="526"/>
                    <a:pt x="323" y="526"/>
                    <a:pt x="323" y="526"/>
                  </a:cubicBezTo>
                  <a:cubicBezTo>
                    <a:pt x="349" y="524"/>
                    <a:pt x="356" y="524"/>
                    <a:pt x="382" y="526"/>
                  </a:cubicBezTo>
                  <a:cubicBezTo>
                    <a:pt x="383" y="548"/>
                    <a:pt x="383" y="548"/>
                    <a:pt x="383" y="548"/>
                  </a:cubicBezTo>
                  <a:cubicBezTo>
                    <a:pt x="369" y="570"/>
                    <a:pt x="369" y="570"/>
                    <a:pt x="369" y="570"/>
                  </a:cubicBezTo>
                  <a:cubicBezTo>
                    <a:pt x="409" y="712"/>
                    <a:pt x="409" y="712"/>
                    <a:pt x="409" y="712"/>
                  </a:cubicBezTo>
                  <a:cubicBezTo>
                    <a:pt x="355" y="753"/>
                    <a:pt x="355" y="753"/>
                    <a:pt x="355" y="753"/>
                  </a:cubicBezTo>
                  <a:close/>
                  <a:moveTo>
                    <a:pt x="513" y="342"/>
                  </a:moveTo>
                  <a:cubicBezTo>
                    <a:pt x="499" y="390"/>
                    <a:pt x="480" y="426"/>
                    <a:pt x="454" y="453"/>
                  </a:cubicBezTo>
                  <a:cubicBezTo>
                    <a:pt x="426" y="482"/>
                    <a:pt x="392" y="499"/>
                    <a:pt x="348" y="508"/>
                  </a:cubicBezTo>
                  <a:cubicBezTo>
                    <a:pt x="345" y="509"/>
                    <a:pt x="345" y="509"/>
                    <a:pt x="345" y="509"/>
                  </a:cubicBezTo>
                  <a:cubicBezTo>
                    <a:pt x="341" y="508"/>
                    <a:pt x="341" y="508"/>
                    <a:pt x="341" y="508"/>
                  </a:cubicBezTo>
                  <a:cubicBezTo>
                    <a:pt x="302" y="502"/>
                    <a:pt x="268" y="485"/>
                    <a:pt x="239" y="456"/>
                  </a:cubicBezTo>
                  <a:cubicBezTo>
                    <a:pt x="213" y="429"/>
                    <a:pt x="192" y="392"/>
                    <a:pt x="177" y="343"/>
                  </a:cubicBezTo>
                  <a:cubicBezTo>
                    <a:pt x="165" y="336"/>
                    <a:pt x="155" y="325"/>
                    <a:pt x="149" y="310"/>
                  </a:cubicBezTo>
                  <a:cubicBezTo>
                    <a:pt x="142" y="294"/>
                    <a:pt x="139" y="272"/>
                    <a:pt x="139" y="247"/>
                  </a:cubicBezTo>
                  <a:cubicBezTo>
                    <a:pt x="140" y="237"/>
                    <a:pt x="140" y="237"/>
                    <a:pt x="140" y="237"/>
                  </a:cubicBezTo>
                  <a:cubicBezTo>
                    <a:pt x="148" y="232"/>
                    <a:pt x="148" y="232"/>
                    <a:pt x="148" y="232"/>
                  </a:cubicBezTo>
                  <a:cubicBezTo>
                    <a:pt x="150" y="230"/>
                    <a:pt x="153" y="228"/>
                    <a:pt x="156" y="227"/>
                  </a:cubicBezTo>
                  <a:cubicBezTo>
                    <a:pt x="144" y="151"/>
                    <a:pt x="147" y="86"/>
                    <a:pt x="193" y="43"/>
                  </a:cubicBezTo>
                  <a:cubicBezTo>
                    <a:pt x="230" y="16"/>
                    <a:pt x="294" y="34"/>
                    <a:pt x="353" y="26"/>
                  </a:cubicBezTo>
                  <a:cubicBezTo>
                    <a:pt x="522" y="0"/>
                    <a:pt x="520" y="85"/>
                    <a:pt x="537" y="230"/>
                  </a:cubicBezTo>
                  <a:cubicBezTo>
                    <a:pt x="538" y="230"/>
                    <a:pt x="539" y="231"/>
                    <a:pt x="540" y="232"/>
                  </a:cubicBezTo>
                  <a:cubicBezTo>
                    <a:pt x="548" y="237"/>
                    <a:pt x="548" y="237"/>
                    <a:pt x="548" y="237"/>
                  </a:cubicBezTo>
                  <a:cubicBezTo>
                    <a:pt x="549" y="247"/>
                    <a:pt x="549" y="247"/>
                    <a:pt x="549" y="247"/>
                  </a:cubicBezTo>
                  <a:cubicBezTo>
                    <a:pt x="549" y="272"/>
                    <a:pt x="546" y="293"/>
                    <a:pt x="539" y="309"/>
                  </a:cubicBezTo>
                  <a:cubicBezTo>
                    <a:pt x="533" y="324"/>
                    <a:pt x="524" y="335"/>
                    <a:pt x="513" y="342"/>
                  </a:cubicBezTo>
                  <a:close/>
                  <a:moveTo>
                    <a:pt x="492" y="266"/>
                  </a:moveTo>
                  <a:cubicBezTo>
                    <a:pt x="490" y="257"/>
                    <a:pt x="490" y="257"/>
                    <a:pt x="490" y="257"/>
                  </a:cubicBezTo>
                  <a:cubicBezTo>
                    <a:pt x="484" y="258"/>
                    <a:pt x="484" y="258"/>
                    <a:pt x="484" y="258"/>
                  </a:cubicBezTo>
                  <a:cubicBezTo>
                    <a:pt x="481" y="241"/>
                    <a:pt x="481" y="241"/>
                    <a:pt x="481" y="241"/>
                  </a:cubicBezTo>
                  <a:cubicBezTo>
                    <a:pt x="479" y="228"/>
                    <a:pt x="475" y="162"/>
                    <a:pt x="470" y="151"/>
                  </a:cubicBezTo>
                  <a:cubicBezTo>
                    <a:pt x="456" y="157"/>
                    <a:pt x="439" y="146"/>
                    <a:pt x="424" y="137"/>
                  </a:cubicBezTo>
                  <a:cubicBezTo>
                    <a:pt x="417" y="160"/>
                    <a:pt x="417" y="160"/>
                    <a:pt x="417" y="160"/>
                  </a:cubicBezTo>
                  <a:cubicBezTo>
                    <a:pt x="405" y="159"/>
                    <a:pt x="405" y="159"/>
                    <a:pt x="405" y="159"/>
                  </a:cubicBezTo>
                  <a:cubicBezTo>
                    <a:pt x="407" y="145"/>
                    <a:pt x="407" y="145"/>
                    <a:pt x="407" y="145"/>
                  </a:cubicBezTo>
                  <a:cubicBezTo>
                    <a:pt x="394" y="165"/>
                    <a:pt x="394" y="165"/>
                    <a:pt x="394" y="165"/>
                  </a:cubicBezTo>
                  <a:cubicBezTo>
                    <a:pt x="383" y="163"/>
                    <a:pt x="383" y="163"/>
                    <a:pt x="383" y="163"/>
                  </a:cubicBezTo>
                  <a:cubicBezTo>
                    <a:pt x="394" y="133"/>
                    <a:pt x="394" y="133"/>
                    <a:pt x="394" y="133"/>
                  </a:cubicBezTo>
                  <a:cubicBezTo>
                    <a:pt x="334" y="174"/>
                    <a:pt x="231" y="172"/>
                    <a:pt x="218" y="153"/>
                  </a:cubicBezTo>
                  <a:cubicBezTo>
                    <a:pt x="216" y="156"/>
                    <a:pt x="215" y="160"/>
                    <a:pt x="214" y="163"/>
                  </a:cubicBezTo>
                  <a:cubicBezTo>
                    <a:pt x="211" y="174"/>
                    <a:pt x="208" y="243"/>
                    <a:pt x="205" y="254"/>
                  </a:cubicBezTo>
                  <a:cubicBezTo>
                    <a:pt x="205" y="258"/>
                    <a:pt x="205" y="258"/>
                    <a:pt x="205" y="258"/>
                  </a:cubicBezTo>
                  <a:cubicBezTo>
                    <a:pt x="204" y="258"/>
                    <a:pt x="204" y="258"/>
                    <a:pt x="204" y="258"/>
                  </a:cubicBezTo>
                  <a:cubicBezTo>
                    <a:pt x="204" y="260"/>
                    <a:pt x="203" y="262"/>
                    <a:pt x="203" y="264"/>
                  </a:cubicBezTo>
                  <a:cubicBezTo>
                    <a:pt x="198" y="261"/>
                    <a:pt x="187" y="263"/>
                    <a:pt x="178" y="265"/>
                  </a:cubicBezTo>
                  <a:cubicBezTo>
                    <a:pt x="179" y="277"/>
                    <a:pt x="181" y="287"/>
                    <a:pt x="184" y="295"/>
                  </a:cubicBezTo>
                  <a:cubicBezTo>
                    <a:pt x="188" y="304"/>
                    <a:pt x="192" y="309"/>
                    <a:pt x="198" y="311"/>
                  </a:cubicBezTo>
                  <a:cubicBezTo>
                    <a:pt x="208" y="314"/>
                    <a:pt x="208" y="314"/>
                    <a:pt x="208" y="314"/>
                  </a:cubicBezTo>
                  <a:cubicBezTo>
                    <a:pt x="211" y="324"/>
                    <a:pt x="211" y="324"/>
                    <a:pt x="211" y="324"/>
                  </a:cubicBezTo>
                  <a:cubicBezTo>
                    <a:pt x="224" y="371"/>
                    <a:pt x="243" y="406"/>
                    <a:pt x="266" y="430"/>
                  </a:cubicBezTo>
                  <a:cubicBezTo>
                    <a:pt x="288" y="452"/>
                    <a:pt x="314" y="465"/>
                    <a:pt x="344" y="470"/>
                  </a:cubicBezTo>
                  <a:cubicBezTo>
                    <a:pt x="378" y="463"/>
                    <a:pt x="405" y="449"/>
                    <a:pt x="426" y="427"/>
                  </a:cubicBezTo>
                  <a:cubicBezTo>
                    <a:pt x="449" y="403"/>
                    <a:pt x="466" y="370"/>
                    <a:pt x="478" y="323"/>
                  </a:cubicBezTo>
                  <a:cubicBezTo>
                    <a:pt x="481" y="314"/>
                    <a:pt x="481" y="314"/>
                    <a:pt x="481" y="314"/>
                  </a:cubicBezTo>
                  <a:cubicBezTo>
                    <a:pt x="490" y="310"/>
                    <a:pt x="490" y="310"/>
                    <a:pt x="490" y="310"/>
                  </a:cubicBezTo>
                  <a:cubicBezTo>
                    <a:pt x="496" y="308"/>
                    <a:pt x="501" y="303"/>
                    <a:pt x="504" y="295"/>
                  </a:cubicBezTo>
                  <a:cubicBezTo>
                    <a:pt x="507" y="287"/>
                    <a:pt x="509" y="277"/>
                    <a:pt x="510" y="265"/>
                  </a:cubicBezTo>
                  <a:cubicBezTo>
                    <a:pt x="505" y="265"/>
                    <a:pt x="499" y="265"/>
                    <a:pt x="492" y="26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grpSp>
        <p:nvGrpSpPr>
          <p:cNvPr id="51" name="组合 50"/>
          <p:cNvGrpSpPr/>
          <p:nvPr/>
        </p:nvGrpSpPr>
        <p:grpSpPr>
          <a:xfrm>
            <a:off x="2886122" y="4001518"/>
            <a:ext cx="261609" cy="261609"/>
            <a:chOff x="2846795" y="3265396"/>
            <a:chExt cx="261609" cy="261609"/>
          </a:xfrm>
        </p:grpSpPr>
        <p:sp>
          <p:nvSpPr>
            <p:cNvPr id="52" name="椭圆 51"/>
            <p:cNvSpPr/>
            <p:nvPr/>
          </p:nvSpPr>
          <p:spPr>
            <a:xfrm>
              <a:off x="2846795" y="3265396"/>
              <a:ext cx="261609" cy="2616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85000"/>
                    <a:lumOff val="15000"/>
                  </a:schemeClr>
                </a:solidFill>
              </a:endParaRPr>
            </a:p>
          </p:txBody>
        </p:sp>
        <p:grpSp>
          <p:nvGrpSpPr>
            <p:cNvPr id="53" name="组合 52"/>
            <p:cNvGrpSpPr/>
            <p:nvPr/>
          </p:nvGrpSpPr>
          <p:grpSpPr>
            <a:xfrm>
              <a:off x="2894037" y="3309032"/>
              <a:ext cx="167124" cy="174337"/>
              <a:chOff x="2505049" y="3265396"/>
              <a:chExt cx="220663" cy="230187"/>
            </a:xfrm>
          </p:grpSpPr>
          <p:sp>
            <p:nvSpPr>
              <p:cNvPr id="54" name="Freeform 9"/>
              <p:cNvSpPr>
                <a:spLocks noEditPoints="1"/>
              </p:cNvSpPr>
              <p:nvPr/>
            </p:nvSpPr>
            <p:spPr bwMode="auto">
              <a:xfrm>
                <a:off x="2574899" y="3265396"/>
                <a:ext cx="80963" cy="80962"/>
              </a:xfrm>
              <a:custGeom>
                <a:avLst/>
                <a:gdLst>
                  <a:gd name="T0" fmla="*/ 139 w 278"/>
                  <a:gd name="T1" fmla="*/ 278 h 278"/>
                  <a:gd name="T2" fmla="*/ 278 w 278"/>
                  <a:gd name="T3" fmla="*/ 139 h 278"/>
                  <a:gd name="T4" fmla="*/ 139 w 278"/>
                  <a:gd name="T5" fmla="*/ 0 h 278"/>
                  <a:gd name="T6" fmla="*/ 0 w 278"/>
                  <a:gd name="T7" fmla="*/ 139 h 278"/>
                  <a:gd name="T8" fmla="*/ 139 w 278"/>
                  <a:gd name="T9" fmla="*/ 278 h 278"/>
                  <a:gd name="T10" fmla="*/ 139 w 278"/>
                  <a:gd name="T11" fmla="*/ 47 h 278"/>
                  <a:gd name="T12" fmla="*/ 231 w 278"/>
                  <a:gd name="T13" fmla="*/ 139 h 278"/>
                  <a:gd name="T14" fmla="*/ 139 w 278"/>
                  <a:gd name="T15" fmla="*/ 231 h 278"/>
                  <a:gd name="T16" fmla="*/ 47 w 278"/>
                  <a:gd name="T17" fmla="*/ 139 h 278"/>
                  <a:gd name="T18" fmla="*/ 139 w 278"/>
                  <a:gd name="T19" fmla="*/ 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78">
                    <a:moveTo>
                      <a:pt x="139" y="278"/>
                    </a:moveTo>
                    <a:cubicBezTo>
                      <a:pt x="216" y="278"/>
                      <a:pt x="278" y="216"/>
                      <a:pt x="278" y="139"/>
                    </a:cubicBezTo>
                    <a:cubicBezTo>
                      <a:pt x="278" y="62"/>
                      <a:pt x="216" y="0"/>
                      <a:pt x="139" y="0"/>
                    </a:cubicBezTo>
                    <a:cubicBezTo>
                      <a:pt x="62" y="0"/>
                      <a:pt x="0" y="62"/>
                      <a:pt x="0" y="139"/>
                    </a:cubicBezTo>
                    <a:cubicBezTo>
                      <a:pt x="0" y="216"/>
                      <a:pt x="62" y="278"/>
                      <a:pt x="139" y="278"/>
                    </a:cubicBezTo>
                    <a:close/>
                    <a:moveTo>
                      <a:pt x="139" y="47"/>
                    </a:moveTo>
                    <a:cubicBezTo>
                      <a:pt x="190" y="47"/>
                      <a:pt x="231" y="88"/>
                      <a:pt x="231" y="139"/>
                    </a:cubicBezTo>
                    <a:cubicBezTo>
                      <a:pt x="231" y="190"/>
                      <a:pt x="190" y="231"/>
                      <a:pt x="139" y="231"/>
                    </a:cubicBezTo>
                    <a:cubicBezTo>
                      <a:pt x="88" y="231"/>
                      <a:pt x="47" y="190"/>
                      <a:pt x="47" y="139"/>
                    </a:cubicBezTo>
                    <a:cubicBezTo>
                      <a:pt x="47" y="88"/>
                      <a:pt x="88" y="47"/>
                      <a:pt x="139" y="4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5" name="Freeform 10"/>
              <p:cNvSpPr>
                <a:spLocks noEditPoints="1"/>
              </p:cNvSpPr>
              <p:nvPr/>
            </p:nvSpPr>
            <p:spPr bwMode="auto">
              <a:xfrm>
                <a:off x="2505049" y="3365408"/>
                <a:ext cx="220663" cy="130175"/>
              </a:xfrm>
              <a:custGeom>
                <a:avLst/>
                <a:gdLst>
                  <a:gd name="T0" fmla="*/ 754 w 759"/>
                  <a:gd name="T1" fmla="*/ 110 h 454"/>
                  <a:gd name="T2" fmla="*/ 701 w 759"/>
                  <a:gd name="T3" fmla="*/ 33 h 454"/>
                  <a:gd name="T4" fmla="*/ 701 w 759"/>
                  <a:gd name="T5" fmla="*/ 33 h 454"/>
                  <a:gd name="T6" fmla="*/ 666 w 759"/>
                  <a:gd name="T7" fmla="*/ 27 h 454"/>
                  <a:gd name="T8" fmla="*/ 666 w 759"/>
                  <a:gd name="T9" fmla="*/ 27 h 454"/>
                  <a:gd name="T10" fmla="*/ 660 w 759"/>
                  <a:gd name="T11" fmla="*/ 61 h 454"/>
                  <a:gd name="T12" fmla="*/ 710 w 759"/>
                  <a:gd name="T13" fmla="*/ 132 h 454"/>
                  <a:gd name="T14" fmla="*/ 710 w 759"/>
                  <a:gd name="T15" fmla="*/ 173 h 454"/>
                  <a:gd name="T16" fmla="*/ 634 w 759"/>
                  <a:gd name="T17" fmla="*/ 173 h 454"/>
                  <a:gd name="T18" fmla="*/ 634 w 759"/>
                  <a:gd name="T19" fmla="*/ 139 h 454"/>
                  <a:gd name="T20" fmla="*/ 495 w 759"/>
                  <a:gd name="T21" fmla="*/ 0 h 454"/>
                  <a:gd name="T22" fmla="*/ 264 w 759"/>
                  <a:gd name="T23" fmla="*/ 0 h 454"/>
                  <a:gd name="T24" fmla="*/ 125 w 759"/>
                  <a:gd name="T25" fmla="*/ 139 h 454"/>
                  <a:gd name="T26" fmla="*/ 125 w 759"/>
                  <a:gd name="T27" fmla="*/ 173 h 454"/>
                  <a:gd name="T28" fmla="*/ 49 w 759"/>
                  <a:gd name="T29" fmla="*/ 173 h 454"/>
                  <a:gd name="T30" fmla="*/ 49 w 759"/>
                  <a:gd name="T31" fmla="*/ 132 h 454"/>
                  <a:gd name="T32" fmla="*/ 99 w 759"/>
                  <a:gd name="T33" fmla="*/ 61 h 454"/>
                  <a:gd name="T34" fmla="*/ 99 w 759"/>
                  <a:gd name="T35" fmla="*/ 61 h 454"/>
                  <a:gd name="T36" fmla="*/ 93 w 759"/>
                  <a:gd name="T37" fmla="*/ 27 h 454"/>
                  <a:gd name="T38" fmla="*/ 93 w 759"/>
                  <a:gd name="T39" fmla="*/ 27 h 454"/>
                  <a:gd name="T40" fmla="*/ 58 w 759"/>
                  <a:gd name="T41" fmla="*/ 33 h 454"/>
                  <a:gd name="T42" fmla="*/ 4 w 759"/>
                  <a:gd name="T43" fmla="*/ 110 h 454"/>
                  <a:gd name="T44" fmla="*/ 0 w 759"/>
                  <a:gd name="T45" fmla="*/ 124 h 454"/>
                  <a:gd name="T46" fmla="*/ 0 w 759"/>
                  <a:gd name="T47" fmla="*/ 288 h 454"/>
                  <a:gd name="T48" fmla="*/ 25 w 759"/>
                  <a:gd name="T49" fmla="*/ 313 h 454"/>
                  <a:gd name="T50" fmla="*/ 123 w 759"/>
                  <a:gd name="T51" fmla="*/ 313 h 454"/>
                  <a:gd name="T52" fmla="*/ 123 w 759"/>
                  <a:gd name="T53" fmla="*/ 429 h 454"/>
                  <a:gd name="T54" fmla="*/ 148 w 759"/>
                  <a:gd name="T55" fmla="*/ 454 h 454"/>
                  <a:gd name="T56" fmla="*/ 611 w 759"/>
                  <a:gd name="T57" fmla="*/ 454 h 454"/>
                  <a:gd name="T58" fmla="*/ 636 w 759"/>
                  <a:gd name="T59" fmla="*/ 429 h 454"/>
                  <a:gd name="T60" fmla="*/ 636 w 759"/>
                  <a:gd name="T61" fmla="*/ 313 h 454"/>
                  <a:gd name="T62" fmla="*/ 733 w 759"/>
                  <a:gd name="T63" fmla="*/ 313 h 454"/>
                  <a:gd name="T64" fmla="*/ 734 w 759"/>
                  <a:gd name="T65" fmla="*/ 313 h 454"/>
                  <a:gd name="T66" fmla="*/ 735 w 759"/>
                  <a:gd name="T67" fmla="*/ 313 h 454"/>
                  <a:gd name="T68" fmla="*/ 759 w 759"/>
                  <a:gd name="T69" fmla="*/ 288 h 454"/>
                  <a:gd name="T70" fmla="*/ 759 w 759"/>
                  <a:gd name="T71" fmla="*/ 124 h 454"/>
                  <a:gd name="T72" fmla="*/ 754 w 759"/>
                  <a:gd name="T73" fmla="*/ 110 h 454"/>
                  <a:gd name="T74" fmla="*/ 173 w 759"/>
                  <a:gd name="T75" fmla="*/ 139 h 454"/>
                  <a:gd name="T76" fmla="*/ 264 w 759"/>
                  <a:gd name="T77" fmla="*/ 47 h 454"/>
                  <a:gd name="T78" fmla="*/ 495 w 759"/>
                  <a:gd name="T79" fmla="*/ 47 h 454"/>
                  <a:gd name="T80" fmla="*/ 587 w 759"/>
                  <a:gd name="T81" fmla="*/ 139 h 454"/>
                  <a:gd name="T82" fmla="*/ 587 w 759"/>
                  <a:gd name="T83" fmla="*/ 173 h 454"/>
                  <a:gd name="T84" fmla="*/ 173 w 759"/>
                  <a:gd name="T85" fmla="*/ 173 h 454"/>
                  <a:gd name="T86" fmla="*/ 173 w 759"/>
                  <a:gd name="T87" fmla="*/ 139 h 454"/>
                  <a:gd name="T88" fmla="*/ 710 w 759"/>
                  <a:gd name="T89" fmla="*/ 223 h 454"/>
                  <a:gd name="T90" fmla="*/ 710 w 759"/>
                  <a:gd name="T91" fmla="*/ 263 h 454"/>
                  <a:gd name="T92" fmla="*/ 49 w 759"/>
                  <a:gd name="T93" fmla="*/ 263 h 454"/>
                  <a:gd name="T94" fmla="*/ 49 w 759"/>
                  <a:gd name="T95" fmla="*/ 223 h 454"/>
                  <a:gd name="T96" fmla="*/ 710 w 759"/>
                  <a:gd name="T97" fmla="*/ 223 h 454"/>
                  <a:gd name="T98" fmla="*/ 586 w 759"/>
                  <a:gd name="T99" fmla="*/ 404 h 454"/>
                  <a:gd name="T100" fmla="*/ 173 w 759"/>
                  <a:gd name="T101" fmla="*/ 404 h 454"/>
                  <a:gd name="T102" fmla="*/ 173 w 759"/>
                  <a:gd name="T103" fmla="*/ 313 h 454"/>
                  <a:gd name="T104" fmla="*/ 586 w 759"/>
                  <a:gd name="T105" fmla="*/ 313 h 454"/>
                  <a:gd name="T106" fmla="*/ 586 w 759"/>
                  <a:gd name="T107" fmla="*/ 40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9" h="454">
                    <a:moveTo>
                      <a:pt x="754" y="110"/>
                    </a:moveTo>
                    <a:cubicBezTo>
                      <a:pt x="701" y="33"/>
                      <a:pt x="701" y="33"/>
                      <a:pt x="701" y="33"/>
                    </a:cubicBezTo>
                    <a:cubicBezTo>
                      <a:pt x="701" y="33"/>
                      <a:pt x="701" y="33"/>
                      <a:pt x="701" y="33"/>
                    </a:cubicBezTo>
                    <a:cubicBezTo>
                      <a:pt x="693" y="22"/>
                      <a:pt x="677" y="19"/>
                      <a:pt x="666" y="27"/>
                    </a:cubicBezTo>
                    <a:cubicBezTo>
                      <a:pt x="666" y="27"/>
                      <a:pt x="666" y="27"/>
                      <a:pt x="666" y="27"/>
                    </a:cubicBezTo>
                    <a:cubicBezTo>
                      <a:pt x="655" y="35"/>
                      <a:pt x="652" y="51"/>
                      <a:pt x="660" y="61"/>
                    </a:cubicBezTo>
                    <a:cubicBezTo>
                      <a:pt x="710" y="132"/>
                      <a:pt x="710" y="132"/>
                      <a:pt x="710" y="132"/>
                    </a:cubicBezTo>
                    <a:cubicBezTo>
                      <a:pt x="710" y="173"/>
                      <a:pt x="710" y="173"/>
                      <a:pt x="710" y="173"/>
                    </a:cubicBezTo>
                    <a:cubicBezTo>
                      <a:pt x="634" y="173"/>
                      <a:pt x="634" y="173"/>
                      <a:pt x="634" y="173"/>
                    </a:cubicBezTo>
                    <a:cubicBezTo>
                      <a:pt x="634" y="139"/>
                      <a:pt x="634" y="139"/>
                      <a:pt x="634" y="139"/>
                    </a:cubicBezTo>
                    <a:cubicBezTo>
                      <a:pt x="634" y="62"/>
                      <a:pt x="572" y="0"/>
                      <a:pt x="495" y="0"/>
                    </a:cubicBezTo>
                    <a:cubicBezTo>
                      <a:pt x="264" y="0"/>
                      <a:pt x="264" y="0"/>
                      <a:pt x="264" y="0"/>
                    </a:cubicBezTo>
                    <a:cubicBezTo>
                      <a:pt x="188" y="0"/>
                      <a:pt x="126" y="62"/>
                      <a:pt x="125" y="139"/>
                    </a:cubicBezTo>
                    <a:cubicBezTo>
                      <a:pt x="125" y="173"/>
                      <a:pt x="125" y="173"/>
                      <a:pt x="125" y="173"/>
                    </a:cubicBezTo>
                    <a:cubicBezTo>
                      <a:pt x="49" y="173"/>
                      <a:pt x="49" y="173"/>
                      <a:pt x="49" y="173"/>
                    </a:cubicBezTo>
                    <a:cubicBezTo>
                      <a:pt x="49" y="132"/>
                      <a:pt x="49" y="132"/>
                      <a:pt x="49" y="132"/>
                    </a:cubicBezTo>
                    <a:cubicBezTo>
                      <a:pt x="99" y="61"/>
                      <a:pt x="99" y="61"/>
                      <a:pt x="99" y="61"/>
                    </a:cubicBezTo>
                    <a:cubicBezTo>
                      <a:pt x="99" y="61"/>
                      <a:pt x="99" y="61"/>
                      <a:pt x="99" y="61"/>
                    </a:cubicBezTo>
                    <a:cubicBezTo>
                      <a:pt x="107" y="50"/>
                      <a:pt x="104" y="35"/>
                      <a:pt x="93" y="27"/>
                    </a:cubicBezTo>
                    <a:cubicBezTo>
                      <a:pt x="93" y="27"/>
                      <a:pt x="93" y="27"/>
                      <a:pt x="93" y="27"/>
                    </a:cubicBezTo>
                    <a:cubicBezTo>
                      <a:pt x="82" y="19"/>
                      <a:pt x="66" y="22"/>
                      <a:pt x="58" y="33"/>
                    </a:cubicBezTo>
                    <a:cubicBezTo>
                      <a:pt x="4" y="110"/>
                      <a:pt x="4" y="110"/>
                      <a:pt x="4" y="110"/>
                    </a:cubicBezTo>
                    <a:cubicBezTo>
                      <a:pt x="1" y="114"/>
                      <a:pt x="0" y="119"/>
                      <a:pt x="0" y="124"/>
                    </a:cubicBezTo>
                    <a:cubicBezTo>
                      <a:pt x="0" y="288"/>
                      <a:pt x="0" y="288"/>
                      <a:pt x="0" y="288"/>
                    </a:cubicBezTo>
                    <a:cubicBezTo>
                      <a:pt x="0" y="302"/>
                      <a:pt x="11" y="313"/>
                      <a:pt x="25" y="313"/>
                    </a:cubicBezTo>
                    <a:cubicBezTo>
                      <a:pt x="123" y="313"/>
                      <a:pt x="123" y="313"/>
                      <a:pt x="123" y="313"/>
                    </a:cubicBezTo>
                    <a:cubicBezTo>
                      <a:pt x="123" y="429"/>
                      <a:pt x="123" y="429"/>
                      <a:pt x="123" y="429"/>
                    </a:cubicBezTo>
                    <a:cubicBezTo>
                      <a:pt x="123" y="443"/>
                      <a:pt x="135" y="454"/>
                      <a:pt x="148" y="454"/>
                    </a:cubicBezTo>
                    <a:cubicBezTo>
                      <a:pt x="611" y="454"/>
                      <a:pt x="611" y="454"/>
                      <a:pt x="611" y="454"/>
                    </a:cubicBezTo>
                    <a:cubicBezTo>
                      <a:pt x="625" y="454"/>
                      <a:pt x="636" y="443"/>
                      <a:pt x="636" y="429"/>
                    </a:cubicBezTo>
                    <a:cubicBezTo>
                      <a:pt x="636" y="313"/>
                      <a:pt x="636" y="313"/>
                      <a:pt x="636" y="313"/>
                    </a:cubicBezTo>
                    <a:cubicBezTo>
                      <a:pt x="733" y="313"/>
                      <a:pt x="733" y="313"/>
                      <a:pt x="733" y="313"/>
                    </a:cubicBezTo>
                    <a:cubicBezTo>
                      <a:pt x="733" y="313"/>
                      <a:pt x="734" y="313"/>
                      <a:pt x="734" y="313"/>
                    </a:cubicBezTo>
                    <a:cubicBezTo>
                      <a:pt x="734" y="313"/>
                      <a:pt x="735" y="313"/>
                      <a:pt x="735" y="313"/>
                    </a:cubicBezTo>
                    <a:cubicBezTo>
                      <a:pt x="748" y="313"/>
                      <a:pt x="759" y="302"/>
                      <a:pt x="759" y="288"/>
                    </a:cubicBezTo>
                    <a:cubicBezTo>
                      <a:pt x="759" y="124"/>
                      <a:pt x="759" y="124"/>
                      <a:pt x="759" y="124"/>
                    </a:cubicBezTo>
                    <a:cubicBezTo>
                      <a:pt x="759" y="119"/>
                      <a:pt x="758" y="114"/>
                      <a:pt x="754" y="110"/>
                    </a:cubicBezTo>
                    <a:close/>
                    <a:moveTo>
                      <a:pt x="173" y="139"/>
                    </a:moveTo>
                    <a:cubicBezTo>
                      <a:pt x="173" y="88"/>
                      <a:pt x="214" y="47"/>
                      <a:pt x="264" y="47"/>
                    </a:cubicBezTo>
                    <a:cubicBezTo>
                      <a:pt x="495" y="47"/>
                      <a:pt x="495" y="47"/>
                      <a:pt x="495" y="47"/>
                    </a:cubicBezTo>
                    <a:cubicBezTo>
                      <a:pt x="546" y="47"/>
                      <a:pt x="587" y="88"/>
                      <a:pt x="587" y="139"/>
                    </a:cubicBezTo>
                    <a:cubicBezTo>
                      <a:pt x="587" y="173"/>
                      <a:pt x="587" y="173"/>
                      <a:pt x="587" y="173"/>
                    </a:cubicBezTo>
                    <a:cubicBezTo>
                      <a:pt x="173" y="173"/>
                      <a:pt x="173" y="173"/>
                      <a:pt x="173" y="173"/>
                    </a:cubicBezTo>
                    <a:lnTo>
                      <a:pt x="173" y="139"/>
                    </a:lnTo>
                    <a:close/>
                    <a:moveTo>
                      <a:pt x="710" y="223"/>
                    </a:moveTo>
                    <a:cubicBezTo>
                      <a:pt x="710" y="263"/>
                      <a:pt x="710" y="263"/>
                      <a:pt x="710" y="263"/>
                    </a:cubicBezTo>
                    <a:cubicBezTo>
                      <a:pt x="49" y="263"/>
                      <a:pt x="49" y="263"/>
                      <a:pt x="49" y="263"/>
                    </a:cubicBezTo>
                    <a:cubicBezTo>
                      <a:pt x="49" y="223"/>
                      <a:pt x="49" y="223"/>
                      <a:pt x="49" y="223"/>
                    </a:cubicBezTo>
                    <a:lnTo>
                      <a:pt x="710" y="223"/>
                    </a:lnTo>
                    <a:close/>
                    <a:moveTo>
                      <a:pt x="586" y="404"/>
                    </a:moveTo>
                    <a:cubicBezTo>
                      <a:pt x="173" y="404"/>
                      <a:pt x="173" y="404"/>
                      <a:pt x="173" y="404"/>
                    </a:cubicBezTo>
                    <a:cubicBezTo>
                      <a:pt x="173" y="313"/>
                      <a:pt x="173" y="313"/>
                      <a:pt x="173" y="313"/>
                    </a:cubicBezTo>
                    <a:cubicBezTo>
                      <a:pt x="586" y="313"/>
                      <a:pt x="586" y="313"/>
                      <a:pt x="586" y="313"/>
                    </a:cubicBezTo>
                    <a:lnTo>
                      <a:pt x="586" y="40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58" name="组合 57"/>
          <p:cNvGrpSpPr/>
          <p:nvPr/>
        </p:nvGrpSpPr>
        <p:grpSpPr>
          <a:xfrm>
            <a:off x="7580758" y="3616325"/>
            <a:ext cx="358775" cy="292100"/>
            <a:chOff x="7550150" y="3613150"/>
            <a:chExt cx="358775" cy="292100"/>
          </a:xfrm>
          <a:solidFill>
            <a:schemeClr val="bg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bg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bg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bg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94" name="组合 93"/>
          <p:cNvGrpSpPr/>
          <p:nvPr/>
        </p:nvGrpSpPr>
        <p:grpSpPr>
          <a:xfrm>
            <a:off x="5394325" y="2859088"/>
            <a:ext cx="358775" cy="360362"/>
            <a:chOff x="5394325" y="2859088"/>
            <a:chExt cx="358775" cy="360362"/>
          </a:xfrm>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106" name="组合 105"/>
          <p:cNvGrpSpPr/>
          <p:nvPr/>
        </p:nvGrpSpPr>
        <p:grpSpPr>
          <a:xfrm>
            <a:off x="6853689" y="2141343"/>
            <a:ext cx="314346" cy="359165"/>
            <a:chOff x="6853689" y="2141343"/>
            <a:chExt cx="314346" cy="359165"/>
          </a:xfrm>
          <a:solidFill>
            <a:schemeClr val="bg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bg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bg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130" name="Group 69"/>
          <p:cNvGrpSpPr/>
          <p:nvPr/>
        </p:nvGrpSpPr>
        <p:grpSpPr>
          <a:xfrm>
            <a:off x="7549916" y="1422399"/>
            <a:ext cx="359165" cy="337063"/>
            <a:chOff x="10074275" y="1647825"/>
            <a:chExt cx="464344" cy="435769"/>
          </a:xfrm>
          <a:solidFill>
            <a:schemeClr val="bg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bg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bg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148" name="组合 147"/>
          <p:cNvGrpSpPr/>
          <p:nvPr/>
        </p:nvGrpSpPr>
        <p:grpSpPr>
          <a:xfrm>
            <a:off x="4675188" y="1422400"/>
            <a:ext cx="360362" cy="358775"/>
            <a:chOff x="4675188" y="1422400"/>
            <a:chExt cx="360362" cy="358775"/>
          </a:xfrm>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bg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171" name="组合 170"/>
          <p:cNvGrpSpPr/>
          <p:nvPr/>
        </p:nvGrpSpPr>
        <p:grpSpPr>
          <a:xfrm>
            <a:off x="1035050" y="3649663"/>
            <a:ext cx="358775" cy="225425"/>
            <a:chOff x="1035050" y="3649663"/>
            <a:chExt cx="358775" cy="225425"/>
          </a:xfrm>
          <a:solidFill>
            <a:schemeClr val="bg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bg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bg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182" name="组合 181"/>
          <p:cNvGrpSpPr/>
          <p:nvPr/>
        </p:nvGrpSpPr>
        <p:grpSpPr>
          <a:xfrm>
            <a:off x="2528974" y="2863357"/>
            <a:ext cx="246811" cy="359779"/>
            <a:chOff x="2528974" y="2863357"/>
            <a:chExt cx="246811" cy="359779"/>
          </a:xfrm>
          <a:solidFill>
            <a:schemeClr val="bg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rPr>
              <a:t>	</a:t>
            </a:r>
          </a:p>
        </p:txBody>
      </p:sp>
      <p:grpSp>
        <p:nvGrpSpPr>
          <p:cNvPr id="188" name="Group 121"/>
          <p:cNvGrpSpPr/>
          <p:nvPr/>
        </p:nvGrpSpPr>
        <p:grpSpPr>
          <a:xfrm>
            <a:off x="317500" y="2908790"/>
            <a:ext cx="359165" cy="269526"/>
            <a:chOff x="723900" y="3569494"/>
            <a:chExt cx="464344" cy="348456"/>
          </a:xfrm>
          <a:solidFill>
            <a:schemeClr val="bg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bg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bg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bg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nvGrpSpPr>
          <p:cNvPr id="221" name="组合 220"/>
          <p:cNvGrpSpPr/>
          <p:nvPr/>
        </p:nvGrpSpPr>
        <p:grpSpPr>
          <a:xfrm>
            <a:off x="1035050" y="1447800"/>
            <a:ext cx="360363" cy="315913"/>
            <a:chOff x="1035050" y="1447800"/>
            <a:chExt cx="360363" cy="315913"/>
          </a:xfrm>
          <a:solidFill>
            <a:schemeClr val="bg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85628" cy="5107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PA_矩形 7"/>
          <p:cNvSpPr/>
          <p:nvPr>
            <p:custDataLst>
              <p:tags r:id="rId1"/>
            </p:custDataLst>
          </p:nvPr>
        </p:nvSpPr>
        <p:spPr>
          <a:xfrm>
            <a:off x="360771" y="1720176"/>
            <a:ext cx="800219" cy="1569660"/>
          </a:xfrm>
          <a:prstGeom prst="rect">
            <a:avLst/>
          </a:prstGeom>
        </p:spPr>
        <p:txBody>
          <a:bodyPr wrap="none">
            <a:spAutoFit/>
          </a:bodyPr>
          <a:lstStyle/>
          <a:p>
            <a:pPr lvl="0" algn="ctr" defTabSz="685800">
              <a:defRPr/>
            </a:pPr>
            <a:r>
              <a:rPr lang="zh-CN" altLang="en-US" sz="4800" b="1" kern="0">
                <a:solidFill>
                  <a:schemeClr val="bg1"/>
                </a:solidFill>
                <a:latin typeface="微软雅黑" panose="020B0503020204020204" charset="-122"/>
                <a:ea typeface="微软雅黑" panose="020B0503020204020204" charset="-122"/>
              </a:rPr>
              <a:t>目</a:t>
            </a:r>
            <a:endParaRPr lang="en-US" altLang="zh-CN" sz="4800" b="1" kern="0">
              <a:solidFill>
                <a:schemeClr val="bg1"/>
              </a:solidFill>
              <a:latin typeface="微软雅黑" panose="020B0503020204020204" charset="-122"/>
              <a:ea typeface="微软雅黑" panose="020B0503020204020204" charset="-122"/>
            </a:endParaRPr>
          </a:p>
          <a:p>
            <a:pPr lvl="0" algn="ctr" defTabSz="685800">
              <a:defRPr/>
            </a:pPr>
            <a:r>
              <a:rPr lang="zh-CN" altLang="en-US" sz="4800" b="1" kern="0">
                <a:solidFill>
                  <a:schemeClr val="bg1"/>
                </a:solidFill>
                <a:latin typeface="微软雅黑" panose="020B0503020204020204" charset="-122"/>
                <a:ea typeface="微软雅黑" panose="020B0503020204020204" charset="-122"/>
              </a:rPr>
              <a:t>录</a:t>
            </a:r>
          </a:p>
        </p:txBody>
      </p:sp>
      <p:sp>
        <p:nvSpPr>
          <p:cNvPr id="55" name="PA_矩形 8"/>
          <p:cNvSpPr/>
          <p:nvPr>
            <p:custDataLst>
              <p:tags r:id="rId2"/>
            </p:custDataLst>
          </p:nvPr>
        </p:nvSpPr>
        <p:spPr>
          <a:xfrm rot="16200000">
            <a:off x="653293" y="2448002"/>
            <a:ext cx="1399390" cy="276999"/>
          </a:xfrm>
          <a:prstGeom prst="rect">
            <a:avLst/>
          </a:prstGeom>
        </p:spPr>
        <p:txBody>
          <a:bodyPr wrap="square">
            <a:spAutoFit/>
          </a:bodyPr>
          <a:lstStyle/>
          <a:p>
            <a:pPr lvl="0" algn="dist" defTabSz="685800">
              <a:defRPr/>
            </a:pPr>
            <a:r>
              <a:rPr lang="en-US" altLang="zh-CN" sz="1200" kern="0">
                <a:solidFill>
                  <a:schemeClr val="bg1"/>
                </a:solidFill>
                <a:latin typeface="+mj-lt"/>
                <a:ea typeface="微软雅黑" panose="020B0503020204020204" charset="-122"/>
              </a:rPr>
              <a:t>CONTENTS</a:t>
            </a:r>
          </a:p>
        </p:txBody>
      </p:sp>
      <p:grpSp>
        <p:nvGrpSpPr>
          <p:cNvPr id="67" name="组合 66"/>
          <p:cNvGrpSpPr/>
          <p:nvPr/>
        </p:nvGrpSpPr>
        <p:grpSpPr>
          <a:xfrm>
            <a:off x="0" y="5107366"/>
            <a:ext cx="9144000" cy="72268"/>
            <a:chOff x="0" y="2752741"/>
            <a:chExt cx="13807885" cy="133671"/>
          </a:xfrm>
        </p:grpSpPr>
        <p:grpSp>
          <p:nvGrpSpPr>
            <p:cNvPr id="68" name="组合 67"/>
            <p:cNvGrpSpPr/>
            <p:nvPr/>
          </p:nvGrpSpPr>
          <p:grpSpPr>
            <a:xfrm>
              <a:off x="0" y="2752741"/>
              <a:ext cx="6905065" cy="133671"/>
              <a:chOff x="1158125" y="1090011"/>
              <a:chExt cx="6905065" cy="225306"/>
            </a:xfrm>
          </p:grpSpPr>
          <p:sp>
            <p:nvSpPr>
              <p:cNvPr id="74" name="矩形 73"/>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6902820" y="2752741"/>
              <a:ext cx="6905065" cy="133671"/>
              <a:chOff x="1158125" y="1090011"/>
              <a:chExt cx="6905065" cy="225306"/>
            </a:xfrm>
          </p:grpSpPr>
          <p:sp>
            <p:nvSpPr>
              <p:cNvPr id="70" name="矩形 69"/>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8" name="文本框 6"/>
          <p:cNvSpPr txBox="1">
            <a:spLocks noChangeArrowheads="1"/>
          </p:cNvSpPr>
          <p:nvPr/>
        </p:nvSpPr>
        <p:spPr bwMode="auto">
          <a:xfrm>
            <a:off x="4930184" y="81746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选题的背景与意义</a:t>
            </a:r>
          </a:p>
        </p:txBody>
      </p:sp>
      <p:sp>
        <p:nvSpPr>
          <p:cNvPr id="79" name="矩形 78"/>
          <p:cNvSpPr/>
          <p:nvPr/>
        </p:nvSpPr>
        <p:spPr>
          <a:xfrm>
            <a:off x="4924704" y="1183154"/>
            <a:ext cx="2773516" cy="215444"/>
          </a:xfrm>
          <a:prstGeom prst="rect">
            <a:avLst/>
          </a:prstGeom>
        </p:spPr>
        <p:txBody>
          <a:bodyPr wrap="none">
            <a:spAutoFit/>
          </a:bodyPr>
          <a:lstStyle/>
          <a:p>
            <a:pPr lvl="0" fontAlgn="base">
              <a:spcBef>
                <a:spcPct val="0"/>
              </a:spcBef>
              <a:spcAft>
                <a:spcPct val="0"/>
              </a:spcAft>
              <a:defRPr/>
            </a:pPr>
            <a:r>
              <a:rPr lang="en-US" altLang="zh-CN" sz="800">
                <a:solidFill>
                  <a:schemeClr val="tx1">
                    <a:lumMod val="65000"/>
                    <a:lumOff val="35000"/>
                  </a:schemeClr>
                </a:solidFill>
                <a:latin typeface="+mj-lt"/>
              </a:rPr>
              <a:t>Background And Significance Of The Selected Topic</a:t>
            </a:r>
          </a:p>
        </p:txBody>
      </p:sp>
      <p:sp>
        <p:nvSpPr>
          <p:cNvPr id="80" name="椭圆 79"/>
          <p:cNvSpPr/>
          <p:nvPr/>
        </p:nvSpPr>
        <p:spPr>
          <a:xfrm>
            <a:off x="4292813" y="800445"/>
            <a:ext cx="558153" cy="558153"/>
          </a:xfrm>
          <a:prstGeom prst="ellipse">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mj-ea"/>
                <a:ea typeface="+mj-ea"/>
              </a:rPr>
              <a:t>壹</a:t>
            </a:r>
          </a:p>
        </p:txBody>
      </p:sp>
      <p:sp>
        <p:nvSpPr>
          <p:cNvPr id="81" name="文本框 6"/>
          <p:cNvSpPr txBox="1">
            <a:spLocks noChangeArrowheads="1"/>
          </p:cNvSpPr>
          <p:nvPr/>
        </p:nvSpPr>
        <p:spPr bwMode="auto">
          <a:xfrm>
            <a:off x="4930184" y="1812416"/>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研究方法及过程</a:t>
            </a:r>
          </a:p>
        </p:txBody>
      </p:sp>
      <p:sp>
        <p:nvSpPr>
          <p:cNvPr id="82" name="矩形 81"/>
          <p:cNvSpPr/>
          <p:nvPr/>
        </p:nvSpPr>
        <p:spPr>
          <a:xfrm>
            <a:off x="4924704" y="2178102"/>
            <a:ext cx="1853392" cy="215444"/>
          </a:xfrm>
          <a:prstGeom prst="rect">
            <a:avLst/>
          </a:prstGeom>
        </p:spPr>
        <p:txBody>
          <a:bodyPr wrap="none">
            <a:spAutoFit/>
          </a:bodyPr>
          <a:lstStyle/>
          <a:p>
            <a:pPr fontAlgn="base">
              <a:spcBef>
                <a:spcPct val="0"/>
              </a:spcBef>
              <a:spcAft>
                <a:spcPct val="0"/>
              </a:spcAft>
            </a:pPr>
            <a:r>
              <a:rPr lang="en-US" altLang="zh-CN" sz="800">
                <a:solidFill>
                  <a:schemeClr val="tx1">
                    <a:lumMod val="65000"/>
                    <a:lumOff val="35000"/>
                  </a:schemeClr>
                </a:solidFill>
                <a:latin typeface="+mj-lt"/>
              </a:rPr>
              <a:t>Research Methods And Processes</a:t>
            </a:r>
          </a:p>
        </p:txBody>
      </p:sp>
      <p:sp>
        <p:nvSpPr>
          <p:cNvPr id="83" name="椭圆 82"/>
          <p:cNvSpPr/>
          <p:nvPr/>
        </p:nvSpPr>
        <p:spPr>
          <a:xfrm>
            <a:off x="4292813" y="1835203"/>
            <a:ext cx="558153" cy="558153"/>
          </a:xfrm>
          <a:prstGeom prst="ellipse">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mj-ea"/>
                <a:ea typeface="+mj-ea"/>
              </a:rPr>
              <a:t>贰</a:t>
            </a:r>
          </a:p>
        </p:txBody>
      </p:sp>
      <p:sp>
        <p:nvSpPr>
          <p:cNvPr id="84" name="文本框 6"/>
          <p:cNvSpPr txBox="1">
            <a:spLocks noChangeArrowheads="1"/>
          </p:cNvSpPr>
          <p:nvPr/>
        </p:nvSpPr>
        <p:spPr bwMode="auto">
          <a:xfrm>
            <a:off x="4930184" y="2833877"/>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研究成果展示及应用</a:t>
            </a:r>
          </a:p>
        </p:txBody>
      </p:sp>
      <p:sp>
        <p:nvSpPr>
          <p:cNvPr id="85" name="矩形 84"/>
          <p:cNvSpPr/>
          <p:nvPr/>
        </p:nvSpPr>
        <p:spPr>
          <a:xfrm>
            <a:off x="4924704" y="3199563"/>
            <a:ext cx="2654894" cy="215444"/>
          </a:xfrm>
          <a:prstGeom prst="rect">
            <a:avLst/>
          </a:prstGeom>
        </p:spPr>
        <p:txBody>
          <a:bodyPr wrap="none">
            <a:spAutoFit/>
          </a:bodyPr>
          <a:lstStyle/>
          <a:p>
            <a:pPr lvl="0" fontAlgn="base">
              <a:spcBef>
                <a:spcPct val="0"/>
              </a:spcBef>
              <a:spcAft>
                <a:spcPct val="0"/>
              </a:spcAft>
              <a:defRPr/>
            </a:pPr>
            <a:r>
              <a:rPr lang="en-US" altLang="zh-CN" sz="800">
                <a:solidFill>
                  <a:schemeClr val="tx1">
                    <a:lumMod val="65000"/>
                    <a:lumOff val="35000"/>
                  </a:schemeClr>
                </a:solidFill>
                <a:latin typeface="+mj-lt"/>
              </a:rPr>
              <a:t>Demonstration and application of research results</a:t>
            </a:r>
          </a:p>
        </p:txBody>
      </p:sp>
      <p:sp>
        <p:nvSpPr>
          <p:cNvPr id="86" name="椭圆 85"/>
          <p:cNvSpPr/>
          <p:nvPr/>
        </p:nvSpPr>
        <p:spPr>
          <a:xfrm>
            <a:off x="4292813" y="2869961"/>
            <a:ext cx="558153" cy="558153"/>
          </a:xfrm>
          <a:prstGeom prst="ellipse">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mj-ea"/>
                <a:ea typeface="+mj-ea"/>
              </a:rPr>
              <a:t>叁</a:t>
            </a:r>
          </a:p>
        </p:txBody>
      </p:sp>
      <p:sp>
        <p:nvSpPr>
          <p:cNvPr id="87" name="文本框 6"/>
          <p:cNvSpPr txBox="1">
            <a:spLocks noChangeArrowheads="1"/>
          </p:cNvSpPr>
          <p:nvPr/>
        </p:nvSpPr>
        <p:spPr bwMode="auto">
          <a:xfrm>
            <a:off x="4930184" y="385158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论文总结与致谢</a:t>
            </a:r>
          </a:p>
        </p:txBody>
      </p:sp>
      <p:sp>
        <p:nvSpPr>
          <p:cNvPr id="88" name="矩形 87"/>
          <p:cNvSpPr/>
          <p:nvPr/>
        </p:nvSpPr>
        <p:spPr>
          <a:xfrm>
            <a:off x="4924704" y="4217271"/>
            <a:ext cx="1561646" cy="215444"/>
          </a:xfrm>
          <a:prstGeom prst="rect">
            <a:avLst/>
          </a:prstGeom>
        </p:spPr>
        <p:txBody>
          <a:bodyPr wrap="none">
            <a:spAutoFit/>
          </a:bodyPr>
          <a:lstStyle/>
          <a:p>
            <a:pPr lvl="0" fontAlgn="base">
              <a:spcBef>
                <a:spcPct val="0"/>
              </a:spcBef>
              <a:spcAft>
                <a:spcPct val="0"/>
              </a:spcAft>
              <a:defRPr/>
            </a:pPr>
            <a:r>
              <a:rPr lang="en-US" altLang="zh-CN" sz="800">
                <a:solidFill>
                  <a:schemeClr val="tx1">
                    <a:lumMod val="65000"/>
                    <a:lumOff val="35000"/>
                  </a:schemeClr>
                </a:solidFill>
                <a:latin typeface="+mj-lt"/>
              </a:rPr>
              <a:t>Paper Summary And Thanks</a:t>
            </a:r>
          </a:p>
        </p:txBody>
      </p:sp>
      <p:sp>
        <p:nvSpPr>
          <p:cNvPr id="89" name="椭圆 88"/>
          <p:cNvSpPr/>
          <p:nvPr/>
        </p:nvSpPr>
        <p:spPr>
          <a:xfrm>
            <a:off x="4292813" y="3904719"/>
            <a:ext cx="558153" cy="558153"/>
          </a:xfrm>
          <a:prstGeom prst="ellipse">
            <a:avLst/>
          </a:prstGeom>
          <a:solidFill>
            <a:schemeClr val="accent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mj-ea"/>
                <a:ea typeface="+mj-ea"/>
              </a:rPr>
              <a:t>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1964148" y="1470173"/>
            <a:ext cx="5109091"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选题的背景与意义</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2036388" y="2318789"/>
            <a:ext cx="5037778" cy="276999"/>
          </a:xfrm>
          <a:prstGeom prst="rect">
            <a:avLst/>
          </a:prstGeom>
        </p:spPr>
        <p:txBody>
          <a:bodyPr wrap="square">
            <a:spAutoFit/>
          </a:bodyPr>
          <a:lstStyle/>
          <a:p>
            <a:pPr lvl="0" algn="ctr" defTabSz="685800">
              <a:defRPr/>
            </a:pPr>
            <a:r>
              <a:rPr lang="en-US" altLang="zh-CN" sz="1200" kern="0">
                <a:solidFill>
                  <a:srgbClr val="454E5F"/>
                </a:solidFill>
                <a:latin typeface="+mj-lt"/>
                <a:ea typeface="微软雅黑" panose="020B0503020204020204" charset="-122"/>
              </a:rPr>
              <a:t>Background And Significance Of The Selected Topic</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6" name="矩形: 圆角 35"/>
          <p:cNvSpPr/>
          <p:nvPr/>
        </p:nvSpPr>
        <p:spPr>
          <a:xfrm>
            <a:off x="3878402" y="3764365"/>
            <a:ext cx="1387196" cy="3067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mj-ea"/>
                <a:ea typeface="+mj-ea"/>
              </a:rPr>
              <a:t>第一单元</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080241"/>
            <a:ext cx="3326130" cy="2217420"/>
          </a:xfrm>
          <a:prstGeom prst="rect">
            <a:avLst/>
          </a:prstGeom>
        </p:spPr>
      </p:pic>
      <p:sp>
        <p:nvSpPr>
          <p:cNvPr id="5" name="矩形 4"/>
          <p:cNvSpPr/>
          <p:nvPr/>
        </p:nvSpPr>
        <p:spPr>
          <a:xfrm>
            <a:off x="3326130" y="1080241"/>
            <a:ext cx="5817870" cy="2217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矩形 7"/>
          <p:cNvSpPr/>
          <p:nvPr>
            <p:custDataLst>
              <p:tags r:id="rId1"/>
            </p:custDataLst>
          </p:nvPr>
        </p:nvSpPr>
        <p:spPr>
          <a:xfrm>
            <a:off x="3430119" y="1408232"/>
            <a:ext cx="1723549" cy="461665"/>
          </a:xfrm>
          <a:prstGeom prst="rect">
            <a:avLst/>
          </a:prstGeom>
        </p:spPr>
        <p:txBody>
          <a:bodyPr wrap="none">
            <a:spAutoFit/>
          </a:bodyPr>
          <a:lstStyle/>
          <a:p>
            <a:pPr lvl="0" defTabSz="685800">
              <a:defRPr/>
            </a:pPr>
            <a:r>
              <a:rPr lang="zh-CN" altLang="en-US" sz="2400" b="1" kern="0">
                <a:solidFill>
                  <a:schemeClr val="bg1"/>
                </a:solidFill>
                <a:latin typeface="微软雅黑" panose="020B0503020204020204" charset="-122"/>
                <a:ea typeface="微软雅黑" panose="020B0503020204020204" charset="-122"/>
              </a:rPr>
              <a:t>选题的背景</a:t>
            </a:r>
          </a:p>
        </p:txBody>
      </p:sp>
      <p:sp>
        <p:nvSpPr>
          <p:cNvPr id="25" name="矩形 24"/>
          <p:cNvSpPr/>
          <p:nvPr/>
        </p:nvSpPr>
        <p:spPr>
          <a:xfrm>
            <a:off x="3465452" y="1873457"/>
            <a:ext cx="5574559" cy="1036759"/>
          </a:xfrm>
          <a:prstGeom prst="rect">
            <a:avLst/>
          </a:prstGeom>
        </p:spPr>
        <p:txBody>
          <a:bodyPr wrap="square">
            <a:spAutoFit/>
          </a:bodyPr>
          <a:lstStyle/>
          <a:p>
            <a:pPr defTabSz="914400">
              <a:lnSpc>
                <a:spcPct val="150000"/>
              </a:lnSpc>
              <a:defRPr/>
            </a:pPr>
            <a:r>
              <a:rPr lang="en-US" altLang="zh-CN" sz="1050" kern="0">
                <a:solidFill>
                  <a:schemeClr val="bg1"/>
                </a:solidFill>
                <a:cs typeface="Arial" panose="020B0604020202020204" pitchFamily="34" charset="0"/>
              </a:rPr>
              <a:t>Lorem ipsum dolor sit amet, consectetuer adipiscing elit. Aenean commodo ligula eget dolorLorem ipsum dolor sit amet, consectetuer adipiscing elit. Lorem ipsum dolor sit amet, consectetuer adipiscing elit. Lorem ipsum dolor sit amet, consectetuer adipiscing elit. Lorem ipsum dolor sit amet, consectetuer adipiscing elit. Lorem ipsum dolor sit amet, consectetuer adipiscing elit.</a:t>
            </a:r>
          </a:p>
        </p:txBody>
      </p:sp>
      <p:sp>
        <p:nvSpPr>
          <p:cNvPr id="21" name="文本框 6"/>
          <p:cNvSpPr txBox="1">
            <a:spLocks noChangeArrowheads="1"/>
          </p:cNvSpPr>
          <p:nvPr/>
        </p:nvSpPr>
        <p:spPr bwMode="auto">
          <a:xfrm>
            <a:off x="3248560" y="122161"/>
            <a:ext cx="2646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选题的背景与意义</a:t>
            </a:r>
          </a:p>
        </p:txBody>
      </p:sp>
      <p:sp>
        <p:nvSpPr>
          <p:cNvPr id="22" name="矩形 21"/>
          <p:cNvSpPr/>
          <p:nvPr/>
        </p:nvSpPr>
        <p:spPr>
          <a:xfrm>
            <a:off x="3024941" y="561729"/>
            <a:ext cx="3094117"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Background And Significance Of The Selected Topic</a:t>
            </a:r>
          </a:p>
        </p:txBody>
      </p:sp>
      <p:cxnSp>
        <p:nvCxnSpPr>
          <p:cNvPr id="23" name="直接连接符 22"/>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98612" y="3680423"/>
            <a:ext cx="528917" cy="5289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1846" y="3921789"/>
            <a:ext cx="3415834" cy="552011"/>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29" name="矩形 28"/>
          <p:cNvSpPr/>
          <p:nvPr/>
        </p:nvSpPr>
        <p:spPr>
          <a:xfrm>
            <a:off x="681846" y="3625624"/>
            <a:ext cx="1210588"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选题的背景</a:t>
            </a:r>
          </a:p>
        </p:txBody>
      </p:sp>
      <p:sp>
        <p:nvSpPr>
          <p:cNvPr id="30" name="椭圆 29"/>
          <p:cNvSpPr/>
          <p:nvPr/>
        </p:nvSpPr>
        <p:spPr>
          <a:xfrm>
            <a:off x="4706911" y="3680423"/>
            <a:ext cx="528917" cy="5289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290145" y="3921789"/>
            <a:ext cx="3415834" cy="552011"/>
          </a:xfrm>
          <a:prstGeom prst="rect">
            <a:avLst/>
          </a:prstGeom>
        </p:spPr>
        <p:txBody>
          <a:bodyPr wrap="square">
            <a:spAutoFit/>
          </a:bodyPr>
          <a:lstStyle/>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Lorem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ipsum</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sit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amet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consectetuer</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adipiscing</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elit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Aenean</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commodo</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ligula </a:t>
            </a:r>
            <a:r>
              <a:rPr kumimoji="0" lang="en-US" altLang="zh-CN" sz="1050" b="0" i="0" u="none" strike="noStrike" kern="1200" cap="none" spc="0" normalizeH="0" baseline="0" noProof="0" err="1">
                <a:ln>
                  <a:noFill/>
                </a:ln>
                <a:solidFill>
                  <a:schemeClr val="bg1">
                    <a:lumMod val="50000"/>
                  </a:schemeClr>
                </a:solidFill>
                <a:effectLst/>
                <a:uLnTx/>
                <a:uFillTx/>
                <a:latin typeface="Calibri Light" panose="020F0302020204030204"/>
                <a:ea typeface="微软雅黑" panose="020B0503020204020204" charset="-122"/>
                <a:cs typeface="+mn-ea"/>
                <a:sym typeface="+mn-lt"/>
              </a:rPr>
              <a:t>eget</a:t>
            </a:r>
            <a:r>
              <a:rPr kumimoji="0" lang="en-US" altLang="zh-CN" sz="1050" b="0" i="0" u="none" strike="noStrike" kern="1200" cap="none" spc="0" normalizeH="0" baseline="0" noProof="0">
                <a:ln>
                  <a:noFill/>
                </a:ln>
                <a:solidFill>
                  <a:schemeClr val="bg1">
                    <a:lumMod val="50000"/>
                  </a:schemeClr>
                </a:solidFill>
                <a:effectLst/>
                <a:uLnTx/>
                <a:uFillTx/>
                <a:latin typeface="Calibri Light" panose="020F0302020204030204"/>
                <a:ea typeface="微软雅黑" panose="020B0503020204020204" charset="-122"/>
                <a:cs typeface="+mn-ea"/>
                <a:sym typeface="+mn-lt"/>
              </a:rPr>
              <a:t> dolor. </a:t>
            </a:r>
          </a:p>
        </p:txBody>
      </p:sp>
      <p:sp>
        <p:nvSpPr>
          <p:cNvPr id="34" name="矩形 33"/>
          <p:cNvSpPr/>
          <p:nvPr/>
        </p:nvSpPr>
        <p:spPr>
          <a:xfrm>
            <a:off x="5290145" y="3625624"/>
            <a:ext cx="1210588" cy="338554"/>
          </a:xfrm>
          <a:prstGeom prst="rect">
            <a:avLst/>
          </a:prstGeom>
        </p:spPr>
        <p:txBody>
          <a:bodyPr wrap="none">
            <a:spAutoFit/>
          </a:bodyPr>
          <a:lstStyle/>
          <a:p>
            <a:pPr lvl="0" defTabSz="685800">
              <a:defRPr/>
            </a:pPr>
            <a:r>
              <a:rPr lang="zh-CN" altLang="en-US" sz="1600">
                <a:solidFill>
                  <a:schemeClr val="accent1"/>
                </a:solidFill>
                <a:latin typeface="微软雅黑" panose="020B0503020204020204" charset="-122"/>
                <a:ea typeface="微软雅黑" panose="020B0503020204020204" charset="-122"/>
                <a:sym typeface="+mn-lt"/>
              </a:rPr>
              <a:t>选题的背景</a:t>
            </a:r>
          </a:p>
        </p:txBody>
      </p:sp>
      <p:grpSp>
        <p:nvGrpSpPr>
          <p:cNvPr id="15" name="Group 112"/>
          <p:cNvGrpSpPr/>
          <p:nvPr/>
        </p:nvGrpSpPr>
        <p:grpSpPr>
          <a:xfrm>
            <a:off x="210057" y="3829525"/>
            <a:ext cx="287456" cy="269306"/>
            <a:chOff x="5368132" y="3540125"/>
            <a:chExt cx="465138" cy="435769"/>
          </a:xfrm>
          <a:solidFill>
            <a:schemeClr val="bg1"/>
          </a:solidFill>
        </p:grpSpPr>
        <p:sp>
          <p:nvSpPr>
            <p:cNvPr id="1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AutoShape 112"/>
          <p:cNvSpPr/>
          <p:nvPr/>
        </p:nvSpPr>
        <p:spPr bwMode="auto">
          <a:xfrm>
            <a:off x="4831102" y="3801554"/>
            <a:ext cx="287923" cy="28665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8076" y="1638991"/>
            <a:ext cx="1153855" cy="1189373"/>
            <a:chOff x="510988" y="1634508"/>
            <a:chExt cx="1485211" cy="1530929"/>
          </a:xfrm>
        </p:grpSpPr>
        <p:sp>
          <p:nvSpPr>
            <p:cNvPr id="4" name="矩形 3"/>
            <p:cNvSpPr/>
            <p:nvPr/>
          </p:nvSpPr>
          <p:spPr>
            <a:xfrm>
              <a:off x="510989" y="1634508"/>
              <a:ext cx="1485210" cy="1485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510988" y="3119718"/>
              <a:ext cx="1485210" cy="45719"/>
              <a:chOff x="1158125" y="1090011"/>
              <a:chExt cx="6905065" cy="225306"/>
            </a:xfrm>
          </p:grpSpPr>
          <p:sp>
            <p:nvSpPr>
              <p:cNvPr id="17" name="矩形 16"/>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a:off x="2868570" y="1638991"/>
            <a:ext cx="1153855" cy="1189373"/>
            <a:chOff x="510988" y="1634508"/>
            <a:chExt cx="1485211" cy="1530929"/>
          </a:xfrm>
        </p:grpSpPr>
        <p:sp>
          <p:nvSpPr>
            <p:cNvPr id="27" name="矩形 26"/>
            <p:cNvSpPr/>
            <p:nvPr/>
          </p:nvSpPr>
          <p:spPr>
            <a:xfrm>
              <a:off x="510989" y="1634508"/>
              <a:ext cx="1485210" cy="1485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510988" y="3119718"/>
              <a:ext cx="1485210" cy="45719"/>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 name="组合 37"/>
          <p:cNvGrpSpPr/>
          <p:nvPr/>
        </p:nvGrpSpPr>
        <p:grpSpPr>
          <a:xfrm>
            <a:off x="5029064" y="1638991"/>
            <a:ext cx="1153855" cy="1189373"/>
            <a:chOff x="510988" y="1634508"/>
            <a:chExt cx="1485211" cy="1530929"/>
          </a:xfrm>
        </p:grpSpPr>
        <p:sp>
          <p:nvSpPr>
            <p:cNvPr id="39" name="矩形 38"/>
            <p:cNvSpPr/>
            <p:nvPr/>
          </p:nvSpPr>
          <p:spPr>
            <a:xfrm>
              <a:off x="510989" y="1634508"/>
              <a:ext cx="1485210" cy="14852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510988" y="3119718"/>
              <a:ext cx="1485210" cy="45719"/>
              <a:chOff x="1158125" y="1090011"/>
              <a:chExt cx="6905065" cy="225306"/>
            </a:xfrm>
          </p:grpSpPr>
          <p:sp>
            <p:nvSpPr>
              <p:cNvPr id="41" name="矩形 40"/>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7189559" y="1638991"/>
            <a:ext cx="1153855" cy="1189373"/>
            <a:chOff x="510988" y="1634508"/>
            <a:chExt cx="1485211" cy="1530929"/>
          </a:xfrm>
        </p:grpSpPr>
        <p:sp>
          <p:nvSpPr>
            <p:cNvPr id="46" name="矩形 45"/>
            <p:cNvSpPr/>
            <p:nvPr/>
          </p:nvSpPr>
          <p:spPr>
            <a:xfrm>
              <a:off x="510989" y="1634508"/>
              <a:ext cx="1485210" cy="14852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510988" y="3119718"/>
              <a:ext cx="1485210" cy="45719"/>
              <a:chOff x="1158125" y="1090011"/>
              <a:chExt cx="6905065" cy="225306"/>
            </a:xfrm>
          </p:grpSpPr>
          <p:sp>
            <p:nvSpPr>
              <p:cNvPr id="48" name="矩形 47"/>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矩形 51"/>
          <p:cNvSpPr/>
          <p:nvPr/>
        </p:nvSpPr>
        <p:spPr>
          <a:xfrm>
            <a:off x="423365" y="3363728"/>
            <a:ext cx="1722899" cy="915572"/>
          </a:xfrm>
          <a:prstGeom prst="rect">
            <a:avLst/>
          </a:prstGeom>
        </p:spPr>
        <p:txBody>
          <a:bodyPr wrap="square">
            <a:spAutoFit/>
          </a:bodyPr>
          <a:lstStyle/>
          <a:p>
            <a:pPr algn="ct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53" name="矩形 52"/>
          <p:cNvSpPr/>
          <p:nvPr/>
        </p:nvSpPr>
        <p:spPr>
          <a:xfrm>
            <a:off x="612390" y="2994396"/>
            <a:ext cx="1344850" cy="369332"/>
          </a:xfrm>
          <a:prstGeom prst="rect">
            <a:avLst/>
          </a:prstGeom>
        </p:spPr>
        <p:txBody>
          <a:bodyPr wrap="square">
            <a:spAutoFit/>
          </a:bodyPr>
          <a:lstStyle/>
          <a:p>
            <a:pPr algn="ctr"/>
            <a:r>
              <a:rPr lang="zh-CN" altLang="en-US" sz="1800">
                <a:solidFill>
                  <a:schemeClr val="accent1"/>
                </a:solidFill>
                <a:latin typeface="+mj-ea"/>
                <a:ea typeface="+mj-ea"/>
              </a:rPr>
              <a:t>选题的意义</a:t>
            </a:r>
          </a:p>
        </p:txBody>
      </p:sp>
      <p:sp>
        <p:nvSpPr>
          <p:cNvPr id="54" name="矩形 53"/>
          <p:cNvSpPr/>
          <p:nvPr/>
        </p:nvSpPr>
        <p:spPr>
          <a:xfrm>
            <a:off x="2583859" y="3363728"/>
            <a:ext cx="1722899" cy="915572"/>
          </a:xfrm>
          <a:prstGeom prst="rect">
            <a:avLst/>
          </a:prstGeom>
        </p:spPr>
        <p:txBody>
          <a:bodyPr wrap="square">
            <a:spAutoFit/>
          </a:bodyPr>
          <a:lstStyle/>
          <a:p>
            <a:pPr algn="ct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55" name="矩形 54"/>
          <p:cNvSpPr/>
          <p:nvPr/>
        </p:nvSpPr>
        <p:spPr>
          <a:xfrm>
            <a:off x="2772884" y="2994396"/>
            <a:ext cx="1344850" cy="369332"/>
          </a:xfrm>
          <a:prstGeom prst="rect">
            <a:avLst/>
          </a:prstGeom>
        </p:spPr>
        <p:txBody>
          <a:bodyPr wrap="square">
            <a:spAutoFit/>
          </a:bodyPr>
          <a:lstStyle/>
          <a:p>
            <a:pPr algn="ctr"/>
            <a:r>
              <a:rPr lang="zh-CN" altLang="en-US" sz="1800">
                <a:solidFill>
                  <a:schemeClr val="accent1"/>
                </a:solidFill>
                <a:latin typeface="+mj-ea"/>
                <a:ea typeface="+mj-ea"/>
              </a:rPr>
              <a:t>选题的意义</a:t>
            </a:r>
          </a:p>
        </p:txBody>
      </p:sp>
      <p:sp>
        <p:nvSpPr>
          <p:cNvPr id="56" name="矩形 55"/>
          <p:cNvSpPr/>
          <p:nvPr/>
        </p:nvSpPr>
        <p:spPr>
          <a:xfrm>
            <a:off x="4744353" y="3362719"/>
            <a:ext cx="1722899" cy="915572"/>
          </a:xfrm>
          <a:prstGeom prst="rect">
            <a:avLst/>
          </a:prstGeom>
        </p:spPr>
        <p:txBody>
          <a:bodyPr wrap="square">
            <a:spAutoFit/>
          </a:bodyPr>
          <a:lstStyle/>
          <a:p>
            <a:pPr algn="ct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57" name="矩形 56"/>
          <p:cNvSpPr/>
          <p:nvPr/>
        </p:nvSpPr>
        <p:spPr>
          <a:xfrm>
            <a:off x="4933378" y="2993387"/>
            <a:ext cx="1344850" cy="369332"/>
          </a:xfrm>
          <a:prstGeom prst="rect">
            <a:avLst/>
          </a:prstGeom>
        </p:spPr>
        <p:txBody>
          <a:bodyPr wrap="square">
            <a:spAutoFit/>
          </a:bodyPr>
          <a:lstStyle/>
          <a:p>
            <a:pPr algn="ctr"/>
            <a:r>
              <a:rPr lang="zh-CN" altLang="en-US" sz="1800">
                <a:solidFill>
                  <a:schemeClr val="accent1"/>
                </a:solidFill>
                <a:latin typeface="+mj-ea"/>
                <a:ea typeface="+mj-ea"/>
              </a:rPr>
              <a:t>选题的意义</a:t>
            </a:r>
          </a:p>
        </p:txBody>
      </p:sp>
      <p:sp>
        <p:nvSpPr>
          <p:cNvPr id="58" name="矩形 57"/>
          <p:cNvSpPr/>
          <p:nvPr/>
        </p:nvSpPr>
        <p:spPr>
          <a:xfrm>
            <a:off x="6904847" y="3362719"/>
            <a:ext cx="1722899" cy="915572"/>
          </a:xfrm>
          <a:prstGeom prst="rect">
            <a:avLst/>
          </a:prstGeom>
        </p:spPr>
        <p:txBody>
          <a:bodyPr wrap="square">
            <a:spAutoFit/>
          </a:bodyPr>
          <a:lstStyle/>
          <a:p>
            <a:pPr algn="ct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59" name="矩形 58"/>
          <p:cNvSpPr/>
          <p:nvPr/>
        </p:nvSpPr>
        <p:spPr>
          <a:xfrm>
            <a:off x="7093872" y="2993387"/>
            <a:ext cx="1344850" cy="369332"/>
          </a:xfrm>
          <a:prstGeom prst="rect">
            <a:avLst/>
          </a:prstGeom>
        </p:spPr>
        <p:txBody>
          <a:bodyPr wrap="square">
            <a:spAutoFit/>
          </a:bodyPr>
          <a:lstStyle/>
          <a:p>
            <a:pPr algn="ctr"/>
            <a:r>
              <a:rPr lang="zh-CN" altLang="en-US" sz="1800">
                <a:solidFill>
                  <a:schemeClr val="accent1"/>
                </a:solidFill>
                <a:latin typeface="+mj-ea"/>
                <a:ea typeface="+mj-ea"/>
              </a:rPr>
              <a:t>选题的意义</a:t>
            </a:r>
          </a:p>
        </p:txBody>
      </p:sp>
      <p:sp>
        <p:nvSpPr>
          <p:cNvPr id="60" name="文本框 6"/>
          <p:cNvSpPr txBox="1">
            <a:spLocks noChangeArrowheads="1"/>
          </p:cNvSpPr>
          <p:nvPr/>
        </p:nvSpPr>
        <p:spPr bwMode="auto">
          <a:xfrm>
            <a:off x="3248560" y="122161"/>
            <a:ext cx="2646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选题的背景与意义</a:t>
            </a:r>
          </a:p>
        </p:txBody>
      </p:sp>
      <p:sp>
        <p:nvSpPr>
          <p:cNvPr id="61" name="矩形 60"/>
          <p:cNvSpPr/>
          <p:nvPr/>
        </p:nvSpPr>
        <p:spPr>
          <a:xfrm>
            <a:off x="3024941" y="561729"/>
            <a:ext cx="3094117"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Background And Significance Of The Selected Topic</a:t>
            </a:r>
          </a:p>
        </p:txBody>
      </p:sp>
      <p:cxnSp>
        <p:nvCxnSpPr>
          <p:cNvPr id="62" name="直接连接符 61"/>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7540471" y="2006854"/>
            <a:ext cx="451649" cy="453647"/>
            <a:chOff x="5394325" y="2859088"/>
            <a:chExt cx="358775" cy="360362"/>
          </a:xfrm>
          <a:solidFill>
            <a:schemeClr val="bg1"/>
          </a:solidFill>
        </p:grpSpPr>
        <p:sp>
          <p:nvSpPr>
            <p:cNvPr id="64"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5"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6"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7"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8"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69"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70" name="AutoShape 112"/>
          <p:cNvSpPr/>
          <p:nvPr/>
        </p:nvSpPr>
        <p:spPr bwMode="auto">
          <a:xfrm>
            <a:off x="3218484" y="2007853"/>
            <a:ext cx="453648" cy="4516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nvGrpSpPr>
          <p:cNvPr id="71" name="组合 70"/>
          <p:cNvGrpSpPr/>
          <p:nvPr/>
        </p:nvGrpSpPr>
        <p:grpSpPr>
          <a:xfrm>
            <a:off x="5450451" y="2007220"/>
            <a:ext cx="310702" cy="452914"/>
            <a:chOff x="2528974" y="2863357"/>
            <a:chExt cx="246811" cy="359779"/>
          </a:xfrm>
          <a:solidFill>
            <a:schemeClr val="bg1"/>
          </a:solidFill>
        </p:grpSpPr>
        <p:sp>
          <p:nvSpPr>
            <p:cNvPr id="7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7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74" name="组合 73"/>
          <p:cNvGrpSpPr/>
          <p:nvPr/>
        </p:nvGrpSpPr>
        <p:grpSpPr>
          <a:xfrm flipH="1">
            <a:off x="1074669" y="2007607"/>
            <a:ext cx="452140" cy="452140"/>
            <a:chOff x="2473104" y="2145028"/>
            <a:chExt cx="359165" cy="359165"/>
          </a:xfrm>
          <a:solidFill>
            <a:schemeClr val="bg1"/>
          </a:solidFill>
        </p:grpSpPr>
        <p:sp>
          <p:nvSpPr>
            <p:cNvPr id="7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7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592183" y="1532709"/>
            <a:ext cx="3457303" cy="66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kern="100">
                <a:solidFill>
                  <a:schemeClr val="bg1"/>
                </a:solidFill>
                <a:latin typeface="+mj-ea"/>
                <a:ea typeface="+mj-ea"/>
                <a:cs typeface="Times New Roman" panose="02020603050405020304" pitchFamily="18" charset="0"/>
              </a:rPr>
              <a:t>国内研究现状</a:t>
            </a:r>
          </a:p>
        </p:txBody>
      </p:sp>
      <p:sp>
        <p:nvSpPr>
          <p:cNvPr id="61" name="矩形 60"/>
          <p:cNvSpPr/>
          <p:nvPr/>
        </p:nvSpPr>
        <p:spPr>
          <a:xfrm>
            <a:off x="592182" y="1532708"/>
            <a:ext cx="3457303" cy="27954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094514" y="1532709"/>
            <a:ext cx="3457303" cy="6618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kern="100">
                <a:solidFill>
                  <a:schemeClr val="bg1"/>
                </a:solidFill>
                <a:latin typeface="+mj-ea"/>
                <a:ea typeface="+mj-ea"/>
                <a:cs typeface="Times New Roman" panose="02020603050405020304" pitchFamily="18" charset="0"/>
              </a:rPr>
              <a:t>国外研究现状</a:t>
            </a:r>
          </a:p>
        </p:txBody>
      </p:sp>
      <p:sp>
        <p:nvSpPr>
          <p:cNvPr id="63" name="矩形 62"/>
          <p:cNvSpPr/>
          <p:nvPr/>
        </p:nvSpPr>
        <p:spPr>
          <a:xfrm>
            <a:off x="5094513" y="1532708"/>
            <a:ext cx="3457303" cy="27954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716974" y="2284504"/>
            <a:ext cx="3207718" cy="20062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p:txBody>
      </p:sp>
      <p:sp>
        <p:nvSpPr>
          <p:cNvPr id="65" name="矩形 6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344098" y="2319338"/>
            <a:ext cx="3207718" cy="20062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a:p>
            <a:pPr marL="171450" indent="-171450">
              <a:lnSpc>
                <a:spcPct val="150000"/>
              </a:lnSpc>
              <a:buFont typeface="Arial" panose="020B0604020202020204" pitchFamily="34" charset="0"/>
              <a:buChar char="•"/>
            </a:pPr>
            <a:r>
              <a:rPr lang="en-US" altLang="zh-CN" sz="1050">
                <a:solidFill>
                  <a:schemeClr val="tx1">
                    <a:lumMod val="50000"/>
                    <a:lumOff val="50000"/>
                  </a:schemeClr>
                </a:solidFill>
              </a:rPr>
              <a:t>Lorem ipsum dolor sit amet, consectetur adipiscing elit. Donec luctus nibh sit amet sem.</a:t>
            </a:r>
          </a:p>
        </p:txBody>
      </p:sp>
      <p:sp>
        <p:nvSpPr>
          <p:cNvPr id="11" name="文本框 6"/>
          <p:cNvSpPr txBox="1">
            <a:spLocks noChangeArrowheads="1"/>
          </p:cNvSpPr>
          <p:nvPr/>
        </p:nvSpPr>
        <p:spPr bwMode="auto">
          <a:xfrm>
            <a:off x="3248560" y="122161"/>
            <a:ext cx="2646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选题的背景与意义</a:t>
            </a:r>
          </a:p>
        </p:txBody>
      </p:sp>
      <p:sp>
        <p:nvSpPr>
          <p:cNvPr id="12" name="矩形 11"/>
          <p:cNvSpPr/>
          <p:nvPr/>
        </p:nvSpPr>
        <p:spPr>
          <a:xfrm>
            <a:off x="3024941" y="561729"/>
            <a:ext cx="3094117"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Background And Significance Of The Selected Topic</a:t>
            </a:r>
          </a:p>
        </p:txBody>
      </p:sp>
      <p:cxnSp>
        <p:nvCxnSpPr>
          <p:cNvPr id="13" name="直接连接符 12"/>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0F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07511" y="1455830"/>
            <a:ext cx="477014" cy="477014"/>
          </a:xfrm>
          <a:prstGeom prst="ellipse">
            <a:avLst/>
          </a:prstGeom>
          <a:solidFill>
            <a:srgbClr val="45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7511" y="2347995"/>
            <a:ext cx="477014" cy="477014"/>
          </a:xfrm>
          <a:prstGeom prst="ellipse">
            <a:avLst/>
          </a:prstGeom>
          <a:solidFill>
            <a:srgbClr val="D56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7511" y="3240159"/>
            <a:ext cx="477014" cy="477014"/>
          </a:xfrm>
          <a:prstGeom prst="ellipse">
            <a:avLst/>
          </a:prstGeom>
          <a:solidFill>
            <a:srgbClr val="EFB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07511" y="4132323"/>
            <a:ext cx="477014" cy="477014"/>
          </a:xfrm>
          <a:prstGeom prst="ellipse">
            <a:avLst/>
          </a:prstGeom>
          <a:solidFill>
            <a:srgbClr val="C27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矩形 7"/>
          <p:cNvSpPr/>
          <p:nvPr>
            <p:custDataLst>
              <p:tags r:id="rId1"/>
            </p:custDataLst>
          </p:nvPr>
        </p:nvSpPr>
        <p:spPr>
          <a:xfrm>
            <a:off x="2271924" y="1470173"/>
            <a:ext cx="4493538" cy="830997"/>
          </a:xfrm>
          <a:prstGeom prst="rect">
            <a:avLst/>
          </a:prstGeom>
        </p:spPr>
        <p:txBody>
          <a:bodyPr wrap="none">
            <a:spAutoFit/>
          </a:bodyPr>
          <a:lstStyle/>
          <a:p>
            <a:pPr lvl="0" algn="ctr" defTabSz="685800">
              <a:defRPr/>
            </a:pPr>
            <a:r>
              <a:rPr lang="zh-CN" altLang="en-US" sz="4800" b="1" kern="0">
                <a:solidFill>
                  <a:schemeClr val="accent1"/>
                </a:solidFill>
                <a:latin typeface="微软雅黑" panose="020B0503020204020204" charset="-122"/>
                <a:ea typeface="微软雅黑" panose="020B0503020204020204" charset="-122"/>
              </a:rPr>
              <a:t>研究方法及过程</a:t>
            </a:r>
          </a:p>
        </p:txBody>
      </p:sp>
      <p:sp>
        <p:nvSpPr>
          <p:cNvPr id="28" name="矩形 27"/>
          <p:cNvSpPr/>
          <p:nvPr/>
        </p:nvSpPr>
        <p:spPr>
          <a:xfrm>
            <a:off x="2089078" y="3076334"/>
            <a:ext cx="4859232" cy="552011"/>
          </a:xfrm>
          <a:prstGeom prst="rect">
            <a:avLst/>
          </a:prstGeom>
        </p:spPr>
        <p:txBody>
          <a:bodyPr wrap="square">
            <a:spAutoFit/>
          </a:bodyPr>
          <a:lstStyle/>
          <a:p>
            <a:pPr algn="ctr" defTabSz="914400">
              <a:lnSpc>
                <a:spcPct val="150000"/>
              </a:lnSpc>
              <a:defRPr/>
            </a:pPr>
            <a:r>
              <a:rPr lang="en-US" altLang="zh-CN" sz="1050" kern="0">
                <a:solidFill>
                  <a:schemeClr val="bg1">
                    <a:lumMod val="50000"/>
                  </a:schemeClr>
                </a:solidFill>
                <a:cs typeface="Arial" panose="020B0604020202020204" pitchFamily="34" charset="0"/>
              </a:rPr>
              <a:t>Lorem ipsum dolor sit amet, consectetuer adipiscing elit. Aenean commodo ligula eget dolorLorem ipsum dolor sit amet</a:t>
            </a:r>
          </a:p>
        </p:txBody>
      </p:sp>
      <p:sp>
        <p:nvSpPr>
          <p:cNvPr id="30" name="PA_矩形 8"/>
          <p:cNvSpPr/>
          <p:nvPr>
            <p:custDataLst>
              <p:tags r:id="rId2"/>
            </p:custDataLst>
          </p:nvPr>
        </p:nvSpPr>
        <p:spPr>
          <a:xfrm>
            <a:off x="2036388" y="2318789"/>
            <a:ext cx="5037778" cy="276999"/>
          </a:xfrm>
          <a:prstGeom prst="rect">
            <a:avLst/>
          </a:prstGeom>
        </p:spPr>
        <p:txBody>
          <a:bodyPr wrap="square">
            <a:spAutoFit/>
          </a:bodyPr>
          <a:lstStyle/>
          <a:p>
            <a:pPr lvl="0" algn="ctr" defTabSz="685800">
              <a:defRPr/>
            </a:pPr>
            <a:r>
              <a:rPr lang="en-US" altLang="zh-CN" sz="1200" kern="0">
                <a:solidFill>
                  <a:srgbClr val="454E5F"/>
                </a:solidFill>
                <a:latin typeface="+mj-lt"/>
                <a:ea typeface="微软雅黑" panose="020B0503020204020204" charset="-122"/>
              </a:rPr>
              <a:t>Research Methods And Processes</a:t>
            </a:r>
          </a:p>
        </p:txBody>
      </p:sp>
      <p:grpSp>
        <p:nvGrpSpPr>
          <p:cNvPr id="6" name="组合 5"/>
          <p:cNvGrpSpPr/>
          <p:nvPr/>
        </p:nvGrpSpPr>
        <p:grpSpPr>
          <a:xfrm>
            <a:off x="0" y="2736211"/>
            <a:ext cx="9144000" cy="72268"/>
            <a:chOff x="0" y="2752741"/>
            <a:chExt cx="13807885" cy="133671"/>
          </a:xfrm>
        </p:grpSpPr>
        <p:grpSp>
          <p:nvGrpSpPr>
            <p:cNvPr id="4" name="组合 3"/>
            <p:cNvGrpSpPr/>
            <p:nvPr/>
          </p:nvGrpSpPr>
          <p:grpSpPr>
            <a:xfrm>
              <a:off x="0" y="2752741"/>
              <a:ext cx="6905065" cy="133671"/>
              <a:chOff x="1158125" y="1090011"/>
              <a:chExt cx="6905065" cy="225306"/>
            </a:xfrm>
          </p:grpSpPr>
          <p:sp>
            <p:nvSpPr>
              <p:cNvPr id="2" name="矩形 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902820" y="2752741"/>
              <a:ext cx="6905065" cy="133671"/>
              <a:chOff x="1158125" y="1090011"/>
              <a:chExt cx="6905065" cy="225306"/>
            </a:xfrm>
          </p:grpSpPr>
          <p:sp>
            <p:nvSpPr>
              <p:cNvPr id="32" name="矩形 31"/>
              <p:cNvSpPr/>
              <p:nvPr/>
            </p:nvSpPr>
            <p:spPr>
              <a:xfrm>
                <a:off x="1158125" y="1090011"/>
                <a:ext cx="1727950" cy="22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83830" y="1090011"/>
                <a:ext cx="1727950" cy="225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09535" y="1090011"/>
                <a:ext cx="1727950" cy="225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5240" y="1090011"/>
                <a:ext cx="1727950" cy="2253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圆角 6"/>
          <p:cNvSpPr/>
          <p:nvPr/>
        </p:nvSpPr>
        <p:spPr>
          <a:xfrm>
            <a:off x="3878402" y="3764365"/>
            <a:ext cx="1387196" cy="3067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mj-ea"/>
                <a:ea typeface="+mj-ea"/>
              </a:rPr>
              <a:t>第二单元</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32123" y="1955305"/>
            <a:ext cx="1623320" cy="1623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241174" y="1315649"/>
            <a:ext cx="661651" cy="6616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65096" y="2436140"/>
            <a:ext cx="661651" cy="6616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60821" y="2436140"/>
            <a:ext cx="661651" cy="6616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41174" y="3556631"/>
            <a:ext cx="661651" cy="6616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7634" y="1656540"/>
            <a:ext cx="2527927" cy="705514"/>
          </a:xfrm>
          <a:prstGeom prst="rect">
            <a:avLst/>
          </a:prstGeom>
        </p:spPr>
        <p:txBody>
          <a:bodyPr wrap="square">
            <a:spAutoFit/>
          </a:bodyPr>
          <a:lstStyle/>
          <a:p>
            <a:pPr algn="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18" name="矩形 17"/>
          <p:cNvSpPr/>
          <p:nvPr/>
        </p:nvSpPr>
        <p:spPr>
          <a:xfrm>
            <a:off x="2200711" y="1287208"/>
            <a:ext cx="1344850" cy="369332"/>
          </a:xfrm>
          <a:prstGeom prst="rect">
            <a:avLst/>
          </a:prstGeom>
        </p:spPr>
        <p:txBody>
          <a:bodyPr wrap="square">
            <a:spAutoFit/>
          </a:bodyPr>
          <a:lstStyle/>
          <a:p>
            <a:pPr algn="r"/>
            <a:r>
              <a:rPr lang="zh-CN" altLang="en-US">
                <a:solidFill>
                  <a:schemeClr val="accent1"/>
                </a:solidFill>
                <a:latin typeface="+mj-ea"/>
                <a:ea typeface="+mj-ea"/>
              </a:rPr>
              <a:t>研究方法</a:t>
            </a:r>
            <a:endParaRPr lang="zh-CN" altLang="en-US" sz="1800">
              <a:solidFill>
                <a:schemeClr val="accent1"/>
              </a:solidFill>
              <a:latin typeface="+mj-ea"/>
              <a:ea typeface="+mj-ea"/>
            </a:endParaRPr>
          </a:p>
        </p:txBody>
      </p:sp>
      <p:sp>
        <p:nvSpPr>
          <p:cNvPr id="19" name="矩形 18"/>
          <p:cNvSpPr/>
          <p:nvPr/>
        </p:nvSpPr>
        <p:spPr>
          <a:xfrm>
            <a:off x="1034000" y="3699652"/>
            <a:ext cx="2527927" cy="705514"/>
          </a:xfrm>
          <a:prstGeom prst="rect">
            <a:avLst/>
          </a:prstGeom>
        </p:spPr>
        <p:txBody>
          <a:bodyPr wrap="square">
            <a:spAutoFit/>
          </a:bodyPr>
          <a:lstStyle/>
          <a:p>
            <a:pPr algn="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20" name="矩形 19"/>
          <p:cNvSpPr/>
          <p:nvPr/>
        </p:nvSpPr>
        <p:spPr>
          <a:xfrm>
            <a:off x="2217077" y="3330320"/>
            <a:ext cx="1344850" cy="369332"/>
          </a:xfrm>
          <a:prstGeom prst="rect">
            <a:avLst/>
          </a:prstGeom>
        </p:spPr>
        <p:txBody>
          <a:bodyPr wrap="square">
            <a:spAutoFit/>
          </a:bodyPr>
          <a:lstStyle/>
          <a:p>
            <a:pPr algn="r"/>
            <a:r>
              <a:rPr lang="zh-CN" altLang="en-US">
                <a:solidFill>
                  <a:schemeClr val="accent1"/>
                </a:solidFill>
                <a:latin typeface="+mj-ea"/>
                <a:ea typeface="+mj-ea"/>
              </a:rPr>
              <a:t>研究方法</a:t>
            </a:r>
            <a:endParaRPr lang="zh-CN" altLang="en-US" sz="1800">
              <a:solidFill>
                <a:schemeClr val="accent1"/>
              </a:solidFill>
              <a:latin typeface="+mj-ea"/>
              <a:ea typeface="+mj-ea"/>
            </a:endParaRPr>
          </a:p>
        </p:txBody>
      </p:sp>
      <p:sp>
        <p:nvSpPr>
          <p:cNvPr id="24" name="矩形 23"/>
          <p:cNvSpPr/>
          <p:nvPr/>
        </p:nvSpPr>
        <p:spPr>
          <a:xfrm>
            <a:off x="5578424" y="1656654"/>
            <a:ext cx="2527927" cy="705514"/>
          </a:xfrm>
          <a:prstGeom prst="rect">
            <a:avLst/>
          </a:prstGeom>
        </p:spPr>
        <p:txBody>
          <a:bodyPr wrap="square">
            <a:spAutoFit/>
          </a:bodyPr>
          <a:lstStyle/>
          <a:p>
            <a:pP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25" name="矩形 24"/>
          <p:cNvSpPr/>
          <p:nvPr/>
        </p:nvSpPr>
        <p:spPr>
          <a:xfrm>
            <a:off x="5578424" y="1287322"/>
            <a:ext cx="1344850" cy="369332"/>
          </a:xfrm>
          <a:prstGeom prst="rect">
            <a:avLst/>
          </a:prstGeom>
        </p:spPr>
        <p:txBody>
          <a:bodyPr wrap="square">
            <a:spAutoFit/>
          </a:bodyPr>
          <a:lstStyle/>
          <a:p>
            <a:r>
              <a:rPr lang="zh-CN" altLang="en-US">
                <a:solidFill>
                  <a:schemeClr val="accent1"/>
                </a:solidFill>
                <a:latin typeface="+mj-ea"/>
                <a:ea typeface="+mj-ea"/>
              </a:rPr>
              <a:t>研究方法</a:t>
            </a:r>
            <a:endParaRPr lang="zh-CN" altLang="en-US" sz="1800">
              <a:solidFill>
                <a:schemeClr val="accent1"/>
              </a:solidFill>
              <a:latin typeface="+mj-ea"/>
              <a:ea typeface="+mj-ea"/>
            </a:endParaRPr>
          </a:p>
        </p:txBody>
      </p:sp>
      <p:sp>
        <p:nvSpPr>
          <p:cNvPr id="26" name="矩形 25"/>
          <p:cNvSpPr/>
          <p:nvPr/>
        </p:nvSpPr>
        <p:spPr>
          <a:xfrm>
            <a:off x="5578424" y="3699652"/>
            <a:ext cx="2527927" cy="705514"/>
          </a:xfrm>
          <a:prstGeom prst="rect">
            <a:avLst/>
          </a:prstGeom>
        </p:spPr>
        <p:txBody>
          <a:bodyPr wrap="square">
            <a:spAutoFit/>
          </a:bodyPr>
          <a:lstStyle/>
          <a:p>
            <a:pPr>
              <a:lnSpc>
                <a:spcPct val="130000"/>
              </a:lnSpc>
              <a:spcBef>
                <a:spcPts val="600"/>
              </a:spcBef>
            </a:pPr>
            <a:r>
              <a:rPr lang="en-US" altLang="zh-CN" sz="1050">
                <a:solidFill>
                  <a:schemeClr val="tx1">
                    <a:lumMod val="50000"/>
                    <a:lumOff val="50000"/>
                  </a:schemeClr>
                </a:solidFill>
              </a:rPr>
              <a:t>Lorem ipsum dolor sit amet, consectetuer adipiscing elit. Aenean commodo ligula eget dolor. </a:t>
            </a:r>
          </a:p>
        </p:txBody>
      </p:sp>
      <p:sp>
        <p:nvSpPr>
          <p:cNvPr id="27" name="矩形 26"/>
          <p:cNvSpPr/>
          <p:nvPr/>
        </p:nvSpPr>
        <p:spPr>
          <a:xfrm>
            <a:off x="5578424" y="3330320"/>
            <a:ext cx="1344850" cy="369332"/>
          </a:xfrm>
          <a:prstGeom prst="rect">
            <a:avLst/>
          </a:prstGeom>
        </p:spPr>
        <p:txBody>
          <a:bodyPr wrap="square">
            <a:spAutoFit/>
          </a:bodyPr>
          <a:lstStyle/>
          <a:p>
            <a:r>
              <a:rPr lang="zh-CN" altLang="en-US">
                <a:solidFill>
                  <a:schemeClr val="accent1"/>
                </a:solidFill>
                <a:latin typeface="+mj-ea"/>
                <a:ea typeface="+mj-ea"/>
              </a:rPr>
              <a:t>研究方法</a:t>
            </a:r>
            <a:endParaRPr lang="zh-CN" altLang="en-US" sz="1800">
              <a:solidFill>
                <a:schemeClr val="accent1"/>
              </a:solidFill>
              <a:latin typeface="+mj-ea"/>
              <a:ea typeface="+mj-ea"/>
            </a:endParaRPr>
          </a:p>
        </p:txBody>
      </p:sp>
      <p:sp>
        <p:nvSpPr>
          <p:cNvPr id="28" name="文本框 6"/>
          <p:cNvSpPr txBox="1">
            <a:spLocks noChangeArrowheads="1"/>
          </p:cNvSpPr>
          <p:nvPr/>
        </p:nvSpPr>
        <p:spPr bwMode="auto">
          <a:xfrm>
            <a:off x="3402448" y="122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研究方法及过程</a:t>
            </a:r>
          </a:p>
        </p:txBody>
      </p:sp>
      <p:sp>
        <p:nvSpPr>
          <p:cNvPr id="29" name="矩形 28"/>
          <p:cNvSpPr/>
          <p:nvPr/>
        </p:nvSpPr>
        <p:spPr>
          <a:xfrm>
            <a:off x="3541910" y="561729"/>
            <a:ext cx="2060179"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Research Methods And Processes</a:t>
            </a:r>
          </a:p>
        </p:txBody>
      </p:sp>
      <p:cxnSp>
        <p:nvCxnSpPr>
          <p:cNvPr id="30" name="直接连接符 29"/>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254578" y="2633113"/>
            <a:ext cx="282685" cy="283935"/>
            <a:chOff x="5394325" y="2859088"/>
            <a:chExt cx="358775" cy="360362"/>
          </a:xfrm>
          <a:solidFill>
            <a:schemeClr val="bg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3"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4"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5"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6"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7"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38" name="AutoShape 112"/>
          <p:cNvSpPr/>
          <p:nvPr/>
        </p:nvSpPr>
        <p:spPr bwMode="auto">
          <a:xfrm>
            <a:off x="5567189" y="2606882"/>
            <a:ext cx="283936" cy="28268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nvGrpSpPr>
          <p:cNvPr id="39" name="组合 38"/>
          <p:cNvGrpSpPr/>
          <p:nvPr/>
        </p:nvGrpSpPr>
        <p:grpSpPr>
          <a:xfrm>
            <a:off x="4477581" y="3760686"/>
            <a:ext cx="194466" cy="283475"/>
            <a:chOff x="2528974" y="2863357"/>
            <a:chExt cx="246811" cy="359779"/>
          </a:xfrm>
          <a:solidFill>
            <a:schemeClr val="bg1"/>
          </a:solidFill>
        </p:grpSpPr>
        <p:sp>
          <p:nvSpPr>
            <p:cNvPr id="40"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41"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42" name="组合 41"/>
          <p:cNvGrpSpPr/>
          <p:nvPr/>
        </p:nvGrpSpPr>
        <p:grpSpPr>
          <a:xfrm flipH="1">
            <a:off x="4423919" y="1489769"/>
            <a:ext cx="282992" cy="282992"/>
            <a:chOff x="2473104" y="2145028"/>
            <a:chExt cx="359165" cy="359165"/>
          </a:xfrm>
          <a:solidFill>
            <a:schemeClr val="bg1"/>
          </a:solidFill>
        </p:grpSpPr>
        <p:sp>
          <p:nvSpPr>
            <p:cNvPr id="4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4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51681" y="1429751"/>
            <a:ext cx="3792773" cy="14550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351681" y="3217506"/>
            <a:ext cx="3792773" cy="14550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nvSpPr>
        <p:spPr>
          <a:xfrm>
            <a:off x="4999546" y="1435146"/>
            <a:ext cx="3792773" cy="14550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4999546" y="3217506"/>
            <a:ext cx="3792773" cy="14550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71206" y="2013213"/>
            <a:ext cx="2802581" cy="705514"/>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32" name="矩形 31"/>
          <p:cNvSpPr/>
          <p:nvPr/>
        </p:nvSpPr>
        <p:spPr>
          <a:xfrm>
            <a:off x="1071206" y="1557308"/>
            <a:ext cx="1344850" cy="369332"/>
          </a:xfrm>
          <a:prstGeom prst="rect">
            <a:avLst/>
          </a:prstGeom>
        </p:spPr>
        <p:txBody>
          <a:bodyPr wrap="square">
            <a:spAutoFit/>
          </a:bodyPr>
          <a:lstStyle/>
          <a:p>
            <a:r>
              <a:rPr lang="zh-CN" altLang="en-US">
                <a:solidFill>
                  <a:schemeClr val="bg1"/>
                </a:solidFill>
                <a:latin typeface="+mj-ea"/>
                <a:ea typeface="+mj-ea"/>
              </a:rPr>
              <a:t>研究方法</a:t>
            </a:r>
            <a:endParaRPr lang="zh-CN" altLang="en-US" sz="1800">
              <a:solidFill>
                <a:schemeClr val="bg1"/>
              </a:solidFill>
              <a:latin typeface="+mj-ea"/>
              <a:ea typeface="+mj-ea"/>
            </a:endParaRPr>
          </a:p>
        </p:txBody>
      </p:sp>
      <p:sp>
        <p:nvSpPr>
          <p:cNvPr id="33" name="矩形 32"/>
          <p:cNvSpPr/>
          <p:nvPr/>
        </p:nvSpPr>
        <p:spPr>
          <a:xfrm>
            <a:off x="1071206" y="3843282"/>
            <a:ext cx="2802581" cy="705514"/>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34" name="矩形 33"/>
          <p:cNvSpPr/>
          <p:nvPr/>
        </p:nvSpPr>
        <p:spPr>
          <a:xfrm>
            <a:off x="1071206" y="3372223"/>
            <a:ext cx="1344850" cy="369332"/>
          </a:xfrm>
          <a:prstGeom prst="rect">
            <a:avLst/>
          </a:prstGeom>
        </p:spPr>
        <p:txBody>
          <a:bodyPr wrap="square">
            <a:spAutoFit/>
          </a:bodyPr>
          <a:lstStyle/>
          <a:p>
            <a:r>
              <a:rPr lang="zh-CN" altLang="en-US">
                <a:solidFill>
                  <a:schemeClr val="bg1"/>
                </a:solidFill>
                <a:latin typeface="+mj-ea"/>
                <a:ea typeface="+mj-ea"/>
              </a:rPr>
              <a:t>研究方法</a:t>
            </a:r>
            <a:endParaRPr lang="zh-CN" altLang="en-US" sz="1800">
              <a:solidFill>
                <a:schemeClr val="bg1"/>
              </a:solidFill>
              <a:latin typeface="+mj-ea"/>
              <a:ea typeface="+mj-ea"/>
            </a:endParaRPr>
          </a:p>
        </p:txBody>
      </p:sp>
      <p:cxnSp>
        <p:nvCxnSpPr>
          <p:cNvPr id="6" name="直接箭头连接符 5"/>
          <p:cNvCxnSpPr/>
          <p:nvPr/>
        </p:nvCxnSpPr>
        <p:spPr>
          <a:xfrm>
            <a:off x="1142768" y="2013213"/>
            <a:ext cx="2651926" cy="0"/>
          </a:xfrm>
          <a:prstGeom prst="straightConnector1">
            <a:avLst/>
          </a:prstGeom>
          <a:ln>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142768" y="3843282"/>
            <a:ext cx="2651926" cy="0"/>
          </a:xfrm>
          <a:prstGeom prst="straightConnector1">
            <a:avLst/>
          </a:prstGeom>
          <a:ln>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847592" y="2017911"/>
            <a:ext cx="2802581" cy="705514"/>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39" name="矩形 38"/>
          <p:cNvSpPr/>
          <p:nvPr/>
        </p:nvSpPr>
        <p:spPr>
          <a:xfrm>
            <a:off x="5847592" y="1562006"/>
            <a:ext cx="1344850" cy="369332"/>
          </a:xfrm>
          <a:prstGeom prst="rect">
            <a:avLst/>
          </a:prstGeom>
        </p:spPr>
        <p:txBody>
          <a:bodyPr wrap="square">
            <a:spAutoFit/>
          </a:bodyPr>
          <a:lstStyle/>
          <a:p>
            <a:r>
              <a:rPr lang="zh-CN" altLang="en-US">
                <a:solidFill>
                  <a:schemeClr val="bg1"/>
                </a:solidFill>
                <a:latin typeface="+mj-ea"/>
                <a:ea typeface="+mj-ea"/>
              </a:rPr>
              <a:t>研究方法</a:t>
            </a:r>
            <a:endParaRPr lang="zh-CN" altLang="en-US" sz="1800">
              <a:solidFill>
                <a:schemeClr val="bg1"/>
              </a:solidFill>
              <a:latin typeface="+mj-ea"/>
              <a:ea typeface="+mj-ea"/>
            </a:endParaRPr>
          </a:p>
        </p:txBody>
      </p:sp>
      <p:sp>
        <p:nvSpPr>
          <p:cNvPr id="40" name="矩形 39"/>
          <p:cNvSpPr/>
          <p:nvPr/>
        </p:nvSpPr>
        <p:spPr>
          <a:xfrm>
            <a:off x="5847592" y="3847980"/>
            <a:ext cx="2802581" cy="705514"/>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41" name="矩形 40"/>
          <p:cNvSpPr/>
          <p:nvPr/>
        </p:nvSpPr>
        <p:spPr>
          <a:xfrm>
            <a:off x="5847592" y="3372223"/>
            <a:ext cx="1344850" cy="369332"/>
          </a:xfrm>
          <a:prstGeom prst="rect">
            <a:avLst/>
          </a:prstGeom>
        </p:spPr>
        <p:txBody>
          <a:bodyPr wrap="square">
            <a:spAutoFit/>
          </a:bodyPr>
          <a:lstStyle/>
          <a:p>
            <a:r>
              <a:rPr lang="zh-CN" altLang="en-US">
                <a:solidFill>
                  <a:schemeClr val="bg1"/>
                </a:solidFill>
                <a:latin typeface="+mj-ea"/>
                <a:ea typeface="+mj-ea"/>
              </a:rPr>
              <a:t>研究方法</a:t>
            </a:r>
            <a:endParaRPr lang="zh-CN" altLang="en-US" sz="1800">
              <a:solidFill>
                <a:schemeClr val="bg1"/>
              </a:solidFill>
              <a:latin typeface="+mj-ea"/>
              <a:ea typeface="+mj-ea"/>
            </a:endParaRPr>
          </a:p>
        </p:txBody>
      </p:sp>
      <p:cxnSp>
        <p:nvCxnSpPr>
          <p:cNvPr id="42" name="直接箭头连接符 41"/>
          <p:cNvCxnSpPr/>
          <p:nvPr/>
        </p:nvCxnSpPr>
        <p:spPr>
          <a:xfrm>
            <a:off x="5919154" y="2017911"/>
            <a:ext cx="2651926" cy="0"/>
          </a:xfrm>
          <a:prstGeom prst="straightConnector1">
            <a:avLst/>
          </a:prstGeom>
          <a:ln>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919154" y="3847980"/>
            <a:ext cx="2651926" cy="0"/>
          </a:xfrm>
          <a:prstGeom prst="straightConnector1">
            <a:avLst/>
          </a:prstGeom>
          <a:ln>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24" name="文本框 6"/>
          <p:cNvSpPr txBox="1">
            <a:spLocks noChangeArrowheads="1"/>
          </p:cNvSpPr>
          <p:nvPr/>
        </p:nvSpPr>
        <p:spPr bwMode="auto">
          <a:xfrm>
            <a:off x="3402448" y="122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chemeClr val="accent1"/>
                </a:solidFill>
                <a:latin typeface="+mj-ea"/>
                <a:ea typeface="+mj-ea"/>
              </a:rPr>
              <a:t>研究方法及过程</a:t>
            </a:r>
          </a:p>
        </p:txBody>
      </p:sp>
      <p:sp>
        <p:nvSpPr>
          <p:cNvPr id="25" name="矩形 24"/>
          <p:cNvSpPr/>
          <p:nvPr/>
        </p:nvSpPr>
        <p:spPr>
          <a:xfrm>
            <a:off x="3541910" y="561729"/>
            <a:ext cx="2060179" cy="230832"/>
          </a:xfrm>
          <a:prstGeom prst="rect">
            <a:avLst/>
          </a:prstGeom>
        </p:spPr>
        <p:txBody>
          <a:bodyPr wrap="none">
            <a:spAutoFit/>
          </a:bodyPr>
          <a:lstStyle/>
          <a:p>
            <a:pPr algn="ctr" fontAlgn="base">
              <a:spcBef>
                <a:spcPct val="0"/>
              </a:spcBef>
              <a:spcAft>
                <a:spcPct val="0"/>
              </a:spcAft>
            </a:pPr>
            <a:r>
              <a:rPr lang="en-US" altLang="zh-CN" sz="900">
                <a:solidFill>
                  <a:schemeClr val="tx1">
                    <a:lumMod val="50000"/>
                    <a:lumOff val="50000"/>
                  </a:schemeClr>
                </a:solidFill>
                <a:latin typeface="+mj-lt"/>
                <a:ea typeface="方正兰亭黑_GBK"/>
              </a:rPr>
              <a:t>Research Methods And Processes</a:t>
            </a:r>
          </a:p>
        </p:txBody>
      </p:sp>
      <p:cxnSp>
        <p:nvCxnSpPr>
          <p:cNvPr id="26" name="直接连接符 25"/>
          <p:cNvCxnSpPr/>
          <p:nvPr/>
        </p:nvCxnSpPr>
        <p:spPr>
          <a:xfrm>
            <a:off x="4437088" y="887389"/>
            <a:ext cx="2698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5337279" y="1635687"/>
            <a:ext cx="439587" cy="441531"/>
            <a:chOff x="5394325" y="2859088"/>
            <a:chExt cx="358775" cy="360362"/>
          </a:xfrm>
          <a:solidFill>
            <a:schemeClr val="bg1"/>
          </a:solidFill>
        </p:grpSpPr>
        <p:sp>
          <p:nvSpPr>
            <p:cNvPr id="4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5308102" y="3506847"/>
            <a:ext cx="441533" cy="43958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626656" y="3506232"/>
            <a:ext cx="302404" cy="440817"/>
            <a:chOff x="2528974" y="2863357"/>
            <a:chExt cx="246811" cy="359779"/>
          </a:xfrm>
          <a:solidFill>
            <a:schemeClr val="bg1"/>
          </a:solidFill>
        </p:grpSpPr>
        <p:sp>
          <p:nvSpPr>
            <p:cNvPr id="5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5" name="组合 54"/>
          <p:cNvGrpSpPr/>
          <p:nvPr/>
        </p:nvGrpSpPr>
        <p:grpSpPr>
          <a:xfrm flipH="1">
            <a:off x="587390" y="1636420"/>
            <a:ext cx="440065" cy="440065"/>
            <a:chOff x="2473104" y="2145028"/>
            <a:chExt cx="359165" cy="359165"/>
          </a:xfrm>
          <a:solidFill>
            <a:schemeClr val="bg1"/>
          </a:solidFill>
        </p:grpSpPr>
        <p:sp>
          <p:nvSpPr>
            <p:cNvPr id="5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10暖色调调">
      <a:dk1>
        <a:sysClr val="windowText" lastClr="000000"/>
      </a:dk1>
      <a:lt1>
        <a:sysClr val="window" lastClr="FFFFFF"/>
      </a:lt1>
      <a:dk2>
        <a:srgbClr val="EEF2F5"/>
      </a:dk2>
      <a:lt2>
        <a:srgbClr val="E7E6E6"/>
      </a:lt2>
      <a:accent1>
        <a:srgbClr val="454E5F"/>
      </a:accent1>
      <a:accent2>
        <a:srgbClr val="D56D62"/>
      </a:accent2>
      <a:accent3>
        <a:srgbClr val="EFB38F"/>
      </a:accent3>
      <a:accent4>
        <a:srgbClr val="C27C94"/>
      </a:accent4>
      <a:accent5>
        <a:srgbClr val="F2EBE5"/>
      </a:accent5>
      <a:accent6>
        <a:srgbClr val="70AD47"/>
      </a:accent6>
      <a:hlink>
        <a:srgbClr val="000000"/>
      </a:hlink>
      <a:folHlink>
        <a:srgbClr val="954F72"/>
      </a:folHlink>
    </a:clrScheme>
    <a:fontScheme name="标准3">
      <a:majorFont>
        <a:latin typeface="华文细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TotalTime>
  <Words>1214</Words>
  <Application>Microsoft Office PowerPoint</Application>
  <PresentationFormat>全屏显示(16:9)</PresentationFormat>
  <Paragraphs>154</Paragraphs>
  <Slides>18</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Gill Sans</vt:lpstr>
      <vt:lpstr>等线</vt:lpstr>
      <vt:lpstr>华文细黑</vt:lpstr>
      <vt:lpstr>微软雅黑</vt:lpstr>
      <vt:lpstr>微软雅黑 Light</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791</cp:revision>
  <dcterms:created xsi:type="dcterms:W3CDTF">2019-06-21T02:16:00Z</dcterms:created>
  <dcterms:modified xsi:type="dcterms:W3CDTF">2021-04-02T01:32:06Z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