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1090984" r:id="rId2"/>
    <p:sldId id="11090983" r:id="rId3"/>
    <p:sldId id="11090982" r:id="rId4"/>
    <p:sldId id="5505" r:id="rId5"/>
    <p:sldId id="5405" r:id="rId6"/>
    <p:sldId id="4893" r:id="rId7"/>
    <p:sldId id="11090987" r:id="rId8"/>
    <p:sldId id="11090844" r:id="rId9"/>
    <p:sldId id="11090848" r:id="rId10"/>
    <p:sldId id="11090966" r:id="rId11"/>
    <p:sldId id="11090988" r:id="rId12"/>
    <p:sldId id="5491" r:id="rId13"/>
    <p:sldId id="3325" r:id="rId14"/>
    <p:sldId id="5493" r:id="rId15"/>
    <p:sldId id="11090989" r:id="rId16"/>
    <p:sldId id="5501" r:id="rId17"/>
    <p:sldId id="5297" r:id="rId18"/>
    <p:sldId id="4655" r:id="rId19"/>
    <p:sldId id="110909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A0B70-3C40-4FBE-9284-B713B9C97D2B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DA01-3801-4CE2-9BDE-D3AD3A2112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7E4E7-560F-4995-92B5-D1B564E6D2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40A6-EDB5-4834-AE04-3FE93BF7BA8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5DFE-FA92-4123-A650-048DBA1EF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稻壳儿小管"/>
          <p:cNvSpPr>
            <a:spLocks noChangeAspect="1"/>
          </p:cNvSpPr>
          <p:nvPr/>
        </p:nvSpPr>
        <p:spPr bwMode="auto">
          <a:xfrm>
            <a:off x="5588731" y="1519060"/>
            <a:ext cx="1014538" cy="64107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07704" y="2446711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07704" y="4162869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07704" y="2560899"/>
            <a:ext cx="817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极简风论文答辩模板</a:t>
            </a:r>
          </a:p>
        </p:txBody>
      </p:sp>
      <p:sp>
        <p:nvSpPr>
          <p:cNvPr id="16" name="矩形 15"/>
          <p:cNvSpPr/>
          <p:nvPr/>
        </p:nvSpPr>
        <p:spPr>
          <a:xfrm>
            <a:off x="2007704" y="3359880"/>
            <a:ext cx="8176592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 print the presentation and make it into a in a wider field. The user can demonstrate on a projector or computer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91266" y="4938830"/>
            <a:ext cx="2809469" cy="400110"/>
            <a:chOff x="4459349" y="4938830"/>
            <a:chExt cx="2809469" cy="400110"/>
          </a:xfrm>
        </p:grpSpPr>
        <p:grpSp>
          <p:nvGrpSpPr>
            <p:cNvPr id="11" name="组合 10"/>
            <p:cNvGrpSpPr/>
            <p:nvPr/>
          </p:nvGrpSpPr>
          <p:grpSpPr>
            <a:xfrm>
              <a:off x="4459349" y="5013106"/>
              <a:ext cx="278311" cy="251559"/>
              <a:chOff x="9224963" y="5221288"/>
              <a:chExt cx="682625" cy="658813"/>
            </a:xfrm>
            <a:solidFill>
              <a:schemeClr val="bg1"/>
            </a:solidFill>
          </p:grpSpPr>
          <p:sp>
            <p:nvSpPr>
              <p:cNvPr id="12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 dirty="0">
                  <a:cs typeface="+mn-ea"/>
                  <a:sym typeface="+mn-lt"/>
                </a:endParaRPr>
              </a:p>
            </p:txBody>
          </p:sp>
          <p:sp>
            <p:nvSpPr>
              <p:cNvPr id="13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 dirty="0"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923183" y="4938830"/>
              <a:ext cx="234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答辩学生：</a:t>
              </a: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XXX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9179858" y="854764"/>
            <a:ext cx="3012141" cy="6003236"/>
          </a:xfrm>
          <a:prstGeom prst="parallelogram">
            <a:avLst>
              <a:gd name="adj" fmla="val 40281"/>
            </a:avLst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8967239" y="1977887"/>
            <a:ext cx="3185003" cy="3185003"/>
          </a:xfrm>
          <a:prstGeom prst="diamond">
            <a:avLst/>
          </a:prstGeom>
          <a:solidFill>
            <a:srgbClr val="6486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179858" y="2190506"/>
            <a:ext cx="2759765" cy="2759765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55665" y="1322005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55666" y="1786737"/>
            <a:ext cx="7998954" cy="19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5665" y="3877773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65" y="4783511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5143" y="3877773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55143" y="4783511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665" y="5689249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5143" y="5689249"/>
            <a:ext cx="3326005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D0D0D"/>
                </a:solidFill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研究方法与技术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07704" y="3036888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07704" y="4753046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07704" y="3151076"/>
            <a:ext cx="817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2007704" y="3950057"/>
            <a:ext cx="8176592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 print the presentation and make it into a in a wider field. The user can demonstrate on a projector or computer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2007704" y="2104954"/>
            <a:ext cx="321659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PART 03.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40209" y="1515083"/>
            <a:ext cx="914400" cy="914400"/>
          </a:xfrm>
          <a:prstGeom prst="ellipse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5400000">
            <a:off x="2230168" y="1760977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928341" y="1398830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928341" y="1843684"/>
            <a:ext cx="8223449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1" name="椭圆 30"/>
          <p:cNvSpPr/>
          <p:nvPr/>
        </p:nvSpPr>
        <p:spPr>
          <a:xfrm>
            <a:off x="1040209" y="2832386"/>
            <a:ext cx="914400" cy="914400"/>
          </a:xfrm>
          <a:prstGeom prst="ellipse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2230168" y="3078280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2928341" y="2716133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2928341" y="3160987"/>
            <a:ext cx="8223449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7" name="椭圆 36"/>
          <p:cNvSpPr/>
          <p:nvPr/>
        </p:nvSpPr>
        <p:spPr>
          <a:xfrm>
            <a:off x="1040209" y="4149689"/>
            <a:ext cx="914400" cy="914400"/>
          </a:xfrm>
          <a:prstGeom prst="ellipse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2230168" y="4395583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928341" y="4033436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2928341" y="4478290"/>
            <a:ext cx="8223449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43" name="椭圆 42"/>
          <p:cNvSpPr/>
          <p:nvPr/>
        </p:nvSpPr>
        <p:spPr>
          <a:xfrm>
            <a:off x="1040209" y="5466992"/>
            <a:ext cx="914400" cy="914400"/>
          </a:xfrm>
          <a:prstGeom prst="ellipse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rot="5400000">
            <a:off x="2230168" y="5712886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2928341" y="5350739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2928341" y="5795593"/>
            <a:ext cx="8223449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8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研究成果与应用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5713"/>
            <a:ext cx="12192000" cy="3282287"/>
          </a:xfrm>
          <a:prstGeom prst="rect">
            <a:avLst/>
          </a:prstGeom>
          <a:solidFill>
            <a:srgbClr val="6486A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443" y="2399506"/>
            <a:ext cx="3057099" cy="3835021"/>
          </a:xfrm>
          <a:prstGeom prst="rect">
            <a:avLst/>
          </a:prstGeom>
          <a:solidFill>
            <a:schemeClr val="bg1"/>
          </a:solidFill>
          <a:ln>
            <a:solidFill>
              <a:srgbClr val="6486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0153" y="2399506"/>
            <a:ext cx="3057099" cy="3835021"/>
          </a:xfrm>
          <a:prstGeom prst="rect">
            <a:avLst/>
          </a:prstGeom>
          <a:solidFill>
            <a:schemeClr val="bg1"/>
          </a:solidFill>
          <a:ln>
            <a:solidFill>
              <a:srgbClr val="6486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38864" y="2399506"/>
            <a:ext cx="3057099" cy="3835021"/>
          </a:xfrm>
          <a:prstGeom prst="rect">
            <a:avLst/>
          </a:prstGeom>
          <a:solidFill>
            <a:schemeClr val="bg1"/>
          </a:solidFill>
          <a:ln>
            <a:solidFill>
              <a:srgbClr val="6486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1560" y="5661322"/>
            <a:ext cx="2856933" cy="586853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3360" y="2358562"/>
            <a:ext cx="2856933" cy="586853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43914" y="2364619"/>
            <a:ext cx="2856933" cy="586853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20651" y="1342261"/>
            <a:ext cx="10875312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563353" y="2451391"/>
            <a:ext cx="228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31187" y="3259775"/>
            <a:ext cx="2856933" cy="199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420025" y="2451392"/>
            <a:ext cx="228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471165" y="5752783"/>
            <a:ext cx="228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9245" y="2818331"/>
            <a:ext cx="2856933" cy="199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8548053" y="3259985"/>
            <a:ext cx="2856933" cy="199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0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研究成果与应用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25187" y="1610543"/>
            <a:ext cx="10736189" cy="3179953"/>
            <a:chOff x="725187" y="1610543"/>
            <a:chExt cx="10736189" cy="3179953"/>
          </a:xfrm>
          <a:solidFill>
            <a:srgbClr val="6486A1"/>
          </a:solidFill>
        </p:grpSpPr>
        <p:sp>
          <p:nvSpPr>
            <p:cNvPr id="25" name="任意多边形: 形状 24"/>
            <p:cNvSpPr/>
            <p:nvPr/>
          </p:nvSpPr>
          <p:spPr>
            <a:xfrm>
              <a:off x="3349815" y="1610543"/>
              <a:ext cx="2767301" cy="2574923"/>
            </a:xfrm>
            <a:custGeom>
              <a:avLst/>
              <a:gdLst>
                <a:gd name="connsiteX0" fmla="*/ 0 w 2767301"/>
                <a:gd name="connsiteY0" fmla="*/ 0 h 2574923"/>
                <a:gd name="connsiteX1" fmla="*/ 2655913 w 2767301"/>
                <a:gd name="connsiteY1" fmla="*/ 513529 h 2574923"/>
                <a:gd name="connsiteX2" fmla="*/ 2767301 w 2767301"/>
                <a:gd name="connsiteY2" fmla="*/ 2574923 h 2574923"/>
                <a:gd name="connsiteX3" fmla="*/ 111388 w 2767301"/>
                <a:gd name="connsiteY3" fmla="*/ 2061394 h 2574923"/>
                <a:gd name="connsiteX4" fmla="*/ 0 w 2767301"/>
                <a:gd name="connsiteY4" fmla="*/ 0 h 257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7301" h="2574923">
                  <a:moveTo>
                    <a:pt x="0" y="0"/>
                  </a:moveTo>
                  <a:lnTo>
                    <a:pt x="2655913" y="513529"/>
                  </a:lnTo>
                  <a:lnTo>
                    <a:pt x="2767301" y="2574923"/>
                  </a:lnTo>
                  <a:lnTo>
                    <a:pt x="111388" y="20613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点击此处输入您的汇报内容，根据您的实际情况调整文字大小。点击此处输入您的汇报内容，根据您的实际情况调整文字大小。</a:t>
              </a: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725187" y="1627550"/>
              <a:ext cx="2699821" cy="2864623"/>
            </a:xfrm>
            <a:custGeom>
              <a:avLst/>
              <a:gdLst>
                <a:gd name="connsiteX0" fmla="*/ 2583008 w 2699821"/>
                <a:gd name="connsiteY0" fmla="*/ 0 h 2864623"/>
                <a:gd name="connsiteX1" fmla="*/ 2699821 w 2699821"/>
                <a:gd name="connsiteY1" fmla="*/ 2061093 h 2864623"/>
                <a:gd name="connsiteX2" fmla="*/ 116813 w 2699821"/>
                <a:gd name="connsiteY2" fmla="*/ 2864623 h 2864623"/>
                <a:gd name="connsiteX3" fmla="*/ 0 w 2699821"/>
                <a:gd name="connsiteY3" fmla="*/ 803530 h 2864623"/>
                <a:gd name="connsiteX4" fmla="*/ 2583008 w 2699821"/>
                <a:gd name="connsiteY4" fmla="*/ 0 h 286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821" h="2864623">
                  <a:moveTo>
                    <a:pt x="2583008" y="0"/>
                  </a:moveTo>
                  <a:lnTo>
                    <a:pt x="2699821" y="2061093"/>
                  </a:lnTo>
                  <a:lnTo>
                    <a:pt x="116813" y="2864623"/>
                  </a:lnTo>
                  <a:lnTo>
                    <a:pt x="0" y="803530"/>
                  </a:lnTo>
                  <a:lnTo>
                    <a:pt x="25830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点击此处输入您的汇报内容，根据您的实际情况调整文字大小。点击此处输入您的汇报内容，根据您的实际情况调整文字大小。</a:t>
              </a: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8772431" y="1947109"/>
              <a:ext cx="2688945" cy="2843387"/>
            </a:xfrm>
            <a:custGeom>
              <a:avLst/>
              <a:gdLst>
                <a:gd name="connsiteX0" fmla="*/ 2589797 w 2688945"/>
                <a:gd name="connsiteY0" fmla="*/ 0 h 2843387"/>
                <a:gd name="connsiteX1" fmla="*/ 2688945 w 2688945"/>
                <a:gd name="connsiteY1" fmla="*/ 2062019 h 2843387"/>
                <a:gd name="connsiteX2" fmla="*/ 99148 w 2688945"/>
                <a:gd name="connsiteY2" fmla="*/ 2843387 h 2843387"/>
                <a:gd name="connsiteX3" fmla="*/ 0 w 2688945"/>
                <a:gd name="connsiteY3" fmla="*/ 781368 h 2843387"/>
                <a:gd name="connsiteX4" fmla="*/ 2589797 w 2688945"/>
                <a:gd name="connsiteY4" fmla="*/ 0 h 284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945" h="2843387">
                  <a:moveTo>
                    <a:pt x="2589797" y="0"/>
                  </a:moveTo>
                  <a:lnTo>
                    <a:pt x="2688945" y="2062019"/>
                  </a:lnTo>
                  <a:lnTo>
                    <a:pt x="99148" y="2843387"/>
                  </a:lnTo>
                  <a:lnTo>
                    <a:pt x="0" y="781368"/>
                  </a:lnTo>
                  <a:lnTo>
                    <a:pt x="258979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点击此处输入您的汇报内容，根据您的实际情况调整文字大小。点击此处输入您的汇报内容，根据您的实际情况调整文字大小。</a:t>
              </a: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6060419" y="2171709"/>
              <a:ext cx="2760067" cy="2582675"/>
            </a:xfrm>
            <a:custGeom>
              <a:avLst/>
              <a:gdLst>
                <a:gd name="connsiteX0" fmla="*/ 0 w 2760067"/>
                <a:gd name="connsiteY0" fmla="*/ 0 h 2582675"/>
                <a:gd name="connsiteX1" fmla="*/ 2654462 w 2760067"/>
                <a:gd name="connsiteY1" fmla="*/ 520977 h 2582675"/>
                <a:gd name="connsiteX2" fmla="*/ 2760067 w 2760067"/>
                <a:gd name="connsiteY2" fmla="*/ 2582675 h 2582675"/>
                <a:gd name="connsiteX3" fmla="*/ 105605 w 2760067"/>
                <a:gd name="connsiteY3" fmla="*/ 2061698 h 2582675"/>
                <a:gd name="connsiteX4" fmla="*/ 0 w 2760067"/>
                <a:gd name="connsiteY4" fmla="*/ 0 h 25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067" h="2582675">
                  <a:moveTo>
                    <a:pt x="0" y="0"/>
                  </a:moveTo>
                  <a:lnTo>
                    <a:pt x="2654462" y="520977"/>
                  </a:lnTo>
                  <a:lnTo>
                    <a:pt x="2760067" y="2582675"/>
                  </a:lnTo>
                  <a:lnTo>
                    <a:pt x="105605" y="20616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点击此处输入您的汇报内容，根据您的实际情况调整文字大小。点击此处输入您的汇报内容，根据您的实际情况调整文字大小。</a:t>
              </a: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5187" y="4922994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5188" y="5387726"/>
            <a:ext cx="1073618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9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研究成果与应用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07704" y="3036888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07704" y="4753046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07704" y="3151076"/>
            <a:ext cx="817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研究成果展示</a:t>
            </a:r>
          </a:p>
        </p:txBody>
      </p:sp>
      <p:sp>
        <p:nvSpPr>
          <p:cNvPr id="8" name="矩形 7"/>
          <p:cNvSpPr/>
          <p:nvPr/>
        </p:nvSpPr>
        <p:spPr>
          <a:xfrm>
            <a:off x="2007704" y="3950057"/>
            <a:ext cx="8176592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 print the presentation and make it into a in a wider field. The user can demonstrate on a projector or computer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2007704" y="2104954"/>
            <a:ext cx="321659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PART 04.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549158" y="1604209"/>
            <a:ext cx="3015915" cy="2695079"/>
          </a:xfrm>
          <a:prstGeom prst="roundRect">
            <a:avLst/>
          </a:prstGeom>
          <a:solidFill>
            <a:schemeClr val="bg1"/>
          </a:solidFill>
          <a:ln>
            <a:solidFill>
              <a:srgbClr val="64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597676" y="3609468"/>
            <a:ext cx="3015915" cy="2695079"/>
          </a:xfrm>
          <a:prstGeom prst="roundRect">
            <a:avLst/>
          </a:prstGeom>
          <a:solidFill>
            <a:schemeClr val="bg1"/>
          </a:solidFill>
          <a:ln>
            <a:solidFill>
              <a:srgbClr val="64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646194" y="1604210"/>
            <a:ext cx="3015915" cy="2695079"/>
          </a:xfrm>
          <a:prstGeom prst="roundRect">
            <a:avLst/>
          </a:prstGeom>
          <a:solidFill>
            <a:schemeClr val="bg1"/>
          </a:solidFill>
          <a:ln>
            <a:solidFill>
              <a:srgbClr val="64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6694712" y="3609469"/>
            <a:ext cx="3015915" cy="2695079"/>
          </a:xfrm>
          <a:prstGeom prst="roundRect">
            <a:avLst/>
          </a:prstGeom>
          <a:solidFill>
            <a:schemeClr val="bg1"/>
          </a:solidFill>
          <a:ln>
            <a:solidFill>
              <a:srgbClr val="64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3230" y="1604210"/>
            <a:ext cx="3015915" cy="2695079"/>
          </a:xfrm>
          <a:prstGeom prst="roundRect">
            <a:avLst/>
          </a:prstGeom>
          <a:solidFill>
            <a:schemeClr val="bg1"/>
          </a:solidFill>
          <a:ln>
            <a:solidFill>
              <a:srgbClr val="64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9811" y="3667532"/>
            <a:ext cx="76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486A1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7327" y="3667532"/>
            <a:ext cx="76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486A1"/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4843" y="3667532"/>
            <a:ext cx="76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486A1"/>
                </a:solidFill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2359" y="3667532"/>
            <a:ext cx="76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486A1"/>
                </a:solidFill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79874" y="3667532"/>
            <a:ext cx="76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486A1"/>
                </a:solidFill>
                <a:cs typeface="+mn-ea"/>
                <a:sym typeface="+mn-lt"/>
              </a:rPr>
              <a:t>05</a:t>
            </a:r>
            <a:endParaRPr lang="zh-CN" altLang="en-US" sz="2800" b="1" dirty="0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30110" y="1791453"/>
            <a:ext cx="2506648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913987" y="1791453"/>
            <a:ext cx="2506648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997863" y="1791453"/>
            <a:ext cx="2506648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852309" y="4418016"/>
            <a:ext cx="2506648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974914" y="4418016"/>
            <a:ext cx="2506648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9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研究成果展示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430890" y="2085051"/>
            <a:ext cx="2117142" cy="400110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048608" y="2854581"/>
            <a:ext cx="2881707" cy="26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037428" y="2085051"/>
            <a:ext cx="2117142" cy="400110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655146" y="2854581"/>
            <a:ext cx="2881707" cy="26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643967" y="2085051"/>
            <a:ext cx="2117142" cy="400110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261685" y="2854581"/>
            <a:ext cx="2881707" cy="26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8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研究成果展示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44002" y="1493520"/>
            <a:ext cx="5822056" cy="36169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6486A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942" y="3743118"/>
            <a:ext cx="4770203" cy="26782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21925" y="1727632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21925" y="2423207"/>
            <a:ext cx="4574220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744003" y="5345735"/>
            <a:ext cx="5745632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2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研究成果展示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822713" y="2221667"/>
            <a:ext cx="654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1265" y="4249716"/>
            <a:ext cx="2809469" cy="400110"/>
            <a:chOff x="4459349" y="4938830"/>
            <a:chExt cx="2809469" cy="400110"/>
          </a:xfrm>
        </p:grpSpPr>
        <p:grpSp>
          <p:nvGrpSpPr>
            <p:cNvPr id="12" name="组合 11"/>
            <p:cNvGrpSpPr/>
            <p:nvPr/>
          </p:nvGrpSpPr>
          <p:grpSpPr>
            <a:xfrm>
              <a:off x="4459349" y="5013106"/>
              <a:ext cx="278311" cy="251559"/>
              <a:chOff x="9224963" y="5221288"/>
              <a:chExt cx="682625" cy="658813"/>
            </a:xfrm>
            <a:solidFill>
              <a:schemeClr val="bg1"/>
            </a:solidFill>
          </p:grpSpPr>
          <p:sp>
            <p:nvSpPr>
              <p:cNvPr id="14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923183" y="4938830"/>
              <a:ext cx="234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答辩学生：</a:t>
              </a: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XXX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稻壳儿小管"/>
          <p:cNvSpPr>
            <a:spLocks noChangeAspect="1"/>
          </p:cNvSpPr>
          <p:nvPr/>
        </p:nvSpPr>
        <p:spPr bwMode="auto">
          <a:xfrm>
            <a:off x="302958" y="466300"/>
            <a:ext cx="1014538" cy="64107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2958" y="1331842"/>
            <a:ext cx="115860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2958" y="6387549"/>
            <a:ext cx="115860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/>
          <p:nvPr/>
        </p:nvSpPr>
        <p:spPr>
          <a:xfrm>
            <a:off x="1912000" y="371337"/>
            <a:ext cx="41840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3500" y="2498985"/>
            <a:ext cx="35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研究背景与意义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53500" y="4574076"/>
            <a:ext cx="35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7032" y="2498985"/>
            <a:ext cx="35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研究方法与技术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17032" y="4574076"/>
            <a:ext cx="35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研究成果展示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85100" y="2498985"/>
            <a:ext cx="89154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5100" y="4574076"/>
            <a:ext cx="89154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8632" y="2498985"/>
            <a:ext cx="89154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48632" y="4574076"/>
            <a:ext cx="89154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07704" y="3036888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07704" y="4753046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07704" y="3151076"/>
            <a:ext cx="817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研究背景与意义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2007704" y="3950057"/>
            <a:ext cx="8176592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 print the presentation and make it into a in a wider field. The user can demonstrate on a projector or computer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2007704" y="2104954"/>
            <a:ext cx="321659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PART 01.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2598" y="1375991"/>
            <a:ext cx="3905573" cy="51144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3828" y="1680180"/>
            <a:ext cx="417970" cy="4469947"/>
            <a:chOff x="1224849" y="1581655"/>
            <a:chExt cx="417970" cy="4469947"/>
          </a:xfrm>
          <a:solidFill>
            <a:srgbClr val="6486A1"/>
          </a:solidFill>
        </p:grpSpPr>
        <p:cxnSp>
          <p:nvCxnSpPr>
            <p:cNvPr id="4" name="直接连接符 3"/>
            <p:cNvCxnSpPr/>
            <p:nvPr/>
          </p:nvCxnSpPr>
          <p:spPr>
            <a:xfrm>
              <a:off x="1433834" y="1777703"/>
              <a:ext cx="0" cy="3907409"/>
            </a:xfrm>
            <a:prstGeom prst="line">
              <a:avLst/>
            </a:prstGeom>
            <a:grpFill/>
            <a:ln>
              <a:solidFill>
                <a:srgbClr val="648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1224849" y="2932314"/>
              <a:ext cx="417970" cy="417969"/>
            </a:xfrm>
            <a:prstGeom prst="ellipse">
              <a:avLst/>
            </a:prstGeom>
            <a:grpFill/>
            <a:ln>
              <a:solidFill>
                <a:srgbClr val="648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24849" y="1581655"/>
              <a:ext cx="417970" cy="417969"/>
            </a:xfrm>
            <a:prstGeom prst="ellipse">
              <a:avLst/>
            </a:prstGeom>
            <a:grpFill/>
            <a:ln>
              <a:solidFill>
                <a:srgbClr val="648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24849" y="4282973"/>
              <a:ext cx="417970" cy="417969"/>
            </a:xfrm>
            <a:prstGeom prst="ellipse">
              <a:avLst/>
            </a:prstGeom>
            <a:grpFill/>
            <a:ln>
              <a:solidFill>
                <a:srgbClr val="648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24849" y="5633633"/>
              <a:ext cx="417970" cy="417969"/>
            </a:xfrm>
            <a:prstGeom prst="ellipse">
              <a:avLst/>
            </a:prstGeom>
            <a:grpFill/>
            <a:ln>
              <a:solidFill>
                <a:srgbClr val="648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08538" y="1556196"/>
            <a:ext cx="5982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08538" y="2906855"/>
            <a:ext cx="5982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308538" y="4257514"/>
            <a:ext cx="5982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308538" y="5608174"/>
            <a:ext cx="5982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7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研究背景与意义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609600" y="1668380"/>
            <a:ext cx="978568" cy="882315"/>
          </a:xfrm>
          <a:prstGeom prst="round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09600" y="3011908"/>
            <a:ext cx="978568" cy="882315"/>
          </a:xfrm>
          <a:prstGeom prst="round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09600" y="4355436"/>
            <a:ext cx="978568" cy="882315"/>
          </a:xfrm>
          <a:prstGeom prst="round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684419" y="1664371"/>
            <a:ext cx="4219075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6160168" y="1664371"/>
            <a:ext cx="5422232" cy="3719360"/>
          </a:xfrm>
          <a:prstGeom prst="roundRect">
            <a:avLst>
              <a:gd name="adj" fmla="val 472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684419" y="3011908"/>
            <a:ext cx="4219075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684418" y="4355436"/>
            <a:ext cx="4219075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9600" y="5698964"/>
            <a:ext cx="10972800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1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研究背景与意义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914398" y="1773753"/>
            <a:ext cx="3186112" cy="2878141"/>
          </a:xfrm>
          <a:prstGeom prst="roundRect">
            <a:avLst>
              <a:gd name="adj" fmla="val 1190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281485" y="1773753"/>
            <a:ext cx="3186112" cy="2878141"/>
          </a:xfrm>
          <a:prstGeom prst="roundRect">
            <a:avLst>
              <a:gd name="adj" fmla="val 1190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14398" y="5041318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914400" y="5495572"/>
            <a:ext cx="10958513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748585" y="1782997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748588" y="2219147"/>
            <a:ext cx="3995738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748582" y="3559634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7748585" y="3995784"/>
            <a:ext cx="3995738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1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研究背景与意义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65E7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07704" y="3036888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07704" y="4753046"/>
            <a:ext cx="81765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07704" y="3151076"/>
            <a:ext cx="817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研究方法与技术</a:t>
            </a:r>
          </a:p>
        </p:txBody>
      </p:sp>
      <p:sp>
        <p:nvSpPr>
          <p:cNvPr id="8" name="矩形 7"/>
          <p:cNvSpPr/>
          <p:nvPr/>
        </p:nvSpPr>
        <p:spPr>
          <a:xfrm>
            <a:off x="2007704" y="3950057"/>
            <a:ext cx="8176592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 print the presentation and make it into a in a wider field. The user can demonstrate on a projector or computer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2007704" y="2104954"/>
            <a:ext cx="321659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PART 02.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0" y="854764"/>
            <a:ext cx="4735286" cy="6003236"/>
          </a:xfrm>
          <a:prstGeom prst="homePlate">
            <a:avLst>
              <a:gd name="adj" fmla="val 310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339574" y="2251606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39574" y="2716338"/>
            <a:ext cx="6319025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39574" y="4414780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486A1"/>
                </a:solidFill>
                <a:latin typeface="+mn-lt"/>
                <a:ea typeface="+mn-ea"/>
                <a:cs typeface="+mn-ea"/>
                <a:sym typeface="+mn-lt"/>
              </a:rPr>
              <a:t>输入您的小标题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39574" y="4879512"/>
            <a:ext cx="6319025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0" name="矩形 9"/>
          <p:cNvSpPr/>
          <p:nvPr/>
        </p:nvSpPr>
        <p:spPr>
          <a:xfrm>
            <a:off x="5339574" y="1628501"/>
            <a:ext cx="1877655" cy="65314"/>
          </a:xfrm>
          <a:prstGeom prst="rect">
            <a:avLst/>
          </a:pr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486A1"/>
              </a:solidFill>
              <a:cs typeface="+mn-ea"/>
              <a:sym typeface="+mn-lt"/>
            </a:endParaRPr>
          </a:p>
        </p:txBody>
      </p:sp>
      <p:sp>
        <p:nvSpPr>
          <p:cNvPr id="11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研究方法与技术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3539"/>
            <a:ext cx="12192000" cy="31010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368462" y="4533913"/>
            <a:ext cx="224811" cy="744506"/>
          </a:xfrm>
          <a:custGeom>
            <a:avLst/>
            <a:gdLst/>
            <a:ahLst/>
            <a:cxnLst/>
            <a:rect l="l" t="t" r="r" b="b"/>
            <a:pathLst>
              <a:path w="82256" h="272407">
                <a:moveTo>
                  <a:pt x="76405" y="0"/>
                </a:moveTo>
                <a:lnTo>
                  <a:pt x="82256" y="0"/>
                </a:lnTo>
                <a:lnTo>
                  <a:pt x="82256" y="272407"/>
                </a:lnTo>
                <a:lnTo>
                  <a:pt x="65219" y="272407"/>
                </a:lnTo>
                <a:lnTo>
                  <a:pt x="65219" y="26845"/>
                </a:lnTo>
                <a:cubicBezTo>
                  <a:pt x="56615" y="35105"/>
                  <a:pt x="46835" y="42189"/>
                  <a:pt x="35879" y="48097"/>
                </a:cubicBezTo>
                <a:cubicBezTo>
                  <a:pt x="24923" y="54006"/>
                  <a:pt x="12964" y="59254"/>
                  <a:pt x="0" y="63843"/>
                </a:cubicBezTo>
                <a:lnTo>
                  <a:pt x="0" y="48356"/>
                </a:lnTo>
                <a:cubicBezTo>
                  <a:pt x="7801" y="45717"/>
                  <a:pt x="15029" y="42763"/>
                  <a:pt x="21683" y="39493"/>
                </a:cubicBezTo>
                <a:cubicBezTo>
                  <a:pt x="28336" y="36224"/>
                  <a:pt x="34732" y="32581"/>
                  <a:pt x="40870" y="28566"/>
                </a:cubicBezTo>
                <a:cubicBezTo>
                  <a:pt x="47007" y="24551"/>
                  <a:pt x="52973" y="20163"/>
                  <a:pt x="58766" y="15402"/>
                </a:cubicBezTo>
                <a:cubicBezTo>
                  <a:pt x="64560" y="10641"/>
                  <a:pt x="70439" y="5507"/>
                  <a:pt x="76405" y="0"/>
                </a:cubicBez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144948" y="4533913"/>
            <a:ext cx="412465" cy="740741"/>
          </a:xfrm>
          <a:custGeom>
            <a:avLst/>
            <a:gdLst/>
            <a:ahLst/>
            <a:cxnLst/>
            <a:rect l="l" t="t" r="r" b="b"/>
            <a:pathLst>
              <a:path w="150917" h="271030">
                <a:moveTo>
                  <a:pt x="80019" y="0"/>
                </a:moveTo>
                <a:cubicBezTo>
                  <a:pt x="90688" y="0"/>
                  <a:pt x="100353" y="1635"/>
                  <a:pt x="109015" y="4905"/>
                </a:cubicBezTo>
                <a:cubicBezTo>
                  <a:pt x="117676" y="8174"/>
                  <a:pt x="125076" y="12763"/>
                  <a:pt x="131213" y="18671"/>
                </a:cubicBezTo>
                <a:cubicBezTo>
                  <a:pt x="137351" y="24579"/>
                  <a:pt x="142083" y="31749"/>
                  <a:pt x="145410" y="40181"/>
                </a:cubicBezTo>
                <a:cubicBezTo>
                  <a:pt x="148737" y="48613"/>
                  <a:pt x="150400" y="58049"/>
                  <a:pt x="150400" y="68489"/>
                </a:cubicBezTo>
                <a:cubicBezTo>
                  <a:pt x="150400" y="80764"/>
                  <a:pt x="148651" y="91634"/>
                  <a:pt x="145152" y="101099"/>
                </a:cubicBezTo>
                <a:cubicBezTo>
                  <a:pt x="141653" y="110563"/>
                  <a:pt x="136863" y="119167"/>
                  <a:pt x="130783" y="126911"/>
                </a:cubicBezTo>
                <a:cubicBezTo>
                  <a:pt x="124703" y="134655"/>
                  <a:pt x="117619" y="141767"/>
                  <a:pt x="109531" y="148249"/>
                </a:cubicBezTo>
                <a:cubicBezTo>
                  <a:pt x="101443" y="154731"/>
                  <a:pt x="92868" y="161241"/>
                  <a:pt x="83805" y="167781"/>
                </a:cubicBezTo>
                <a:cubicBezTo>
                  <a:pt x="71759" y="176270"/>
                  <a:pt x="61577" y="183842"/>
                  <a:pt x="53260" y="190496"/>
                </a:cubicBezTo>
                <a:cubicBezTo>
                  <a:pt x="44943" y="197149"/>
                  <a:pt x="38203" y="203631"/>
                  <a:pt x="33040" y="209941"/>
                </a:cubicBezTo>
                <a:cubicBezTo>
                  <a:pt x="27878" y="216251"/>
                  <a:pt x="24149" y="222732"/>
                  <a:pt x="21855" y="229386"/>
                </a:cubicBezTo>
                <a:cubicBezTo>
                  <a:pt x="19560" y="236040"/>
                  <a:pt x="18413" y="243784"/>
                  <a:pt x="18413" y="252617"/>
                </a:cubicBezTo>
                <a:lnTo>
                  <a:pt x="18413" y="255371"/>
                </a:lnTo>
                <a:lnTo>
                  <a:pt x="150917" y="255371"/>
                </a:lnTo>
                <a:lnTo>
                  <a:pt x="150917" y="271030"/>
                </a:lnTo>
                <a:lnTo>
                  <a:pt x="0" y="271030"/>
                </a:lnTo>
                <a:lnTo>
                  <a:pt x="0" y="258640"/>
                </a:lnTo>
                <a:cubicBezTo>
                  <a:pt x="0" y="250266"/>
                  <a:pt x="660" y="242780"/>
                  <a:pt x="1979" y="236183"/>
                </a:cubicBezTo>
                <a:cubicBezTo>
                  <a:pt x="3299" y="229587"/>
                  <a:pt x="5364" y="223507"/>
                  <a:pt x="8174" y="217943"/>
                </a:cubicBezTo>
                <a:cubicBezTo>
                  <a:pt x="10985" y="212379"/>
                  <a:pt x="14455" y="207130"/>
                  <a:pt x="18585" y="202197"/>
                </a:cubicBezTo>
                <a:cubicBezTo>
                  <a:pt x="22715" y="197264"/>
                  <a:pt x="27562" y="192360"/>
                  <a:pt x="33126" y="187484"/>
                </a:cubicBezTo>
                <a:cubicBezTo>
                  <a:pt x="38690" y="182608"/>
                  <a:pt x="44971" y="177589"/>
                  <a:pt x="51969" y="172427"/>
                </a:cubicBezTo>
                <a:cubicBezTo>
                  <a:pt x="58967" y="167264"/>
                  <a:pt x="66596" y="161643"/>
                  <a:pt x="74856" y="155563"/>
                </a:cubicBezTo>
                <a:cubicBezTo>
                  <a:pt x="82887" y="149827"/>
                  <a:pt x="90401" y="144091"/>
                  <a:pt x="97399" y="138355"/>
                </a:cubicBezTo>
                <a:cubicBezTo>
                  <a:pt x="104397" y="132618"/>
                  <a:pt x="110506" y="126481"/>
                  <a:pt x="115726" y="119942"/>
                </a:cubicBezTo>
                <a:cubicBezTo>
                  <a:pt x="120946" y="113403"/>
                  <a:pt x="125076" y="106204"/>
                  <a:pt x="128116" y="98345"/>
                </a:cubicBezTo>
                <a:cubicBezTo>
                  <a:pt x="131156" y="90487"/>
                  <a:pt x="132676" y="81453"/>
                  <a:pt x="132676" y="71242"/>
                </a:cubicBezTo>
                <a:cubicBezTo>
                  <a:pt x="132676" y="53690"/>
                  <a:pt x="127800" y="40038"/>
                  <a:pt x="118049" y="30287"/>
                </a:cubicBezTo>
                <a:cubicBezTo>
                  <a:pt x="108298" y="20535"/>
                  <a:pt x="94646" y="15660"/>
                  <a:pt x="77093" y="15660"/>
                </a:cubicBezTo>
                <a:cubicBezTo>
                  <a:pt x="65162" y="15660"/>
                  <a:pt x="53690" y="18270"/>
                  <a:pt x="42677" y="23489"/>
                </a:cubicBezTo>
                <a:cubicBezTo>
                  <a:pt x="31664" y="28709"/>
                  <a:pt x="20880" y="35965"/>
                  <a:pt x="10325" y="45258"/>
                </a:cubicBezTo>
                <a:lnTo>
                  <a:pt x="10325" y="25124"/>
                </a:lnTo>
                <a:cubicBezTo>
                  <a:pt x="20536" y="17323"/>
                  <a:pt x="31520" y="11186"/>
                  <a:pt x="43279" y="6711"/>
                </a:cubicBezTo>
                <a:cubicBezTo>
                  <a:pt x="55038" y="2237"/>
                  <a:pt x="67285" y="0"/>
                  <a:pt x="80019" y="0"/>
                </a:cubicBez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8109088" y="4533913"/>
            <a:ext cx="393181" cy="753440"/>
          </a:xfrm>
          <a:custGeom>
            <a:avLst/>
            <a:gdLst/>
            <a:ahLst/>
            <a:cxnLst/>
            <a:rect l="l" t="t" r="r" b="b"/>
            <a:pathLst>
              <a:path w="143861" h="275676">
                <a:moveTo>
                  <a:pt x="65908" y="0"/>
                </a:moveTo>
                <a:cubicBezTo>
                  <a:pt x="86902" y="0"/>
                  <a:pt x="103565" y="5708"/>
                  <a:pt x="115898" y="17122"/>
                </a:cubicBezTo>
                <a:cubicBezTo>
                  <a:pt x="128230" y="28537"/>
                  <a:pt x="134396" y="43652"/>
                  <a:pt x="134396" y="62466"/>
                </a:cubicBezTo>
                <a:cubicBezTo>
                  <a:pt x="134396" y="98604"/>
                  <a:pt x="117131" y="121548"/>
                  <a:pt x="82600" y="131299"/>
                </a:cubicBezTo>
                <a:lnTo>
                  <a:pt x="82600" y="131988"/>
                </a:lnTo>
                <a:cubicBezTo>
                  <a:pt x="101185" y="133823"/>
                  <a:pt x="116041" y="140735"/>
                  <a:pt x="127169" y="152723"/>
                </a:cubicBezTo>
                <a:cubicBezTo>
                  <a:pt x="138297" y="164712"/>
                  <a:pt x="143861" y="179826"/>
                  <a:pt x="143861" y="198067"/>
                </a:cubicBezTo>
                <a:cubicBezTo>
                  <a:pt x="143861" y="221356"/>
                  <a:pt x="135802" y="240113"/>
                  <a:pt x="119683" y="254338"/>
                </a:cubicBezTo>
                <a:cubicBezTo>
                  <a:pt x="103565" y="268564"/>
                  <a:pt x="82714" y="275676"/>
                  <a:pt x="57131" y="275676"/>
                </a:cubicBezTo>
                <a:cubicBezTo>
                  <a:pt x="37285" y="275676"/>
                  <a:pt x="18241" y="270973"/>
                  <a:pt x="0" y="261566"/>
                </a:cubicBezTo>
                <a:lnTo>
                  <a:pt x="0" y="242120"/>
                </a:lnTo>
                <a:cubicBezTo>
                  <a:pt x="20306" y="254051"/>
                  <a:pt x="39464" y="260017"/>
                  <a:pt x="57476" y="260017"/>
                </a:cubicBezTo>
                <a:cubicBezTo>
                  <a:pt x="78928" y="260017"/>
                  <a:pt x="95707" y="254539"/>
                  <a:pt x="107810" y="243583"/>
                </a:cubicBezTo>
                <a:cubicBezTo>
                  <a:pt x="119913" y="232627"/>
                  <a:pt x="125964" y="218316"/>
                  <a:pt x="125964" y="200648"/>
                </a:cubicBezTo>
                <a:cubicBezTo>
                  <a:pt x="125964" y="180916"/>
                  <a:pt x="118995" y="165974"/>
                  <a:pt x="105056" y="155821"/>
                </a:cubicBezTo>
                <a:cubicBezTo>
                  <a:pt x="91118" y="145668"/>
                  <a:pt x="71299" y="140592"/>
                  <a:pt x="45602" y="140592"/>
                </a:cubicBezTo>
                <a:lnTo>
                  <a:pt x="25124" y="140592"/>
                </a:lnTo>
                <a:lnTo>
                  <a:pt x="25124" y="124932"/>
                </a:lnTo>
                <a:lnTo>
                  <a:pt x="43365" y="124932"/>
                </a:lnTo>
                <a:cubicBezTo>
                  <a:pt x="67112" y="124932"/>
                  <a:pt x="85209" y="119884"/>
                  <a:pt x="97657" y="109789"/>
                </a:cubicBezTo>
                <a:cubicBezTo>
                  <a:pt x="110104" y="99693"/>
                  <a:pt x="116328" y="85411"/>
                  <a:pt x="116328" y="66940"/>
                </a:cubicBezTo>
                <a:cubicBezTo>
                  <a:pt x="116328" y="50994"/>
                  <a:pt x="111825" y="38461"/>
                  <a:pt x="102819" y="29340"/>
                </a:cubicBezTo>
                <a:cubicBezTo>
                  <a:pt x="93814" y="20220"/>
                  <a:pt x="80592" y="15660"/>
                  <a:pt x="63154" y="15660"/>
                </a:cubicBezTo>
                <a:cubicBezTo>
                  <a:pt x="46520" y="15660"/>
                  <a:pt x="29025" y="21511"/>
                  <a:pt x="10669" y="33212"/>
                </a:cubicBezTo>
                <a:lnTo>
                  <a:pt x="10669" y="14971"/>
                </a:lnTo>
                <a:cubicBezTo>
                  <a:pt x="30745" y="4991"/>
                  <a:pt x="49158" y="0"/>
                  <a:pt x="65908" y="0"/>
                </a:cubicBezTo>
                <a:close/>
              </a:path>
            </a:pathLst>
          </a:custGeom>
          <a:solidFill>
            <a:srgbClr val="648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23678" y="4533913"/>
            <a:ext cx="3090865" cy="19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787818" y="4533913"/>
            <a:ext cx="3090865" cy="19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732672" y="4533913"/>
            <a:ext cx="3090865" cy="19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1" name="稻壳儿小管"/>
          <p:cNvSpPr>
            <a:spLocks noChangeAspect="1"/>
          </p:cNvSpPr>
          <p:nvPr/>
        </p:nvSpPr>
        <p:spPr bwMode="auto">
          <a:xfrm>
            <a:off x="302957" y="305948"/>
            <a:ext cx="664451" cy="41985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>
            <a:solidFill>
              <a:srgbClr val="6486A1"/>
            </a:solidFill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2957" y="854764"/>
            <a:ext cx="11586085" cy="0"/>
          </a:xfrm>
          <a:prstGeom prst="line">
            <a:avLst/>
          </a:prstGeom>
          <a:ln w="19050">
            <a:solidFill>
              <a:srgbClr val="648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5"/>
          <p:cNvSpPr txBox="1"/>
          <p:nvPr/>
        </p:nvSpPr>
        <p:spPr>
          <a:xfrm>
            <a:off x="967408" y="254266"/>
            <a:ext cx="4184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rgbClr val="6486A1"/>
                </a:solidFill>
                <a:cs typeface="+mn-ea"/>
                <a:sym typeface="+mn-lt"/>
              </a:rPr>
              <a:t>研究方法与技术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nxzlk3h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2266</Words>
  <Application>Microsoft Office PowerPoint</Application>
  <PresentationFormat>宽屏</PresentationFormat>
  <Paragraphs>112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Wingdings</vt:lpstr>
      <vt:lpstr>等线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蜜桃收藏馆</cp:lastModifiedBy>
  <cp:revision>11</cp:revision>
  <dcterms:created xsi:type="dcterms:W3CDTF">2021-03-08T03:45:00Z</dcterms:created>
  <dcterms:modified xsi:type="dcterms:W3CDTF">2021-06-04T11:44:34Z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