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85" r:id="rId2"/>
    <p:sldId id="472" r:id="rId3"/>
    <p:sldId id="479" r:id="rId4"/>
    <p:sldId id="275" r:id="rId5"/>
    <p:sldId id="424" r:id="rId6"/>
    <p:sldId id="388" r:id="rId7"/>
    <p:sldId id="389" r:id="rId8"/>
    <p:sldId id="390" r:id="rId9"/>
    <p:sldId id="438" r:id="rId10"/>
    <p:sldId id="480" r:id="rId11"/>
    <p:sldId id="407" r:id="rId12"/>
    <p:sldId id="405" r:id="rId13"/>
    <p:sldId id="391" r:id="rId14"/>
    <p:sldId id="393" r:id="rId15"/>
    <p:sldId id="402" r:id="rId16"/>
    <p:sldId id="387" r:id="rId17"/>
    <p:sldId id="481" r:id="rId18"/>
    <p:sldId id="403" r:id="rId19"/>
    <p:sldId id="406" r:id="rId20"/>
    <p:sldId id="396" r:id="rId21"/>
    <p:sldId id="404" r:id="rId22"/>
    <p:sldId id="267" r:id="rId23"/>
    <p:sldId id="482" r:id="rId24"/>
    <p:sldId id="394" r:id="rId25"/>
    <p:sldId id="429" r:id="rId26"/>
    <p:sldId id="428" r:id="rId27"/>
    <p:sldId id="427" r:id="rId28"/>
    <p:sldId id="483" r:id="rId29"/>
    <p:sldId id="397" r:id="rId30"/>
    <p:sldId id="395" r:id="rId31"/>
    <p:sldId id="398" r:id="rId32"/>
    <p:sldId id="474" r:id="rId33"/>
    <p:sldId id="335" r:id="rId34"/>
    <p:sldId id="334" r:id="rId35"/>
    <p:sldId id="273" r:id="rId36"/>
    <p:sldId id="469" r:id="rId37"/>
    <p:sldId id="476" r:id="rId38"/>
    <p:sldId id="477" r:id="rId39"/>
    <p:sldId id="478" r:id="rId40"/>
  </p:sldIdLst>
  <p:sldSz cx="9144000" cy="5143500" type="screen16x9"/>
  <p:notesSz cx="6858000" cy="9144000"/>
  <p:custDataLst>
    <p:tags r:id="rId43"/>
  </p:custDataLst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orient="horz" pos="680">
          <p15:clr>
            <a:srgbClr val="A4A3A4"/>
          </p15:clr>
        </p15:guide>
        <p15:guide id="3" orient="horz" pos="2927">
          <p15:clr>
            <a:srgbClr val="A4A3A4"/>
          </p15:clr>
        </p15:guide>
        <p15:guide id="4" pos="2875">
          <p15:clr>
            <a:srgbClr val="A4A3A4"/>
          </p15:clr>
        </p15:guide>
        <p15:guide id="5" pos="373">
          <p15:clr>
            <a:srgbClr val="A4A3A4"/>
          </p15:clr>
        </p15:guide>
        <p15:guide id="6" pos="5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700"/>
    <a:srgbClr val="909090"/>
    <a:srgbClr val="454545"/>
    <a:srgbClr val="FF8607"/>
    <a:srgbClr val="282828"/>
    <a:srgbClr val="071F65"/>
    <a:srgbClr val="006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7" autoAdjust="0"/>
    <p:restoredTop sz="95494" autoAdjust="0"/>
  </p:normalViewPr>
  <p:slideViewPr>
    <p:cSldViewPr snapToGrid="0" snapToObjects="1">
      <p:cViewPr varScale="1">
        <p:scale>
          <a:sx n="106" d="100"/>
          <a:sy n="106" d="100"/>
        </p:scale>
        <p:origin x="77" y="389"/>
      </p:cViewPr>
      <p:guideLst>
        <p:guide orient="horz" pos="1621"/>
        <p:guide orient="horz" pos="680"/>
        <p:guide orient="horz" pos="2927"/>
        <p:guide pos="2875"/>
        <p:guide pos="373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9054CEC-105C-4A6A-9456-DBE647A13BE1}" type="slidenum">
              <a:rPr lang="zh-CN" altLang="en-US" smtClean="0">
                <a:latin typeface="Calibri" panose="020F0502020204030204" pitchFamily="34" charset="0"/>
              </a:rPr>
              <a:t>33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 advClick="0" advTm="0">
    <p:wip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5"/>
          <p:cNvSpPr txBox="1"/>
          <p:nvPr/>
        </p:nvSpPr>
        <p:spPr>
          <a:xfrm>
            <a:off x="4136861" y="3501938"/>
            <a:ext cx="10522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导师：</a:t>
            </a:r>
            <a:r>
              <a:rPr lang="en-US" altLang="zh-CN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XXX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29001" y="2948830"/>
            <a:ext cx="3422909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latin typeface="+mj-ea"/>
                <a:ea typeface="+mj-ea"/>
              </a:rPr>
              <a:t>副标题：</a:t>
            </a:r>
            <a:r>
              <a:rPr lang="en-US" altLang="zh-CN" b="1" dirty="0">
                <a:latin typeface="+mj-ea"/>
                <a:ea typeface="+mj-ea"/>
              </a:rPr>
              <a:t>XX</a:t>
            </a:r>
            <a:r>
              <a:rPr lang="zh-CN" altLang="en-US" b="1" dirty="0">
                <a:latin typeface="+mj-ea"/>
                <a:ea typeface="+mj-ea"/>
              </a:rPr>
              <a:t>学位研究生论文答辩材料</a:t>
            </a:r>
          </a:p>
        </p:txBody>
      </p:sp>
      <p:sp>
        <p:nvSpPr>
          <p:cNvPr id="22" name="矩形 21"/>
          <p:cNvSpPr/>
          <p:nvPr/>
        </p:nvSpPr>
        <p:spPr>
          <a:xfrm>
            <a:off x="2542581" y="3501938"/>
            <a:ext cx="1231747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kumimoji="1" lang="zh-CN" altLang="en-US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答辩人：</a:t>
            </a:r>
            <a:r>
              <a:rPr kumimoji="1" lang="en-US" altLang="zh-CN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XXX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58720" y="1941830"/>
            <a:ext cx="5115560" cy="80708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/>
            <a:r>
              <a:rPr lang="zh-CN" altLang="en-US" sz="4800" b="1" dirty="0">
                <a:solidFill>
                  <a:srgbClr val="071F65"/>
                </a:solidFill>
                <a:latin typeface="+mj-ea"/>
                <a:ea typeface="+mj-ea"/>
              </a:rPr>
              <a:t>毕业答辩模板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542581" y="2900164"/>
            <a:ext cx="5031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529001" y="1633327"/>
            <a:ext cx="3422909" cy="2838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20XX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9" grpId="0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6" name="文本框 1"/>
          <p:cNvSpPr txBox="1"/>
          <p:nvPr/>
        </p:nvSpPr>
        <p:spPr>
          <a:xfrm>
            <a:off x="2796809" y="1334898"/>
            <a:ext cx="94641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100" dirty="0">
                <a:solidFill>
                  <a:srgbClr val="071F65"/>
                </a:solidFill>
                <a:latin typeface="+mj-ea"/>
                <a:ea typeface="+mj-ea"/>
              </a:rPr>
              <a:t>过渡页</a:t>
            </a:r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2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244682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思路与方法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47" y="1334898"/>
            <a:ext cx="1310443" cy="1310443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6855184" y="1956001"/>
            <a:ext cx="1390124" cy="892148"/>
            <a:chOff x="9140243" y="2649839"/>
            <a:chExt cx="1853498" cy="1189530"/>
          </a:xfrm>
        </p:grpSpPr>
        <p:sp>
          <p:nvSpPr>
            <p:cNvPr id="32" name="矩形 31"/>
            <p:cNvSpPr/>
            <p:nvPr/>
          </p:nvSpPr>
          <p:spPr>
            <a:xfrm>
              <a:off x="9140243" y="2649839"/>
              <a:ext cx="1614117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2-1 </a:t>
              </a:r>
              <a:r>
                <a:rPr lang="zh-CN" altLang="en-US" dirty="0">
                  <a:solidFill>
                    <a:schemeClr val="bg1"/>
                  </a:solidFill>
                  <a:sym typeface="微软雅黑" panose="020B0503020204020204" pitchFamily="34" charset="-122"/>
                </a:rPr>
                <a:t>研究思路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9140243" y="3037021"/>
              <a:ext cx="1614117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2-2 </a:t>
              </a:r>
              <a:r>
                <a:rPr lang="zh-CN" altLang="en-US" dirty="0">
                  <a:solidFill>
                    <a:schemeClr val="bg1"/>
                  </a:solidFill>
                </a:rPr>
                <a:t>研究方法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140243" y="3429000"/>
              <a:ext cx="185349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2-3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可行性说明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6" grpId="0"/>
      <p:bldP spid="27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90393" y="2281157"/>
            <a:ext cx="7959642" cy="1289752"/>
            <a:chOff x="787171" y="2988535"/>
            <a:chExt cx="10612880" cy="1719669"/>
          </a:xfrm>
        </p:grpSpPr>
        <p:sp>
          <p:nvSpPr>
            <p:cNvPr id="7" name="椭圆 6"/>
            <p:cNvSpPr/>
            <p:nvPr/>
          </p:nvSpPr>
          <p:spPr>
            <a:xfrm>
              <a:off x="787171" y="3378470"/>
              <a:ext cx="939802" cy="93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  <p:sp>
          <p:nvSpPr>
            <p:cNvPr id="8" name="虚尾箭头 7"/>
            <p:cNvSpPr/>
            <p:nvPr/>
          </p:nvSpPr>
          <p:spPr>
            <a:xfrm>
              <a:off x="1975573" y="3670570"/>
              <a:ext cx="546101" cy="355600"/>
            </a:xfrm>
            <a:prstGeom prst="striped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64243" y="3378470"/>
              <a:ext cx="939800" cy="93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整理</a:t>
              </a:r>
            </a:p>
          </p:txBody>
        </p:sp>
        <p:sp>
          <p:nvSpPr>
            <p:cNvPr id="10" name="虚尾箭头 9"/>
            <p:cNvSpPr/>
            <p:nvPr/>
          </p:nvSpPr>
          <p:spPr>
            <a:xfrm>
              <a:off x="3736008" y="3670570"/>
              <a:ext cx="546101" cy="355600"/>
            </a:xfrm>
            <a:prstGeom prst="striped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445879" y="3378470"/>
              <a:ext cx="939800" cy="93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</a:t>
              </a:r>
            </a:p>
          </p:txBody>
        </p:sp>
        <p:sp>
          <p:nvSpPr>
            <p:cNvPr id="12" name="虚尾箭头 11"/>
            <p:cNvSpPr/>
            <p:nvPr/>
          </p:nvSpPr>
          <p:spPr>
            <a:xfrm>
              <a:off x="5496443" y="3670570"/>
              <a:ext cx="546101" cy="355600"/>
            </a:xfrm>
            <a:prstGeom prst="striped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163909" y="2988535"/>
              <a:ext cx="1719669" cy="17196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8619402" y="3378470"/>
              <a:ext cx="939800" cy="93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</a:p>
          </p:txBody>
        </p:sp>
        <p:sp>
          <p:nvSpPr>
            <p:cNvPr id="15" name="虚尾箭头 14"/>
            <p:cNvSpPr/>
            <p:nvPr/>
          </p:nvSpPr>
          <p:spPr>
            <a:xfrm>
              <a:off x="7983741" y="3670570"/>
              <a:ext cx="546100" cy="355600"/>
            </a:xfrm>
            <a:prstGeom prst="striped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虚尾箭头 15"/>
            <p:cNvSpPr/>
            <p:nvPr/>
          </p:nvSpPr>
          <p:spPr>
            <a:xfrm>
              <a:off x="9659366" y="3670570"/>
              <a:ext cx="546100" cy="355600"/>
            </a:xfrm>
            <a:prstGeom prst="striped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0316234" y="3306462"/>
              <a:ext cx="1083817" cy="1083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建议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90835" y="1081984"/>
            <a:ext cx="2011159" cy="1389290"/>
            <a:chOff x="895845" y="1030514"/>
            <a:chExt cx="2681545" cy="1852386"/>
          </a:xfrm>
        </p:grpSpPr>
        <p:sp>
          <p:nvSpPr>
            <p:cNvPr id="31" name="椭圆 30"/>
            <p:cNvSpPr/>
            <p:nvPr/>
          </p:nvSpPr>
          <p:spPr>
            <a:xfrm>
              <a:off x="895845" y="2755900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>
              <a:stCxn id="31" idx="0"/>
            </p:cNvCxnSpPr>
            <p:nvPr/>
          </p:nvCxnSpPr>
          <p:spPr>
            <a:xfrm flipV="1">
              <a:off x="959345" y="1030514"/>
              <a:ext cx="0" cy="172538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"/>
            <p:cNvSpPr txBox="1"/>
            <p:nvPr/>
          </p:nvSpPr>
          <p:spPr>
            <a:xfrm>
              <a:off x="1022845" y="1054578"/>
              <a:ext cx="2554545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数据来源</a:t>
              </a:r>
              <a:endPara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杭州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宁波等地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山核桃产业相关机构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33234" y="3361277"/>
            <a:ext cx="1777555" cy="1182740"/>
            <a:chOff x="2283386" y="4214343"/>
            <a:chExt cx="2370073" cy="1576986"/>
          </a:xfrm>
        </p:grpSpPr>
        <p:sp>
          <p:nvSpPr>
            <p:cNvPr id="28" name="椭圆 27"/>
            <p:cNvSpPr/>
            <p:nvPr/>
          </p:nvSpPr>
          <p:spPr>
            <a:xfrm>
              <a:off x="4526459" y="4214343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4586152" y="4338634"/>
              <a:ext cx="0" cy="13226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3"/>
            <p:cNvSpPr txBox="1"/>
            <p:nvPr/>
          </p:nvSpPr>
          <p:spPr>
            <a:xfrm>
              <a:off x="2283386" y="4437112"/>
              <a:ext cx="2298065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理论基础</a:t>
              </a:r>
              <a:endPara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贝尔模型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集群品牌形象特点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相关文献资料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42206" y="1110737"/>
            <a:ext cx="1053643" cy="1371242"/>
            <a:chOff x="4831624" y="1054578"/>
            <a:chExt cx="1404858" cy="1828322"/>
          </a:xfrm>
        </p:grpSpPr>
        <p:sp>
          <p:nvSpPr>
            <p:cNvPr id="25" name="椭圆 24"/>
            <p:cNvSpPr/>
            <p:nvPr/>
          </p:nvSpPr>
          <p:spPr>
            <a:xfrm>
              <a:off x="4831624" y="2755900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4885010" y="1054578"/>
              <a:ext cx="0" cy="17013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3"/>
            <p:cNvSpPr txBox="1"/>
            <p:nvPr/>
          </p:nvSpPr>
          <p:spPr>
            <a:xfrm>
              <a:off x="4964339" y="1054578"/>
              <a:ext cx="1272143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四项维度</a:t>
              </a:r>
              <a:endPara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产品形象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文化传承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区位环境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产业形象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616708" y="1081984"/>
            <a:ext cx="2011159" cy="1389290"/>
            <a:chOff x="895845" y="1030514"/>
            <a:chExt cx="2681545" cy="1852386"/>
          </a:xfrm>
        </p:grpSpPr>
        <p:sp>
          <p:nvSpPr>
            <p:cNvPr id="35" name="椭圆 34"/>
            <p:cNvSpPr/>
            <p:nvPr/>
          </p:nvSpPr>
          <p:spPr>
            <a:xfrm>
              <a:off x="895845" y="2755900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连接符 35"/>
            <p:cNvCxnSpPr>
              <a:stCxn id="35" idx="0"/>
            </p:cNvCxnSpPr>
            <p:nvPr/>
          </p:nvCxnSpPr>
          <p:spPr>
            <a:xfrm flipV="1">
              <a:off x="959345" y="1030514"/>
              <a:ext cx="0" cy="172538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"/>
            <p:cNvSpPr txBox="1"/>
            <p:nvPr/>
          </p:nvSpPr>
          <p:spPr>
            <a:xfrm>
              <a:off x="1022845" y="1054578"/>
              <a:ext cx="2554545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数据来源</a:t>
              </a:r>
              <a:endPara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杭州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宁波等地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山核桃产业相关机构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434087" y="3361277"/>
            <a:ext cx="1777555" cy="1182740"/>
            <a:chOff x="2283386" y="4214343"/>
            <a:chExt cx="2370073" cy="1576986"/>
          </a:xfrm>
        </p:grpSpPr>
        <p:sp>
          <p:nvSpPr>
            <p:cNvPr id="39" name="椭圆 38"/>
            <p:cNvSpPr/>
            <p:nvPr/>
          </p:nvSpPr>
          <p:spPr>
            <a:xfrm>
              <a:off x="4526459" y="4214343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4586152" y="4338634"/>
              <a:ext cx="0" cy="13226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3"/>
            <p:cNvSpPr txBox="1"/>
            <p:nvPr/>
          </p:nvSpPr>
          <p:spPr>
            <a:xfrm>
              <a:off x="2283386" y="4437112"/>
              <a:ext cx="2298065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理论基础</a:t>
              </a:r>
              <a:endPara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贝尔模型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集群品牌形象特点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相关文献资料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571806" y="3642654"/>
            <a:ext cx="1777555" cy="1182740"/>
            <a:chOff x="2283386" y="4214343"/>
            <a:chExt cx="2370073" cy="1576986"/>
          </a:xfrm>
        </p:grpSpPr>
        <p:sp>
          <p:nvSpPr>
            <p:cNvPr id="43" name="椭圆 42"/>
            <p:cNvSpPr/>
            <p:nvPr/>
          </p:nvSpPr>
          <p:spPr>
            <a:xfrm>
              <a:off x="4526459" y="4214343"/>
              <a:ext cx="127000" cy="127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4586152" y="4338634"/>
              <a:ext cx="0" cy="13226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3"/>
            <p:cNvSpPr txBox="1"/>
            <p:nvPr/>
          </p:nvSpPr>
          <p:spPr>
            <a:xfrm>
              <a:off x="2283386" y="4437112"/>
              <a:ext cx="2298065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理论基础</a:t>
              </a:r>
              <a:endPara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贝尔模型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集群品牌形象特点</a:t>
              </a:r>
              <a:endPara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相关文献资料</a:t>
              </a:r>
            </a:p>
          </p:txBody>
        </p:sp>
      </p:grpSp>
      <p:sp>
        <p:nvSpPr>
          <p:cNvPr id="4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研究思路</a:t>
            </a:r>
          </a:p>
        </p:txBody>
      </p:sp>
      <p:sp>
        <p:nvSpPr>
          <p:cNvPr id="4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3343026" y="1289910"/>
            <a:ext cx="2460709" cy="2655688"/>
            <a:chOff x="3761090" y="2476501"/>
            <a:chExt cx="1787040" cy="1928640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3905250" y="2633101"/>
              <a:ext cx="745807" cy="24924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4712971" y="3886200"/>
              <a:ext cx="598169" cy="28392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3985260" y="3596640"/>
              <a:ext cx="670560" cy="23622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4652011" y="2918460"/>
              <a:ext cx="666749" cy="29154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 flipV="1">
              <a:off x="4015740" y="3893820"/>
              <a:ext cx="579120" cy="25908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 flipV="1">
              <a:off x="4641585" y="35898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 flipV="1">
              <a:off x="4672065" y="26373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 flipV="1">
              <a:off x="3970020" y="2903220"/>
              <a:ext cx="640080" cy="28956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9274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4006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660901" y="2705100"/>
              <a:ext cx="0" cy="14732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522413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522413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376109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>
              <a:off x="376109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>
              <a:off x="4494456" y="247650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4494456" y="307086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>
              <a:off x="4494456" y="409194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83716" y="1217020"/>
            <a:ext cx="2010317" cy="1322153"/>
            <a:chOff x="390154" y="1526097"/>
            <a:chExt cx="2680423" cy="1762870"/>
          </a:xfrm>
        </p:grpSpPr>
        <p:sp>
          <p:nvSpPr>
            <p:cNvPr id="86" name="文本框 105"/>
            <p:cNvSpPr txBox="1"/>
            <p:nvPr/>
          </p:nvSpPr>
          <p:spPr>
            <a:xfrm>
              <a:off x="390155" y="1526097"/>
              <a:ext cx="268042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 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87" name="文本框 106"/>
            <p:cNvSpPr txBox="1"/>
            <p:nvPr/>
          </p:nvSpPr>
          <p:spPr>
            <a:xfrm>
              <a:off x="390154" y="1885506"/>
              <a:ext cx="2680423" cy="1403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6099717" y="1201948"/>
            <a:ext cx="2010317" cy="1337225"/>
            <a:chOff x="6093451" y="1506001"/>
            <a:chExt cx="2680423" cy="1782966"/>
          </a:xfrm>
        </p:grpSpPr>
        <p:sp>
          <p:nvSpPr>
            <p:cNvPr id="89" name="文本框 107"/>
            <p:cNvSpPr txBox="1"/>
            <p:nvPr/>
          </p:nvSpPr>
          <p:spPr>
            <a:xfrm>
              <a:off x="6093452" y="1506001"/>
              <a:ext cx="268042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 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90" name="文本框 108"/>
            <p:cNvSpPr txBox="1"/>
            <p:nvPr/>
          </p:nvSpPr>
          <p:spPr>
            <a:xfrm>
              <a:off x="6093451" y="1885506"/>
              <a:ext cx="2680423" cy="1403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083716" y="3027237"/>
            <a:ext cx="2109769" cy="1307081"/>
            <a:chOff x="390154" y="1556241"/>
            <a:chExt cx="2813025" cy="1742774"/>
          </a:xfrm>
        </p:grpSpPr>
        <p:sp>
          <p:nvSpPr>
            <p:cNvPr id="92" name="文本框 112"/>
            <p:cNvSpPr txBox="1"/>
            <p:nvPr/>
          </p:nvSpPr>
          <p:spPr>
            <a:xfrm>
              <a:off x="390154" y="1556241"/>
              <a:ext cx="281302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 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93" name="文本框 113"/>
            <p:cNvSpPr txBox="1"/>
            <p:nvPr/>
          </p:nvSpPr>
          <p:spPr>
            <a:xfrm>
              <a:off x="390154" y="1895554"/>
              <a:ext cx="2680422" cy="1403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099717" y="3019701"/>
            <a:ext cx="2124791" cy="1314617"/>
            <a:chOff x="6093451" y="1546193"/>
            <a:chExt cx="2833055" cy="1752822"/>
          </a:xfrm>
        </p:grpSpPr>
        <p:sp>
          <p:nvSpPr>
            <p:cNvPr id="95" name="文本框 115"/>
            <p:cNvSpPr txBox="1"/>
            <p:nvPr/>
          </p:nvSpPr>
          <p:spPr>
            <a:xfrm>
              <a:off x="6093452" y="1546193"/>
              <a:ext cx="283305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 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96" name="文本框 116"/>
            <p:cNvSpPr txBox="1"/>
            <p:nvPr/>
          </p:nvSpPr>
          <p:spPr>
            <a:xfrm>
              <a:off x="6093451" y="1895554"/>
              <a:ext cx="2680423" cy="1403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7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研究思路</a:t>
            </a:r>
          </a:p>
        </p:txBody>
      </p:sp>
      <p:sp>
        <p:nvSpPr>
          <p:cNvPr id="38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1743075" y="2309686"/>
            <a:ext cx="1159453" cy="1159453"/>
          </a:xfrm>
          <a:custGeom>
            <a:avLst/>
            <a:gdLst>
              <a:gd name="connsiteX0" fmla="*/ 0 w 1439167"/>
              <a:gd name="connsiteY0" fmla="*/ 719584 h 1439167"/>
              <a:gd name="connsiteX1" fmla="*/ 719584 w 1439167"/>
              <a:gd name="connsiteY1" fmla="*/ 0 h 1439167"/>
              <a:gd name="connsiteX2" fmla="*/ 1439168 w 1439167"/>
              <a:gd name="connsiteY2" fmla="*/ 719584 h 1439167"/>
              <a:gd name="connsiteX3" fmla="*/ 719584 w 1439167"/>
              <a:gd name="connsiteY3" fmla="*/ 1439168 h 1439167"/>
              <a:gd name="connsiteX4" fmla="*/ 0 w 1439167"/>
              <a:gd name="connsiteY4" fmla="*/ 719584 h 143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latin typeface="Arial" panose="020B0604020202020204" pitchFamily="34" charset="0"/>
                <a:ea typeface="微软雅黑" panose="020B0503020204020204" pitchFamily="34" charset="-122"/>
              </a:rPr>
              <a:t>添加</a:t>
            </a:r>
            <a:endParaRPr lang="en-US" altLang="zh-CN" sz="18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b="1" dirty="0">
                <a:latin typeface="Arial" panose="020B0604020202020204" pitchFamily="34" charset="0"/>
                <a:ea typeface="微软雅黑" panose="020B0503020204020204" pitchFamily="34" charset="-122"/>
              </a:rPr>
              <a:t>标题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87222" y="1253833"/>
            <a:ext cx="3271157" cy="3271157"/>
            <a:chOff x="3526104" y="876860"/>
            <a:chExt cx="5124410" cy="5124410"/>
          </a:xfrm>
        </p:grpSpPr>
        <p:sp>
          <p:nvSpPr>
            <p:cNvPr id="8" name="空心弧 7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空心弧 8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空心弧 9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空心弧 10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2" name="组合 11"/>
            <p:cNvGrpSpPr/>
            <p:nvPr/>
          </p:nvGrpSpPr>
          <p:grpSpPr>
            <a:xfrm>
              <a:off x="5452593" y="4729836"/>
              <a:ext cx="1271434" cy="1271434"/>
              <a:chOff x="5147792" y="4934845"/>
              <a:chExt cx="1007417" cy="1007417"/>
            </a:xfrm>
          </p:grpSpPr>
          <p:sp>
            <p:nvSpPr>
              <p:cNvPr id="37" name="任意多边形 36"/>
              <p:cNvSpPr/>
              <p:nvPr/>
            </p:nvSpPr>
            <p:spPr>
              <a:xfrm>
                <a:off x="5147792" y="4934845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8" name="Group 4"/>
              <p:cNvGrpSpPr>
                <a:grpSpLocks noChangeAspect="1"/>
              </p:cNvGrpSpPr>
              <p:nvPr/>
            </p:nvGrpSpPr>
            <p:grpSpPr bwMode="auto">
              <a:xfrm>
                <a:off x="5418313" y="5176357"/>
                <a:ext cx="466374" cy="524392"/>
                <a:chOff x="3313" y="3205"/>
                <a:chExt cx="418" cy="470"/>
              </a:xfrm>
              <a:solidFill>
                <a:schemeClr val="bg1"/>
              </a:solidFill>
            </p:grpSpPr>
            <p:sp>
              <p:nvSpPr>
                <p:cNvPr id="39" name="Freeform 5"/>
                <p:cNvSpPr/>
                <p:nvPr/>
              </p:nvSpPr>
              <p:spPr bwMode="auto">
                <a:xfrm>
                  <a:off x="3392" y="3507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3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3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/>
                <p:nvPr/>
              </p:nvSpPr>
              <p:spPr bwMode="auto">
                <a:xfrm>
                  <a:off x="3392" y="3442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7"/>
                <p:cNvSpPr/>
                <p:nvPr/>
              </p:nvSpPr>
              <p:spPr bwMode="auto">
                <a:xfrm>
                  <a:off x="3392" y="3375"/>
                  <a:ext cx="206" cy="14"/>
                </a:xfrm>
                <a:custGeom>
                  <a:avLst/>
                  <a:gdLst>
                    <a:gd name="T0" fmla="*/ 84 w 86"/>
                    <a:gd name="T1" fmla="*/ 0 h 6"/>
                    <a:gd name="T2" fmla="*/ 3 w 86"/>
                    <a:gd name="T3" fmla="*/ 0 h 6"/>
                    <a:gd name="T4" fmla="*/ 0 w 86"/>
                    <a:gd name="T5" fmla="*/ 3 h 6"/>
                    <a:gd name="T6" fmla="*/ 3 w 86"/>
                    <a:gd name="T7" fmla="*/ 6 h 6"/>
                    <a:gd name="T8" fmla="*/ 84 w 86"/>
                    <a:gd name="T9" fmla="*/ 6 h 6"/>
                    <a:gd name="T10" fmla="*/ 86 w 86"/>
                    <a:gd name="T11" fmla="*/ 3 h 6"/>
                    <a:gd name="T12" fmla="*/ 84 w 86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6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5" y="6"/>
                        <a:pt x="86" y="5"/>
                        <a:pt x="86" y="3"/>
                      </a:cubicBezTo>
                      <a:cubicBezTo>
                        <a:pt x="86" y="2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8"/>
                <p:cNvSpPr>
                  <a:spLocks noEditPoints="1"/>
                </p:cNvSpPr>
                <p:nvPr/>
              </p:nvSpPr>
              <p:spPr bwMode="auto">
                <a:xfrm>
                  <a:off x="3313" y="3205"/>
                  <a:ext cx="418" cy="470"/>
                </a:xfrm>
                <a:custGeom>
                  <a:avLst/>
                  <a:gdLst>
                    <a:gd name="T0" fmla="*/ 174 w 174"/>
                    <a:gd name="T1" fmla="*/ 25 h 196"/>
                    <a:gd name="T2" fmla="*/ 149 w 174"/>
                    <a:gd name="T3" fmla="*/ 0 h 196"/>
                    <a:gd name="T4" fmla="*/ 25 w 174"/>
                    <a:gd name="T5" fmla="*/ 0 h 196"/>
                    <a:gd name="T6" fmla="*/ 25 w 174"/>
                    <a:gd name="T7" fmla="*/ 0 h 196"/>
                    <a:gd name="T8" fmla="*/ 25 w 174"/>
                    <a:gd name="T9" fmla="*/ 0 h 196"/>
                    <a:gd name="T10" fmla="*/ 0 w 174"/>
                    <a:gd name="T11" fmla="*/ 25 h 196"/>
                    <a:gd name="T12" fmla="*/ 0 w 174"/>
                    <a:gd name="T13" fmla="*/ 169 h 196"/>
                    <a:gd name="T14" fmla="*/ 2 w 174"/>
                    <a:gd name="T15" fmla="*/ 174 h 196"/>
                    <a:gd name="T16" fmla="*/ 22 w 174"/>
                    <a:gd name="T17" fmla="*/ 193 h 196"/>
                    <a:gd name="T18" fmla="*/ 31 w 174"/>
                    <a:gd name="T19" fmla="*/ 193 h 196"/>
                    <a:gd name="T20" fmla="*/ 52 w 174"/>
                    <a:gd name="T21" fmla="*/ 173 h 196"/>
                    <a:gd name="T22" fmla="*/ 73 w 174"/>
                    <a:gd name="T23" fmla="*/ 194 h 196"/>
                    <a:gd name="T24" fmla="*/ 82 w 174"/>
                    <a:gd name="T25" fmla="*/ 194 h 196"/>
                    <a:gd name="T26" fmla="*/ 104 w 174"/>
                    <a:gd name="T27" fmla="*/ 173 h 196"/>
                    <a:gd name="T28" fmla="*/ 125 w 174"/>
                    <a:gd name="T29" fmla="*/ 194 h 196"/>
                    <a:gd name="T30" fmla="*/ 130 w 174"/>
                    <a:gd name="T31" fmla="*/ 196 h 196"/>
                    <a:gd name="T32" fmla="*/ 134 w 174"/>
                    <a:gd name="T33" fmla="*/ 194 h 196"/>
                    <a:gd name="T34" fmla="*/ 153 w 174"/>
                    <a:gd name="T35" fmla="*/ 175 h 196"/>
                    <a:gd name="T36" fmla="*/ 155 w 174"/>
                    <a:gd name="T37" fmla="*/ 170 h 196"/>
                    <a:gd name="T38" fmla="*/ 155 w 174"/>
                    <a:gd name="T39" fmla="*/ 49 h 196"/>
                    <a:gd name="T40" fmla="*/ 174 w 174"/>
                    <a:gd name="T41" fmla="*/ 25 h 196"/>
                    <a:gd name="T42" fmla="*/ 130 w 174"/>
                    <a:gd name="T43" fmla="*/ 180 h 196"/>
                    <a:gd name="T44" fmla="*/ 108 w 174"/>
                    <a:gd name="T45" fmla="*/ 159 h 196"/>
                    <a:gd name="T46" fmla="*/ 99 w 174"/>
                    <a:gd name="T47" fmla="*/ 159 h 196"/>
                    <a:gd name="T48" fmla="*/ 78 w 174"/>
                    <a:gd name="T49" fmla="*/ 180 h 196"/>
                    <a:gd name="T50" fmla="*/ 57 w 174"/>
                    <a:gd name="T51" fmla="*/ 159 h 196"/>
                    <a:gd name="T52" fmla="*/ 47 w 174"/>
                    <a:gd name="T53" fmla="*/ 159 h 196"/>
                    <a:gd name="T54" fmla="*/ 27 w 174"/>
                    <a:gd name="T55" fmla="*/ 179 h 196"/>
                    <a:gd name="T56" fmla="*/ 13 w 174"/>
                    <a:gd name="T57" fmla="*/ 166 h 196"/>
                    <a:gd name="T58" fmla="*/ 13 w 174"/>
                    <a:gd name="T59" fmla="*/ 25 h 196"/>
                    <a:gd name="T60" fmla="*/ 25 w 174"/>
                    <a:gd name="T61" fmla="*/ 14 h 196"/>
                    <a:gd name="T62" fmla="*/ 25 w 174"/>
                    <a:gd name="T63" fmla="*/ 14 h 196"/>
                    <a:gd name="T64" fmla="*/ 25 w 174"/>
                    <a:gd name="T65" fmla="*/ 14 h 196"/>
                    <a:gd name="T66" fmla="*/ 25 w 174"/>
                    <a:gd name="T67" fmla="*/ 14 h 196"/>
                    <a:gd name="T68" fmla="*/ 37 w 174"/>
                    <a:gd name="T69" fmla="*/ 25 h 196"/>
                    <a:gd name="T70" fmla="*/ 25 w 174"/>
                    <a:gd name="T71" fmla="*/ 36 h 196"/>
                    <a:gd name="T72" fmla="*/ 18 w 174"/>
                    <a:gd name="T73" fmla="*/ 43 h 196"/>
                    <a:gd name="T74" fmla="*/ 25 w 174"/>
                    <a:gd name="T75" fmla="*/ 50 h 196"/>
                    <a:gd name="T76" fmla="*/ 142 w 174"/>
                    <a:gd name="T77" fmla="*/ 50 h 196"/>
                    <a:gd name="T78" fmla="*/ 142 w 174"/>
                    <a:gd name="T79" fmla="*/ 168 h 196"/>
                    <a:gd name="T80" fmla="*/ 130 w 174"/>
                    <a:gd name="T81" fmla="*/ 180 h 196"/>
                    <a:gd name="T82" fmla="*/ 149 w 174"/>
                    <a:gd name="T83" fmla="*/ 36 h 196"/>
                    <a:gd name="T84" fmla="*/ 47 w 174"/>
                    <a:gd name="T85" fmla="*/ 36 h 196"/>
                    <a:gd name="T86" fmla="*/ 50 w 174"/>
                    <a:gd name="T87" fmla="*/ 25 h 196"/>
                    <a:gd name="T88" fmla="*/ 47 w 174"/>
                    <a:gd name="T89" fmla="*/ 14 h 196"/>
                    <a:gd name="T90" fmla="*/ 149 w 174"/>
                    <a:gd name="T91" fmla="*/ 14 h 196"/>
                    <a:gd name="T92" fmla="*/ 161 w 174"/>
                    <a:gd name="T93" fmla="*/ 25 h 196"/>
                    <a:gd name="T94" fmla="*/ 149 w 174"/>
                    <a:gd name="T95" fmla="*/ 3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74" h="196">
                      <a:moveTo>
                        <a:pt x="174" y="25"/>
                      </a:moveTo>
                      <a:cubicBezTo>
                        <a:pt x="174" y="11"/>
                        <a:pt x="163" y="0"/>
                        <a:pt x="149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1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5" y="196"/>
                        <a:pt x="29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6" y="196"/>
                        <a:pt x="80" y="196"/>
                        <a:pt x="82" y="194"/>
                      </a:cubicBezTo>
                      <a:cubicBezTo>
                        <a:pt x="104" y="173"/>
                        <a:pt x="104" y="173"/>
                        <a:pt x="104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30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5" y="174"/>
                        <a:pt x="155" y="172"/>
                        <a:pt x="155" y="170"/>
                      </a:cubicBezTo>
                      <a:cubicBezTo>
                        <a:pt x="155" y="49"/>
                        <a:pt x="155" y="49"/>
                        <a:pt x="155" y="49"/>
                      </a:cubicBezTo>
                      <a:cubicBezTo>
                        <a:pt x="166" y="46"/>
                        <a:pt x="174" y="36"/>
                        <a:pt x="174" y="25"/>
                      </a:cubicBezTo>
                      <a:close/>
                      <a:moveTo>
                        <a:pt x="130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6" y="157"/>
                        <a:pt x="102" y="157"/>
                        <a:pt x="99" y="159"/>
                      </a:cubicBezTo>
                      <a:cubicBezTo>
                        <a:pt x="78" y="180"/>
                        <a:pt x="78" y="180"/>
                        <a:pt x="78" y="180"/>
                      </a:cubicBezTo>
                      <a:cubicBezTo>
                        <a:pt x="57" y="159"/>
                        <a:pt x="57" y="159"/>
                        <a:pt x="57" y="159"/>
                      </a:cubicBezTo>
                      <a:cubicBezTo>
                        <a:pt x="54" y="157"/>
                        <a:pt x="50" y="157"/>
                        <a:pt x="47" y="159"/>
                      </a:cubicBezTo>
                      <a:cubicBezTo>
                        <a:pt x="27" y="179"/>
                        <a:pt x="27" y="179"/>
                        <a:pt x="27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19"/>
                        <a:pt x="18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32" y="14"/>
                        <a:pt x="37" y="19"/>
                        <a:pt x="37" y="25"/>
                      </a:cubicBezTo>
                      <a:cubicBezTo>
                        <a:pt x="37" y="31"/>
                        <a:pt x="32" y="36"/>
                        <a:pt x="25" y="36"/>
                      </a:cubicBezTo>
                      <a:cubicBezTo>
                        <a:pt x="21" y="36"/>
                        <a:pt x="18" y="39"/>
                        <a:pt x="18" y="43"/>
                      </a:cubicBezTo>
                      <a:cubicBezTo>
                        <a:pt x="18" y="47"/>
                        <a:pt x="21" y="50"/>
                        <a:pt x="25" y="50"/>
                      </a:cubicBezTo>
                      <a:cubicBezTo>
                        <a:pt x="142" y="50"/>
                        <a:pt x="142" y="50"/>
                        <a:pt x="142" y="50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30" y="180"/>
                      </a:lnTo>
                      <a:close/>
                      <a:moveTo>
                        <a:pt x="149" y="36"/>
                      </a:moveTo>
                      <a:cubicBezTo>
                        <a:pt x="47" y="36"/>
                        <a:pt x="47" y="36"/>
                        <a:pt x="47" y="36"/>
                      </a:cubicBezTo>
                      <a:cubicBezTo>
                        <a:pt x="49" y="33"/>
                        <a:pt x="50" y="29"/>
                        <a:pt x="50" y="25"/>
                      </a:cubicBezTo>
                      <a:cubicBezTo>
                        <a:pt x="50" y="21"/>
                        <a:pt x="49" y="17"/>
                        <a:pt x="47" y="14"/>
                      </a:cubicBezTo>
                      <a:cubicBezTo>
                        <a:pt x="149" y="14"/>
                        <a:pt x="149" y="14"/>
                        <a:pt x="149" y="14"/>
                      </a:cubicBezTo>
                      <a:cubicBezTo>
                        <a:pt x="155" y="14"/>
                        <a:pt x="161" y="19"/>
                        <a:pt x="161" y="25"/>
                      </a:cubicBezTo>
                      <a:cubicBezTo>
                        <a:pt x="161" y="31"/>
                        <a:pt x="155" y="36"/>
                        <a:pt x="14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3526104" y="2803349"/>
              <a:ext cx="1271434" cy="1271434"/>
              <a:chOff x="3621344" y="3408398"/>
              <a:chExt cx="1007417" cy="1007417"/>
            </a:xfrm>
          </p:grpSpPr>
          <p:sp>
            <p:nvSpPr>
              <p:cNvPr id="30" name="任意多边形 29"/>
              <p:cNvSpPr/>
              <p:nvPr/>
            </p:nvSpPr>
            <p:spPr>
              <a:xfrm>
                <a:off x="3621344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1"/>
              <p:cNvGrpSpPr>
                <a:grpSpLocks noChangeAspect="1"/>
              </p:cNvGrpSpPr>
              <p:nvPr/>
            </p:nvGrpSpPr>
            <p:grpSpPr bwMode="auto">
              <a:xfrm>
                <a:off x="3916411" y="3654075"/>
                <a:ext cx="417282" cy="524392"/>
                <a:chOff x="2398" y="2256"/>
                <a:chExt cx="374" cy="470"/>
              </a:xfrm>
              <a:solidFill>
                <a:schemeClr val="bg1"/>
              </a:solidFill>
            </p:grpSpPr>
            <p:sp>
              <p:nvSpPr>
                <p:cNvPr id="32" name="Freeform 12"/>
                <p:cNvSpPr/>
                <p:nvPr/>
              </p:nvSpPr>
              <p:spPr bwMode="auto">
                <a:xfrm>
                  <a:off x="2478" y="2558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13"/>
                <p:cNvSpPr/>
                <p:nvPr/>
              </p:nvSpPr>
              <p:spPr bwMode="auto">
                <a:xfrm>
                  <a:off x="2478" y="2505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14"/>
                <p:cNvSpPr/>
                <p:nvPr/>
              </p:nvSpPr>
              <p:spPr bwMode="auto">
                <a:xfrm>
                  <a:off x="2478" y="2452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15"/>
                <p:cNvSpPr/>
                <p:nvPr/>
              </p:nvSpPr>
              <p:spPr bwMode="auto">
                <a:xfrm>
                  <a:off x="2478" y="2402"/>
                  <a:ext cx="101" cy="12"/>
                </a:xfrm>
                <a:custGeom>
                  <a:avLst/>
                  <a:gdLst>
                    <a:gd name="T0" fmla="*/ 2 w 42"/>
                    <a:gd name="T1" fmla="*/ 5 h 5"/>
                    <a:gd name="T2" fmla="*/ 39 w 42"/>
                    <a:gd name="T3" fmla="*/ 5 h 5"/>
                    <a:gd name="T4" fmla="*/ 42 w 42"/>
                    <a:gd name="T5" fmla="*/ 2 h 5"/>
                    <a:gd name="T6" fmla="*/ 39 w 42"/>
                    <a:gd name="T7" fmla="*/ 0 h 5"/>
                    <a:gd name="T8" fmla="*/ 2 w 42"/>
                    <a:gd name="T9" fmla="*/ 0 h 5"/>
                    <a:gd name="T10" fmla="*/ 0 w 42"/>
                    <a:gd name="T11" fmla="*/ 2 h 5"/>
                    <a:gd name="T12" fmla="*/ 2 w 42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">
                      <a:moveTo>
                        <a:pt x="2" y="5"/>
                      </a:move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41" y="5"/>
                        <a:pt x="42" y="4"/>
                        <a:pt x="42" y="2"/>
                      </a:cubicBezTo>
                      <a:cubicBezTo>
                        <a:pt x="42" y="1"/>
                        <a:pt x="41" y="0"/>
                        <a:pt x="39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16"/>
                <p:cNvSpPr>
                  <a:spLocks noEditPoints="1"/>
                </p:cNvSpPr>
                <p:nvPr/>
              </p:nvSpPr>
              <p:spPr bwMode="auto">
                <a:xfrm>
                  <a:off x="2398" y="2256"/>
                  <a:ext cx="374" cy="470"/>
                </a:xfrm>
                <a:custGeom>
                  <a:avLst/>
                  <a:gdLst>
                    <a:gd name="T0" fmla="*/ 153 w 155"/>
                    <a:gd name="T1" fmla="*/ 31 h 196"/>
                    <a:gd name="T2" fmla="*/ 125 w 155"/>
                    <a:gd name="T3" fmla="*/ 2 h 196"/>
                    <a:gd name="T4" fmla="*/ 120 w 155"/>
                    <a:gd name="T5" fmla="*/ 0 h 196"/>
                    <a:gd name="T6" fmla="*/ 6 w 155"/>
                    <a:gd name="T7" fmla="*/ 0 h 196"/>
                    <a:gd name="T8" fmla="*/ 0 w 155"/>
                    <a:gd name="T9" fmla="*/ 7 h 196"/>
                    <a:gd name="T10" fmla="*/ 0 w 155"/>
                    <a:gd name="T11" fmla="*/ 169 h 196"/>
                    <a:gd name="T12" fmla="*/ 2 w 155"/>
                    <a:gd name="T13" fmla="*/ 174 h 196"/>
                    <a:gd name="T14" fmla="*/ 22 w 155"/>
                    <a:gd name="T15" fmla="*/ 193 h 196"/>
                    <a:gd name="T16" fmla="*/ 31 w 155"/>
                    <a:gd name="T17" fmla="*/ 193 h 196"/>
                    <a:gd name="T18" fmla="*/ 52 w 155"/>
                    <a:gd name="T19" fmla="*/ 173 h 196"/>
                    <a:gd name="T20" fmla="*/ 73 w 155"/>
                    <a:gd name="T21" fmla="*/ 194 h 196"/>
                    <a:gd name="T22" fmla="*/ 82 w 155"/>
                    <a:gd name="T23" fmla="*/ 194 h 196"/>
                    <a:gd name="T24" fmla="*/ 103 w 155"/>
                    <a:gd name="T25" fmla="*/ 173 h 196"/>
                    <a:gd name="T26" fmla="*/ 125 w 155"/>
                    <a:gd name="T27" fmla="*/ 194 h 196"/>
                    <a:gd name="T28" fmla="*/ 129 w 155"/>
                    <a:gd name="T29" fmla="*/ 196 h 196"/>
                    <a:gd name="T30" fmla="*/ 134 w 155"/>
                    <a:gd name="T31" fmla="*/ 194 h 196"/>
                    <a:gd name="T32" fmla="*/ 153 w 155"/>
                    <a:gd name="T33" fmla="*/ 175 h 196"/>
                    <a:gd name="T34" fmla="*/ 155 w 155"/>
                    <a:gd name="T35" fmla="*/ 170 h 196"/>
                    <a:gd name="T36" fmla="*/ 155 w 155"/>
                    <a:gd name="T37" fmla="*/ 35 h 196"/>
                    <a:gd name="T38" fmla="*/ 153 w 155"/>
                    <a:gd name="T39" fmla="*/ 31 h 196"/>
                    <a:gd name="T40" fmla="*/ 129 w 155"/>
                    <a:gd name="T41" fmla="*/ 180 h 196"/>
                    <a:gd name="T42" fmla="*/ 108 w 155"/>
                    <a:gd name="T43" fmla="*/ 159 h 196"/>
                    <a:gd name="T44" fmla="*/ 99 w 155"/>
                    <a:gd name="T45" fmla="*/ 159 h 196"/>
                    <a:gd name="T46" fmla="*/ 77 w 155"/>
                    <a:gd name="T47" fmla="*/ 180 h 196"/>
                    <a:gd name="T48" fmla="*/ 56 w 155"/>
                    <a:gd name="T49" fmla="*/ 159 h 196"/>
                    <a:gd name="T50" fmla="*/ 52 w 155"/>
                    <a:gd name="T51" fmla="*/ 157 h 196"/>
                    <a:gd name="T52" fmla="*/ 47 w 155"/>
                    <a:gd name="T53" fmla="*/ 159 h 196"/>
                    <a:gd name="T54" fmla="*/ 26 w 155"/>
                    <a:gd name="T55" fmla="*/ 179 h 196"/>
                    <a:gd name="T56" fmla="*/ 13 w 155"/>
                    <a:gd name="T57" fmla="*/ 166 h 196"/>
                    <a:gd name="T58" fmla="*/ 13 w 155"/>
                    <a:gd name="T59" fmla="*/ 14 h 196"/>
                    <a:gd name="T60" fmla="*/ 116 w 155"/>
                    <a:gd name="T61" fmla="*/ 14 h 196"/>
                    <a:gd name="T62" fmla="*/ 116 w 155"/>
                    <a:gd name="T63" fmla="*/ 35 h 196"/>
                    <a:gd name="T64" fmla="*/ 120 w 155"/>
                    <a:gd name="T65" fmla="*/ 39 h 196"/>
                    <a:gd name="T66" fmla="*/ 142 w 155"/>
                    <a:gd name="T67" fmla="*/ 39 h 196"/>
                    <a:gd name="T68" fmla="*/ 142 w 155"/>
                    <a:gd name="T69" fmla="*/ 168 h 196"/>
                    <a:gd name="T70" fmla="*/ 129 w 155"/>
                    <a:gd name="T71" fmla="*/ 18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55" h="196">
                      <a:moveTo>
                        <a:pt x="153" y="31"/>
                      </a:moveTo>
                      <a:cubicBezTo>
                        <a:pt x="125" y="2"/>
                        <a:pt x="125" y="2"/>
                        <a:pt x="125" y="2"/>
                      </a:cubicBezTo>
                      <a:cubicBezTo>
                        <a:pt x="123" y="1"/>
                        <a:pt x="122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0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4" y="196"/>
                        <a:pt x="28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5" y="196"/>
                        <a:pt x="80" y="196"/>
                        <a:pt x="82" y="194"/>
                      </a:cubicBezTo>
                      <a:cubicBezTo>
                        <a:pt x="103" y="173"/>
                        <a:pt x="103" y="173"/>
                        <a:pt x="103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29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4" y="174"/>
                        <a:pt x="155" y="172"/>
                        <a:pt x="155" y="17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5" y="32"/>
                        <a:pt x="153" y="31"/>
                      </a:cubicBezTo>
                      <a:close/>
                      <a:moveTo>
                        <a:pt x="129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5" y="157"/>
                        <a:pt x="101" y="157"/>
                        <a:pt x="99" y="159"/>
                      </a:cubicBezTo>
                      <a:cubicBezTo>
                        <a:pt x="77" y="180"/>
                        <a:pt x="77" y="180"/>
                        <a:pt x="77" y="180"/>
                      </a:cubicBezTo>
                      <a:cubicBezTo>
                        <a:pt x="56" y="159"/>
                        <a:pt x="56" y="159"/>
                        <a:pt x="56" y="159"/>
                      </a:cubicBezTo>
                      <a:cubicBezTo>
                        <a:pt x="55" y="158"/>
                        <a:pt x="53" y="157"/>
                        <a:pt x="52" y="157"/>
                      </a:cubicBezTo>
                      <a:cubicBezTo>
                        <a:pt x="50" y="157"/>
                        <a:pt x="48" y="158"/>
                        <a:pt x="47" y="159"/>
                      </a:cubicBezTo>
                      <a:cubicBezTo>
                        <a:pt x="26" y="179"/>
                        <a:pt x="26" y="179"/>
                        <a:pt x="26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29" y="1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" name="组合 13"/>
            <p:cNvGrpSpPr/>
            <p:nvPr/>
          </p:nvGrpSpPr>
          <p:grpSpPr>
            <a:xfrm>
              <a:off x="5452593" y="876860"/>
              <a:ext cx="1271434" cy="1271434"/>
              <a:chOff x="5147792" y="1881950"/>
              <a:chExt cx="1007417" cy="1007417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5147792" y="1881950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" name="Group 19"/>
              <p:cNvGrpSpPr>
                <a:grpSpLocks noChangeAspect="1"/>
              </p:cNvGrpSpPr>
              <p:nvPr/>
            </p:nvGrpSpPr>
            <p:grpSpPr bwMode="auto">
              <a:xfrm>
                <a:off x="5388004" y="2104695"/>
                <a:ext cx="532201" cy="524391"/>
                <a:chOff x="3869" y="1065"/>
                <a:chExt cx="477" cy="470"/>
              </a:xfrm>
              <a:solidFill>
                <a:schemeClr val="bg1"/>
              </a:solidFill>
            </p:grpSpPr>
            <p:sp>
              <p:nvSpPr>
                <p:cNvPr id="24" name="Freeform 20"/>
                <p:cNvSpPr/>
                <p:nvPr/>
              </p:nvSpPr>
              <p:spPr bwMode="auto">
                <a:xfrm>
                  <a:off x="3936" y="1411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5"/>
                        <a:pt x="88" y="3"/>
                      </a:cubicBezTo>
                      <a:cubicBezTo>
                        <a:pt x="88" y="2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21"/>
                <p:cNvSpPr/>
                <p:nvPr/>
              </p:nvSpPr>
              <p:spPr bwMode="auto">
                <a:xfrm>
                  <a:off x="3936" y="1358"/>
                  <a:ext cx="211" cy="12"/>
                </a:xfrm>
                <a:custGeom>
                  <a:avLst/>
                  <a:gdLst>
                    <a:gd name="T0" fmla="*/ 86 w 88"/>
                    <a:gd name="T1" fmla="*/ 0 h 5"/>
                    <a:gd name="T2" fmla="*/ 3 w 88"/>
                    <a:gd name="T3" fmla="*/ 0 h 5"/>
                    <a:gd name="T4" fmla="*/ 0 w 88"/>
                    <a:gd name="T5" fmla="*/ 3 h 5"/>
                    <a:gd name="T6" fmla="*/ 3 w 88"/>
                    <a:gd name="T7" fmla="*/ 5 h 5"/>
                    <a:gd name="T8" fmla="*/ 86 w 88"/>
                    <a:gd name="T9" fmla="*/ 5 h 5"/>
                    <a:gd name="T10" fmla="*/ 88 w 88"/>
                    <a:gd name="T11" fmla="*/ 3 h 5"/>
                    <a:gd name="T12" fmla="*/ 86 w 8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5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6" y="5"/>
                        <a:pt x="86" y="5"/>
                        <a:pt x="86" y="5"/>
                      </a:cubicBezTo>
                      <a:cubicBezTo>
                        <a:pt x="87" y="5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22"/>
                <p:cNvSpPr/>
                <p:nvPr/>
              </p:nvSpPr>
              <p:spPr bwMode="auto">
                <a:xfrm>
                  <a:off x="3936" y="1303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23"/>
                <p:cNvSpPr/>
                <p:nvPr/>
              </p:nvSpPr>
              <p:spPr bwMode="auto">
                <a:xfrm>
                  <a:off x="3936" y="1250"/>
                  <a:ext cx="103" cy="14"/>
                </a:xfrm>
                <a:custGeom>
                  <a:avLst/>
                  <a:gdLst>
                    <a:gd name="T0" fmla="*/ 3 w 43"/>
                    <a:gd name="T1" fmla="*/ 6 h 6"/>
                    <a:gd name="T2" fmla="*/ 41 w 43"/>
                    <a:gd name="T3" fmla="*/ 6 h 6"/>
                    <a:gd name="T4" fmla="*/ 43 w 43"/>
                    <a:gd name="T5" fmla="*/ 3 h 6"/>
                    <a:gd name="T6" fmla="*/ 41 w 43"/>
                    <a:gd name="T7" fmla="*/ 0 h 6"/>
                    <a:gd name="T8" fmla="*/ 3 w 43"/>
                    <a:gd name="T9" fmla="*/ 0 h 6"/>
                    <a:gd name="T10" fmla="*/ 0 w 43"/>
                    <a:gd name="T11" fmla="*/ 3 h 6"/>
                    <a:gd name="T12" fmla="*/ 3 w 43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">
                      <a:moveTo>
                        <a:pt x="3" y="6"/>
                      </a:move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2" y="6"/>
                        <a:pt x="43" y="4"/>
                        <a:pt x="43" y="3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24"/>
                <p:cNvSpPr>
                  <a:spLocks noEditPoints="1"/>
                </p:cNvSpPr>
                <p:nvPr/>
              </p:nvSpPr>
              <p:spPr bwMode="auto">
                <a:xfrm>
                  <a:off x="3869" y="1065"/>
                  <a:ext cx="345" cy="470"/>
                </a:xfrm>
                <a:custGeom>
                  <a:avLst/>
                  <a:gdLst>
                    <a:gd name="T0" fmla="*/ 116 w 144"/>
                    <a:gd name="T1" fmla="*/ 2 h 196"/>
                    <a:gd name="T2" fmla="*/ 111 w 144"/>
                    <a:gd name="T3" fmla="*/ 0 h 196"/>
                    <a:gd name="T4" fmla="*/ 7 w 144"/>
                    <a:gd name="T5" fmla="*/ 0 h 196"/>
                    <a:gd name="T6" fmla="*/ 0 w 144"/>
                    <a:gd name="T7" fmla="*/ 7 h 196"/>
                    <a:gd name="T8" fmla="*/ 0 w 144"/>
                    <a:gd name="T9" fmla="*/ 189 h 196"/>
                    <a:gd name="T10" fmla="*/ 7 w 144"/>
                    <a:gd name="T11" fmla="*/ 196 h 196"/>
                    <a:gd name="T12" fmla="*/ 138 w 144"/>
                    <a:gd name="T13" fmla="*/ 196 h 196"/>
                    <a:gd name="T14" fmla="*/ 144 w 144"/>
                    <a:gd name="T15" fmla="*/ 189 h 196"/>
                    <a:gd name="T16" fmla="*/ 144 w 144"/>
                    <a:gd name="T17" fmla="*/ 33 h 196"/>
                    <a:gd name="T18" fmla="*/ 142 w 144"/>
                    <a:gd name="T19" fmla="*/ 28 h 196"/>
                    <a:gd name="T20" fmla="*/ 116 w 144"/>
                    <a:gd name="T21" fmla="*/ 2 h 196"/>
                    <a:gd name="T22" fmla="*/ 13 w 144"/>
                    <a:gd name="T23" fmla="*/ 182 h 196"/>
                    <a:gd name="T24" fmla="*/ 13 w 144"/>
                    <a:gd name="T25" fmla="*/ 13 h 196"/>
                    <a:gd name="T26" fmla="*/ 104 w 144"/>
                    <a:gd name="T27" fmla="*/ 13 h 196"/>
                    <a:gd name="T28" fmla="*/ 104 w 144"/>
                    <a:gd name="T29" fmla="*/ 36 h 196"/>
                    <a:gd name="T30" fmla="*/ 108 w 144"/>
                    <a:gd name="T31" fmla="*/ 40 h 196"/>
                    <a:gd name="T32" fmla="*/ 131 w 144"/>
                    <a:gd name="T33" fmla="*/ 40 h 196"/>
                    <a:gd name="T34" fmla="*/ 131 w 144"/>
                    <a:gd name="T35" fmla="*/ 182 h 196"/>
                    <a:gd name="T36" fmla="*/ 13 w 144"/>
                    <a:gd name="T37" fmla="*/ 18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4" h="196">
                      <a:moveTo>
                        <a:pt x="116" y="2"/>
                      </a:moveTo>
                      <a:cubicBezTo>
                        <a:pt x="115" y="1"/>
                        <a:pt x="113" y="0"/>
                        <a:pt x="11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89"/>
                        <a:pt x="0" y="189"/>
                        <a:pt x="0" y="189"/>
                      </a:cubicBezTo>
                      <a:cubicBezTo>
                        <a:pt x="0" y="193"/>
                        <a:pt x="3" y="196"/>
                        <a:pt x="7" y="196"/>
                      </a:cubicBezTo>
                      <a:cubicBezTo>
                        <a:pt x="138" y="196"/>
                        <a:pt x="138" y="196"/>
                        <a:pt x="138" y="196"/>
                      </a:cubicBezTo>
                      <a:cubicBezTo>
                        <a:pt x="141" y="196"/>
                        <a:pt x="144" y="193"/>
                        <a:pt x="144" y="189"/>
                      </a:cubicBezTo>
                      <a:cubicBezTo>
                        <a:pt x="144" y="33"/>
                        <a:pt x="144" y="33"/>
                        <a:pt x="144" y="33"/>
                      </a:cubicBezTo>
                      <a:cubicBezTo>
                        <a:pt x="144" y="31"/>
                        <a:pt x="144" y="29"/>
                        <a:pt x="142" y="28"/>
                      </a:cubicBezTo>
                      <a:lnTo>
                        <a:pt x="116" y="2"/>
                      </a:lnTo>
                      <a:close/>
                      <a:moveTo>
                        <a:pt x="13" y="182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04" y="13"/>
                        <a:pt x="104" y="13"/>
                        <a:pt x="104" y="13"/>
                      </a:cubicBezTo>
                      <a:cubicBezTo>
                        <a:pt x="104" y="36"/>
                        <a:pt x="104" y="36"/>
                        <a:pt x="104" y="36"/>
                      </a:cubicBezTo>
                      <a:cubicBezTo>
                        <a:pt x="104" y="38"/>
                        <a:pt x="106" y="40"/>
                        <a:pt x="108" y="40"/>
                      </a:cubicBezTo>
                      <a:cubicBezTo>
                        <a:pt x="131" y="40"/>
                        <a:pt x="131" y="40"/>
                        <a:pt x="131" y="40"/>
                      </a:cubicBezTo>
                      <a:cubicBezTo>
                        <a:pt x="131" y="182"/>
                        <a:pt x="131" y="182"/>
                        <a:pt x="131" y="182"/>
                      </a:cubicBezTo>
                      <a:lnTo>
                        <a:pt x="13" y="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25"/>
                <p:cNvSpPr>
                  <a:spLocks noEditPoints="1"/>
                </p:cNvSpPr>
                <p:nvPr/>
              </p:nvSpPr>
              <p:spPr bwMode="auto">
                <a:xfrm>
                  <a:off x="4252" y="1087"/>
                  <a:ext cx="94" cy="444"/>
                </a:xfrm>
                <a:custGeom>
                  <a:avLst/>
                  <a:gdLst>
                    <a:gd name="T0" fmla="*/ 35 w 39"/>
                    <a:gd name="T1" fmla="*/ 0 h 185"/>
                    <a:gd name="T2" fmla="*/ 4 w 39"/>
                    <a:gd name="T3" fmla="*/ 0 h 185"/>
                    <a:gd name="T4" fmla="*/ 0 w 39"/>
                    <a:gd name="T5" fmla="*/ 4 h 185"/>
                    <a:gd name="T6" fmla="*/ 0 w 39"/>
                    <a:gd name="T7" fmla="*/ 144 h 185"/>
                    <a:gd name="T8" fmla="*/ 0 w 39"/>
                    <a:gd name="T9" fmla="*/ 146 h 185"/>
                    <a:gd name="T10" fmla="*/ 16 w 39"/>
                    <a:gd name="T11" fmla="*/ 182 h 185"/>
                    <a:gd name="T12" fmla="*/ 20 w 39"/>
                    <a:gd name="T13" fmla="*/ 185 h 185"/>
                    <a:gd name="T14" fmla="*/ 23 w 39"/>
                    <a:gd name="T15" fmla="*/ 182 h 185"/>
                    <a:gd name="T16" fmla="*/ 39 w 39"/>
                    <a:gd name="T17" fmla="*/ 146 h 185"/>
                    <a:gd name="T18" fmla="*/ 39 w 39"/>
                    <a:gd name="T19" fmla="*/ 144 h 185"/>
                    <a:gd name="T20" fmla="*/ 39 w 39"/>
                    <a:gd name="T21" fmla="*/ 4 h 185"/>
                    <a:gd name="T22" fmla="*/ 35 w 39"/>
                    <a:gd name="T23" fmla="*/ 0 h 185"/>
                    <a:gd name="T24" fmla="*/ 31 w 39"/>
                    <a:gd name="T25" fmla="*/ 143 h 185"/>
                    <a:gd name="T26" fmla="*/ 25 w 39"/>
                    <a:gd name="T27" fmla="*/ 157 h 185"/>
                    <a:gd name="T28" fmla="*/ 14 w 39"/>
                    <a:gd name="T29" fmla="*/ 157 h 185"/>
                    <a:gd name="T30" fmla="*/ 8 w 39"/>
                    <a:gd name="T31" fmla="*/ 143 h 185"/>
                    <a:gd name="T32" fmla="*/ 8 w 39"/>
                    <a:gd name="T33" fmla="*/ 8 h 185"/>
                    <a:gd name="T34" fmla="*/ 18 w 39"/>
                    <a:gd name="T35" fmla="*/ 8 h 185"/>
                    <a:gd name="T36" fmla="*/ 18 w 39"/>
                    <a:gd name="T37" fmla="*/ 8 h 185"/>
                    <a:gd name="T38" fmla="*/ 18 w 39"/>
                    <a:gd name="T39" fmla="*/ 137 h 185"/>
                    <a:gd name="T40" fmla="*/ 21 w 39"/>
                    <a:gd name="T41" fmla="*/ 139 h 185"/>
                    <a:gd name="T42" fmla="*/ 24 w 39"/>
                    <a:gd name="T43" fmla="*/ 137 h 185"/>
                    <a:gd name="T44" fmla="*/ 24 w 39"/>
                    <a:gd name="T45" fmla="*/ 8 h 185"/>
                    <a:gd name="T46" fmla="*/ 24 w 39"/>
                    <a:gd name="T47" fmla="*/ 8 h 185"/>
                    <a:gd name="T48" fmla="*/ 31 w 39"/>
                    <a:gd name="T49" fmla="*/ 8 h 185"/>
                    <a:gd name="T50" fmla="*/ 31 w 39"/>
                    <a:gd name="T51" fmla="*/ 143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9" h="185">
                      <a:moveTo>
                        <a:pt x="35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45"/>
                        <a:pt x="0" y="145"/>
                        <a:pt x="0" y="146"/>
                      </a:cubicBezTo>
                      <a:cubicBezTo>
                        <a:pt x="16" y="182"/>
                        <a:pt x="16" y="182"/>
                        <a:pt x="16" y="182"/>
                      </a:cubicBezTo>
                      <a:cubicBezTo>
                        <a:pt x="17" y="184"/>
                        <a:pt x="18" y="185"/>
                        <a:pt x="20" y="185"/>
                      </a:cubicBezTo>
                      <a:cubicBezTo>
                        <a:pt x="21" y="185"/>
                        <a:pt x="23" y="184"/>
                        <a:pt x="23" y="182"/>
                      </a:cubicBezTo>
                      <a:cubicBezTo>
                        <a:pt x="39" y="146"/>
                        <a:pt x="39" y="146"/>
                        <a:pt x="39" y="146"/>
                      </a:cubicBezTo>
                      <a:cubicBezTo>
                        <a:pt x="39" y="145"/>
                        <a:pt x="39" y="145"/>
                        <a:pt x="39" y="144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9" y="1"/>
                        <a:pt x="37" y="0"/>
                        <a:pt x="35" y="0"/>
                      </a:cubicBezTo>
                      <a:close/>
                      <a:moveTo>
                        <a:pt x="31" y="143"/>
                      </a:moveTo>
                      <a:cubicBezTo>
                        <a:pt x="25" y="157"/>
                        <a:pt x="25" y="157"/>
                        <a:pt x="25" y="157"/>
                      </a:cubicBezTo>
                      <a:cubicBezTo>
                        <a:pt x="14" y="157"/>
                        <a:pt x="14" y="157"/>
                        <a:pt x="14" y="157"/>
                      </a:cubicBezTo>
                      <a:cubicBezTo>
                        <a:pt x="8" y="143"/>
                        <a:pt x="8" y="143"/>
                        <a:pt x="8" y="143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137"/>
                        <a:pt x="18" y="137"/>
                        <a:pt x="18" y="137"/>
                      </a:cubicBezTo>
                      <a:cubicBezTo>
                        <a:pt x="18" y="138"/>
                        <a:pt x="19" y="139"/>
                        <a:pt x="21" y="139"/>
                      </a:cubicBezTo>
                      <a:cubicBezTo>
                        <a:pt x="22" y="139"/>
                        <a:pt x="24" y="138"/>
                        <a:pt x="24" y="13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lnTo>
                        <a:pt x="31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" name="组合 14"/>
            <p:cNvGrpSpPr/>
            <p:nvPr/>
          </p:nvGrpSpPr>
          <p:grpSpPr>
            <a:xfrm>
              <a:off x="7379080" y="2803349"/>
              <a:ext cx="1271434" cy="1271434"/>
              <a:chOff x="6674239" y="3408398"/>
              <a:chExt cx="1007417" cy="1007417"/>
            </a:xfrm>
          </p:grpSpPr>
          <p:sp>
            <p:nvSpPr>
              <p:cNvPr id="16" name="任意多边形 15"/>
              <p:cNvSpPr/>
              <p:nvPr/>
            </p:nvSpPr>
            <p:spPr>
              <a:xfrm>
                <a:off x="6674239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" name="Group 28"/>
              <p:cNvGrpSpPr>
                <a:grpSpLocks noChangeAspect="1"/>
              </p:cNvGrpSpPr>
              <p:nvPr/>
            </p:nvGrpSpPr>
            <p:grpSpPr bwMode="auto">
              <a:xfrm>
                <a:off x="6969306" y="3649352"/>
                <a:ext cx="417282" cy="525508"/>
                <a:chOff x="4401" y="2266"/>
                <a:chExt cx="374" cy="471"/>
              </a:xfrm>
              <a:solidFill>
                <a:schemeClr val="bg1"/>
              </a:solidFill>
            </p:grpSpPr>
            <p:sp>
              <p:nvSpPr>
                <p:cNvPr id="18" name="Freeform 29"/>
                <p:cNvSpPr/>
                <p:nvPr/>
              </p:nvSpPr>
              <p:spPr bwMode="auto">
                <a:xfrm>
                  <a:off x="4538" y="2390"/>
                  <a:ext cx="85" cy="108"/>
                </a:xfrm>
                <a:custGeom>
                  <a:avLst/>
                  <a:gdLst>
                    <a:gd name="T0" fmla="*/ 0 w 35"/>
                    <a:gd name="T1" fmla="*/ 26 h 45"/>
                    <a:gd name="T2" fmla="*/ 3 w 35"/>
                    <a:gd name="T3" fmla="*/ 29 h 45"/>
                    <a:gd name="T4" fmla="*/ 3 w 35"/>
                    <a:gd name="T5" fmla="*/ 29 h 45"/>
                    <a:gd name="T6" fmla="*/ 17 w 35"/>
                    <a:gd name="T7" fmla="*/ 45 h 45"/>
                    <a:gd name="T8" fmla="*/ 32 w 35"/>
                    <a:gd name="T9" fmla="*/ 29 h 45"/>
                    <a:gd name="T10" fmla="*/ 32 w 35"/>
                    <a:gd name="T11" fmla="*/ 29 h 45"/>
                    <a:gd name="T12" fmla="*/ 35 w 35"/>
                    <a:gd name="T13" fmla="*/ 26 h 45"/>
                    <a:gd name="T14" fmla="*/ 33 w 35"/>
                    <a:gd name="T15" fmla="*/ 23 h 45"/>
                    <a:gd name="T16" fmla="*/ 34 w 35"/>
                    <a:gd name="T17" fmla="*/ 17 h 45"/>
                    <a:gd name="T18" fmla="*/ 17 w 35"/>
                    <a:gd name="T19" fmla="*/ 0 h 45"/>
                    <a:gd name="T20" fmla="*/ 1 w 35"/>
                    <a:gd name="T21" fmla="*/ 17 h 45"/>
                    <a:gd name="T22" fmla="*/ 2 w 35"/>
                    <a:gd name="T23" fmla="*/ 23 h 45"/>
                    <a:gd name="T24" fmla="*/ 0 w 35"/>
                    <a:gd name="T25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45">
                      <a:moveTo>
                        <a:pt x="0" y="26"/>
                      </a:moveTo>
                      <a:cubicBezTo>
                        <a:pt x="0" y="28"/>
                        <a:pt x="1" y="29"/>
                        <a:pt x="3" y="29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3" y="37"/>
                        <a:pt x="10" y="45"/>
                        <a:pt x="17" y="45"/>
                      </a:cubicBezTo>
                      <a:cubicBezTo>
                        <a:pt x="25" y="45"/>
                        <a:pt x="31" y="37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3" y="29"/>
                        <a:pt x="35" y="28"/>
                        <a:pt x="35" y="26"/>
                      </a:cubicBezTo>
                      <a:cubicBezTo>
                        <a:pt x="35" y="25"/>
                        <a:pt x="34" y="24"/>
                        <a:pt x="33" y="23"/>
                      </a:cubicBezTo>
                      <a:cubicBezTo>
                        <a:pt x="34" y="21"/>
                        <a:pt x="34" y="19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8" y="0"/>
                        <a:pt x="1" y="8"/>
                        <a:pt x="1" y="17"/>
                      </a:cubicBezTo>
                      <a:cubicBezTo>
                        <a:pt x="1" y="19"/>
                        <a:pt x="1" y="21"/>
                        <a:pt x="2" y="23"/>
                      </a:cubicBezTo>
                      <a:cubicBezTo>
                        <a:pt x="1" y="24"/>
                        <a:pt x="0" y="25"/>
                        <a:pt x="0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30"/>
                <p:cNvSpPr/>
                <p:nvPr/>
              </p:nvSpPr>
              <p:spPr bwMode="auto">
                <a:xfrm>
                  <a:off x="4490" y="2512"/>
                  <a:ext cx="178" cy="53"/>
                </a:xfrm>
                <a:custGeom>
                  <a:avLst/>
                  <a:gdLst>
                    <a:gd name="T0" fmla="*/ 2 w 74"/>
                    <a:gd name="T1" fmla="*/ 22 h 22"/>
                    <a:gd name="T2" fmla="*/ 73 w 74"/>
                    <a:gd name="T3" fmla="*/ 22 h 22"/>
                    <a:gd name="T4" fmla="*/ 74 w 74"/>
                    <a:gd name="T5" fmla="*/ 21 h 22"/>
                    <a:gd name="T6" fmla="*/ 74 w 74"/>
                    <a:gd name="T7" fmla="*/ 15 h 22"/>
                    <a:gd name="T8" fmla="*/ 74 w 74"/>
                    <a:gd name="T9" fmla="*/ 14 h 22"/>
                    <a:gd name="T10" fmla="*/ 50 w 74"/>
                    <a:gd name="T11" fmla="*/ 0 h 22"/>
                    <a:gd name="T12" fmla="*/ 49 w 74"/>
                    <a:gd name="T13" fmla="*/ 0 h 22"/>
                    <a:gd name="T14" fmla="*/ 48 w 74"/>
                    <a:gd name="T15" fmla="*/ 0 h 22"/>
                    <a:gd name="T16" fmla="*/ 47 w 74"/>
                    <a:gd name="T17" fmla="*/ 0 h 22"/>
                    <a:gd name="T18" fmla="*/ 37 w 74"/>
                    <a:gd name="T19" fmla="*/ 3 h 22"/>
                    <a:gd name="T20" fmla="*/ 27 w 74"/>
                    <a:gd name="T21" fmla="*/ 0 h 22"/>
                    <a:gd name="T22" fmla="*/ 26 w 74"/>
                    <a:gd name="T23" fmla="*/ 0 h 22"/>
                    <a:gd name="T24" fmla="*/ 26 w 74"/>
                    <a:gd name="T25" fmla="*/ 0 h 22"/>
                    <a:gd name="T26" fmla="*/ 25 w 74"/>
                    <a:gd name="T27" fmla="*/ 0 h 22"/>
                    <a:gd name="T28" fmla="*/ 1 w 74"/>
                    <a:gd name="T29" fmla="*/ 14 h 22"/>
                    <a:gd name="T30" fmla="*/ 0 w 74"/>
                    <a:gd name="T31" fmla="*/ 15 h 22"/>
                    <a:gd name="T32" fmla="*/ 0 w 74"/>
                    <a:gd name="T33" fmla="*/ 21 h 22"/>
                    <a:gd name="T34" fmla="*/ 2 w 74"/>
                    <a:gd name="T3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4" h="22">
                      <a:moveTo>
                        <a:pt x="2" y="22"/>
                      </a:move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4" y="21"/>
                        <a:pt x="74" y="21"/>
                      </a:cubicBezTo>
                      <a:cubicBezTo>
                        <a:pt x="74" y="15"/>
                        <a:pt x="74" y="15"/>
                        <a:pt x="74" y="15"/>
                      </a:cubicBezTo>
                      <a:cubicBezTo>
                        <a:pt x="74" y="15"/>
                        <a:pt x="74" y="14"/>
                        <a:pt x="74" y="14"/>
                      </a:cubicBezTo>
                      <a:cubicBezTo>
                        <a:pt x="67" y="7"/>
                        <a:pt x="59" y="3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8" y="0"/>
                        <a:pt x="47" y="0"/>
                      </a:cubicBezTo>
                      <a:cubicBezTo>
                        <a:pt x="45" y="2"/>
                        <a:pt x="41" y="3"/>
                        <a:pt x="37" y="3"/>
                      </a:cubicBezTo>
                      <a:cubicBezTo>
                        <a:pt x="34" y="3"/>
                        <a:pt x="30" y="2"/>
                        <a:pt x="27" y="0"/>
                      </a:cubicBezTo>
                      <a:cubicBezTo>
                        <a:pt x="27" y="0"/>
                        <a:pt x="27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5" y="0"/>
                      </a:cubicBezTo>
                      <a:cubicBezTo>
                        <a:pt x="16" y="2"/>
                        <a:pt x="8" y="7"/>
                        <a:pt x="1" y="14"/>
                      </a:cubicBezTo>
                      <a:cubicBezTo>
                        <a:pt x="1" y="14"/>
                        <a:pt x="0" y="15"/>
                        <a:pt x="0" y="15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1" y="22"/>
                        <a:pt x="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31"/>
                <p:cNvSpPr/>
                <p:nvPr/>
              </p:nvSpPr>
              <p:spPr bwMode="auto">
                <a:xfrm>
                  <a:off x="4476" y="2613"/>
                  <a:ext cx="207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32"/>
                <p:cNvSpPr>
                  <a:spLocks noEditPoints="1"/>
                </p:cNvSpPr>
                <p:nvPr/>
              </p:nvSpPr>
              <p:spPr bwMode="auto">
                <a:xfrm>
                  <a:off x="4401" y="2266"/>
                  <a:ext cx="374" cy="471"/>
                </a:xfrm>
                <a:custGeom>
                  <a:avLst/>
                  <a:gdLst>
                    <a:gd name="T0" fmla="*/ 153 w 155"/>
                    <a:gd name="T1" fmla="*/ 31 h 197"/>
                    <a:gd name="T2" fmla="*/ 124 w 155"/>
                    <a:gd name="T3" fmla="*/ 2 h 197"/>
                    <a:gd name="T4" fmla="*/ 120 w 155"/>
                    <a:gd name="T5" fmla="*/ 0 h 197"/>
                    <a:gd name="T6" fmla="*/ 6 w 155"/>
                    <a:gd name="T7" fmla="*/ 0 h 197"/>
                    <a:gd name="T8" fmla="*/ 0 w 155"/>
                    <a:gd name="T9" fmla="*/ 7 h 197"/>
                    <a:gd name="T10" fmla="*/ 0 w 155"/>
                    <a:gd name="T11" fmla="*/ 190 h 197"/>
                    <a:gd name="T12" fmla="*/ 6 w 155"/>
                    <a:gd name="T13" fmla="*/ 197 h 197"/>
                    <a:gd name="T14" fmla="*/ 148 w 155"/>
                    <a:gd name="T15" fmla="*/ 197 h 197"/>
                    <a:gd name="T16" fmla="*/ 155 w 155"/>
                    <a:gd name="T17" fmla="*/ 190 h 197"/>
                    <a:gd name="T18" fmla="*/ 155 w 155"/>
                    <a:gd name="T19" fmla="*/ 35 h 197"/>
                    <a:gd name="T20" fmla="*/ 153 w 155"/>
                    <a:gd name="T21" fmla="*/ 31 h 197"/>
                    <a:gd name="T22" fmla="*/ 13 w 155"/>
                    <a:gd name="T23" fmla="*/ 183 h 197"/>
                    <a:gd name="T24" fmla="*/ 13 w 155"/>
                    <a:gd name="T25" fmla="*/ 14 h 197"/>
                    <a:gd name="T26" fmla="*/ 116 w 155"/>
                    <a:gd name="T27" fmla="*/ 14 h 197"/>
                    <a:gd name="T28" fmla="*/ 116 w 155"/>
                    <a:gd name="T29" fmla="*/ 35 h 197"/>
                    <a:gd name="T30" fmla="*/ 120 w 155"/>
                    <a:gd name="T31" fmla="*/ 39 h 197"/>
                    <a:gd name="T32" fmla="*/ 142 w 155"/>
                    <a:gd name="T33" fmla="*/ 39 h 197"/>
                    <a:gd name="T34" fmla="*/ 142 w 155"/>
                    <a:gd name="T35" fmla="*/ 183 h 197"/>
                    <a:gd name="T36" fmla="*/ 13 w 155"/>
                    <a:gd name="T37" fmla="*/ 183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5" h="197">
                      <a:moveTo>
                        <a:pt x="153" y="31"/>
                      </a:moveTo>
                      <a:cubicBezTo>
                        <a:pt x="124" y="2"/>
                        <a:pt x="124" y="2"/>
                        <a:pt x="124" y="2"/>
                      </a:cubicBezTo>
                      <a:cubicBezTo>
                        <a:pt x="123" y="1"/>
                        <a:pt x="121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0" y="194"/>
                        <a:pt x="3" y="197"/>
                        <a:pt x="6" y="197"/>
                      </a:cubicBezTo>
                      <a:cubicBezTo>
                        <a:pt x="148" y="197"/>
                        <a:pt x="148" y="197"/>
                        <a:pt x="148" y="197"/>
                      </a:cubicBezTo>
                      <a:cubicBezTo>
                        <a:pt x="152" y="197"/>
                        <a:pt x="155" y="194"/>
                        <a:pt x="155" y="19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4" y="32"/>
                        <a:pt x="153" y="31"/>
                      </a:cubicBezTo>
                      <a:close/>
                      <a:moveTo>
                        <a:pt x="13" y="183"/>
                      </a:move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83"/>
                        <a:pt x="142" y="183"/>
                        <a:pt x="142" y="183"/>
                      </a:cubicBezTo>
                      <a:lnTo>
                        <a:pt x="13" y="1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" name="组合 3"/>
          <p:cNvGrpSpPr/>
          <p:nvPr/>
        </p:nvGrpSpPr>
        <p:grpSpPr>
          <a:xfrm>
            <a:off x="4323745" y="1382342"/>
            <a:ext cx="4190162" cy="3037526"/>
            <a:chOff x="5818000" y="1843122"/>
            <a:chExt cx="5586883" cy="4050035"/>
          </a:xfrm>
        </p:grpSpPr>
        <p:sp>
          <p:nvSpPr>
            <p:cNvPr id="2" name="圆角矩形 1"/>
            <p:cNvSpPr/>
            <p:nvPr/>
          </p:nvSpPr>
          <p:spPr>
            <a:xfrm>
              <a:off x="5818000" y="1843122"/>
              <a:ext cx="5586883" cy="4050035"/>
            </a:xfrm>
            <a:prstGeom prst="roundRect">
              <a:avLst>
                <a:gd name="adj" fmla="val 561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31"/>
            <p:cNvSpPr txBox="1"/>
            <p:nvPr/>
          </p:nvSpPr>
          <p:spPr>
            <a:xfrm>
              <a:off x="6089669" y="2026983"/>
              <a:ext cx="5053952" cy="3711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42900">
                <a:lnSpc>
                  <a:spcPct val="200000"/>
                </a:lnSpc>
              </a:pPr>
              <a:r>
                <a:rPr lang="zh-CN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添加标题内容</a:t>
              </a:r>
              <a:endPara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3429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342900">
                <a:lnSpc>
                  <a:spcPct val="130000"/>
                </a:lnSpc>
              </a:pP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3429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研究方法</a:t>
            </a:r>
          </a:p>
        </p:txBody>
      </p:sp>
      <p:sp>
        <p:nvSpPr>
          <p:cNvPr id="48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7" grpId="0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509576" y="1855094"/>
            <a:ext cx="2027069" cy="6263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3078181" y="2500538"/>
            <a:ext cx="1467989" cy="7386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480417" y="1478285"/>
            <a:ext cx="1909964" cy="10222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527120" y="2481487"/>
            <a:ext cx="2480804" cy="4746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65"/>
          <p:cNvSpPr txBox="1"/>
          <p:nvPr/>
        </p:nvSpPr>
        <p:spPr>
          <a:xfrm>
            <a:off x="739471" y="3845627"/>
            <a:ext cx="7633252" cy="7874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indent="3429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773229" y="1699776"/>
            <a:ext cx="1580066" cy="1580066"/>
            <a:chOff x="3761296" y="1104900"/>
            <a:chExt cx="1549400" cy="1549400"/>
          </a:xfrm>
        </p:grpSpPr>
        <p:sp>
          <p:nvSpPr>
            <p:cNvPr id="12" name="椭圆 11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34"/>
            <p:cNvSpPr txBox="1"/>
            <p:nvPr/>
          </p:nvSpPr>
          <p:spPr>
            <a:xfrm>
              <a:off x="3761296" y="1528754"/>
              <a:ext cx="1549400" cy="724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文字内容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30643" y="1002733"/>
            <a:ext cx="1241841" cy="831320"/>
            <a:chOff x="6352096" y="889280"/>
            <a:chExt cx="1549400" cy="1037208"/>
          </a:xfrm>
        </p:grpSpPr>
        <p:sp>
          <p:nvSpPr>
            <p:cNvPr id="15" name="椭圆 14"/>
            <p:cNvSpPr/>
            <p:nvPr/>
          </p:nvSpPr>
          <p:spPr>
            <a:xfrm>
              <a:off x="6608191" y="889280"/>
              <a:ext cx="1037208" cy="10372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40"/>
            <p:cNvSpPr txBox="1"/>
            <p:nvPr/>
          </p:nvSpPr>
          <p:spPr>
            <a:xfrm>
              <a:off x="6352096" y="1094603"/>
              <a:ext cx="1549400" cy="576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364275" y="1167298"/>
            <a:ext cx="1632108" cy="1092575"/>
            <a:chOff x="1277256" y="1121088"/>
            <a:chExt cx="1549400" cy="1037208"/>
          </a:xfrm>
        </p:grpSpPr>
        <p:sp>
          <p:nvSpPr>
            <p:cNvPr id="18" name="椭圆 17"/>
            <p:cNvSpPr/>
            <p:nvPr/>
          </p:nvSpPr>
          <p:spPr>
            <a:xfrm>
              <a:off x="1533352" y="1121088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43"/>
            <p:cNvSpPr txBox="1"/>
            <p:nvPr/>
          </p:nvSpPr>
          <p:spPr>
            <a:xfrm>
              <a:off x="1277256" y="1387687"/>
              <a:ext cx="1549400" cy="5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63395" y="2481487"/>
            <a:ext cx="1493726" cy="999938"/>
            <a:chOff x="7645400" y="1877556"/>
            <a:chExt cx="1549400" cy="1037208"/>
          </a:xfrm>
        </p:grpSpPr>
        <p:sp>
          <p:nvSpPr>
            <p:cNvPr id="21" name="椭圆 20"/>
            <p:cNvSpPr/>
            <p:nvPr/>
          </p:nvSpPr>
          <p:spPr>
            <a:xfrm>
              <a:off x="7901496" y="1877556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46"/>
            <p:cNvSpPr txBox="1"/>
            <p:nvPr/>
          </p:nvSpPr>
          <p:spPr>
            <a:xfrm>
              <a:off x="7645400" y="2144752"/>
              <a:ext cx="1549400" cy="542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926626" y="2766085"/>
            <a:ext cx="1534919" cy="1027514"/>
            <a:chOff x="5056696" y="2183559"/>
            <a:chExt cx="1549400" cy="1037208"/>
          </a:xfrm>
        </p:grpSpPr>
        <p:sp>
          <p:nvSpPr>
            <p:cNvPr id="24" name="椭圆 23"/>
            <p:cNvSpPr/>
            <p:nvPr/>
          </p:nvSpPr>
          <p:spPr>
            <a:xfrm>
              <a:off x="5312792" y="2183559"/>
              <a:ext cx="1037208" cy="10372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49"/>
            <p:cNvSpPr txBox="1"/>
            <p:nvPr/>
          </p:nvSpPr>
          <p:spPr>
            <a:xfrm>
              <a:off x="5056696" y="2457502"/>
              <a:ext cx="1549400" cy="528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</p:grpSp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研究方法</a:t>
            </a: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"/>
          <p:cNvSpPr>
            <a:spLocks noChangeArrowheads="1"/>
          </p:cNvSpPr>
          <p:nvPr/>
        </p:nvSpPr>
        <p:spPr bwMode="auto">
          <a:xfrm>
            <a:off x="874415" y="1019628"/>
            <a:ext cx="1036181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输入内容：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927624" y="1374659"/>
            <a:ext cx="2250658" cy="374309"/>
            <a:chOff x="2645777" y="1428360"/>
            <a:chExt cx="1523389" cy="914033"/>
          </a:xfrm>
        </p:grpSpPr>
        <p:sp>
          <p:nvSpPr>
            <p:cNvPr id="48" name="矩形 47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algn="ctr" defTabSz="96710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/>
            </a:p>
          </p:txBody>
        </p:sp>
        <p:sp>
          <p:nvSpPr>
            <p:cNvPr id="52" name="文本框 25"/>
            <p:cNvSpPr txBox="1"/>
            <p:nvPr/>
          </p:nvSpPr>
          <p:spPr>
            <a:xfrm>
              <a:off x="2645777" y="1575354"/>
              <a:ext cx="1514250" cy="676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添加标题内容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435443" y="1374659"/>
            <a:ext cx="2250658" cy="374309"/>
            <a:chOff x="2645777" y="1428360"/>
            <a:chExt cx="1523389" cy="914033"/>
          </a:xfrm>
        </p:grpSpPr>
        <p:sp>
          <p:nvSpPr>
            <p:cNvPr id="54" name="矩形 53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algn="ctr" defTabSz="96710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/>
            </a:p>
          </p:txBody>
        </p:sp>
        <p:sp>
          <p:nvSpPr>
            <p:cNvPr id="55" name="文本框 28"/>
            <p:cNvSpPr txBox="1"/>
            <p:nvPr/>
          </p:nvSpPr>
          <p:spPr>
            <a:xfrm>
              <a:off x="2645777" y="1575354"/>
              <a:ext cx="1514250" cy="676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 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添加标题内容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74416" y="1844161"/>
            <a:ext cx="7950550" cy="307777"/>
            <a:chOff x="557975" y="2161954"/>
            <a:chExt cx="9337947" cy="410369"/>
          </a:xfrm>
        </p:grpSpPr>
        <p:sp>
          <p:nvSpPr>
            <p:cNvPr id="57" name="Rectangle 1"/>
            <p:cNvSpPr>
              <a:spLocks noChangeArrowheads="1"/>
            </p:cNvSpPr>
            <p:nvPr/>
          </p:nvSpPr>
          <p:spPr bwMode="auto">
            <a:xfrm>
              <a:off x="557975" y="2161954"/>
              <a:ext cx="1482087" cy="410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添加小标题：</a:t>
              </a:r>
              <a:endPara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983773" y="2182473"/>
              <a:ext cx="79121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您的内容打在这里，或者通过复制您的文本后，并选择只保留文字。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74415" y="2238740"/>
            <a:ext cx="6789966" cy="307777"/>
            <a:chOff x="557975" y="2688060"/>
            <a:chExt cx="7974838" cy="410369"/>
          </a:xfrm>
        </p:grpSpPr>
        <p:sp>
          <p:nvSpPr>
            <p:cNvPr id="60" name="Rectangle 1"/>
            <p:cNvSpPr>
              <a:spLocks noChangeArrowheads="1"/>
            </p:cNvSpPr>
            <p:nvPr/>
          </p:nvSpPr>
          <p:spPr bwMode="auto">
            <a:xfrm>
              <a:off x="557975" y="2688060"/>
              <a:ext cx="1482087" cy="410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添加小标题：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1983774" y="2708579"/>
              <a:ext cx="6549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您的内容打在这里，或者通过复制您的文本后，并选择只保留文字。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27622" y="2842311"/>
            <a:ext cx="7264297" cy="1842677"/>
            <a:chOff x="611187" y="3614057"/>
            <a:chExt cx="7921625" cy="2678872"/>
          </a:xfrm>
        </p:grpSpPr>
        <p:sp>
          <p:nvSpPr>
            <p:cNvPr id="66" name="形状 65"/>
            <p:cNvSpPr/>
            <p:nvPr/>
          </p:nvSpPr>
          <p:spPr>
            <a:xfrm>
              <a:off x="611187" y="3614057"/>
              <a:ext cx="7921625" cy="2678872"/>
            </a:xfrm>
            <a:prstGeom prst="leftRightRibbon">
              <a:avLst>
                <a:gd name="adj1" fmla="val 54481"/>
                <a:gd name="adj2" fmla="val 50000"/>
                <a:gd name="adj3" fmla="val 1666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矩形 66"/>
            <p:cNvSpPr/>
            <p:nvPr/>
          </p:nvSpPr>
          <p:spPr>
            <a:xfrm>
              <a:off x="1150112" y="4142025"/>
              <a:ext cx="3175145" cy="11812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429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571999" y="4638717"/>
              <a:ext cx="3175145" cy="11812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429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306205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研究方案可行性说明</a:t>
            </a: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6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1844596" y="1909405"/>
            <a:ext cx="2016641" cy="1987724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chemeClr val="accent1"/>
          </a:solidFill>
          <a:ln w="381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19050"/>
          </a:sp3d>
        </p:spPr>
        <p:txBody>
          <a:bodyPr spcFirstLastPara="0" vert="horz" wrap="square" lIns="376084" tIns="431741" rIns="376084" bIns="461060" numCol="1" spcCol="953" anchor="ctr" anchorCtr="0">
            <a:noAutofit/>
          </a:bodyPr>
          <a:lstStyle/>
          <a:p>
            <a:pPr algn="ctr" defTabSz="13671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295607" y="2354589"/>
            <a:ext cx="1114619" cy="1097356"/>
          </a:xfrm>
          <a:prstGeom prst="ellipse">
            <a:avLst/>
          </a:prstGeom>
          <a:solidFill>
            <a:srgbClr val="FAFAFA"/>
          </a:solidFill>
          <a:ln w="1206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500" kern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标题内容</a:t>
            </a:r>
            <a:endParaRPr lang="en-US" sz="1500" kern="0" dirty="0">
              <a:ln w="1841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任意多边形 34"/>
          <p:cNvSpPr/>
          <p:nvPr/>
        </p:nvSpPr>
        <p:spPr>
          <a:xfrm rot="453073">
            <a:off x="965826" y="3260763"/>
            <a:ext cx="1475543" cy="1452690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chemeClr val="accent1"/>
          </a:solidFill>
          <a:ln w="381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19050"/>
          </a:sp3d>
        </p:spPr>
        <p:txBody>
          <a:bodyPr spcFirstLastPara="0" vert="horz" wrap="square" lIns="376084" tIns="431741" rIns="376084" bIns="461060" numCol="1" spcCol="953" anchor="ctr" anchorCtr="0">
            <a:noAutofit/>
          </a:bodyPr>
          <a:lstStyle/>
          <a:p>
            <a:pPr algn="ctr" defTabSz="13671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1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280658" y="3575570"/>
            <a:ext cx="845878" cy="832777"/>
          </a:xfrm>
          <a:prstGeom prst="ellipse">
            <a:avLst/>
          </a:prstGeom>
          <a:solidFill>
            <a:srgbClr val="FAFAFA"/>
          </a:solidFill>
          <a:ln w="1016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500" kern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标题</a:t>
            </a:r>
            <a:endParaRPr lang="en-US" sz="1500" kern="0" dirty="0">
              <a:ln w="1841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任意多边形 36"/>
          <p:cNvSpPr/>
          <p:nvPr/>
        </p:nvSpPr>
        <p:spPr>
          <a:xfrm rot="2431848">
            <a:off x="674307" y="1946149"/>
            <a:ext cx="1309021" cy="1288748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chemeClr val="accent1"/>
          </a:solidFill>
          <a:ln w="381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19050"/>
          </a:sp3d>
        </p:spPr>
        <p:txBody>
          <a:bodyPr spcFirstLastPara="0" vert="horz" wrap="square" lIns="376084" tIns="431741" rIns="376084" bIns="461060" numCol="1" spcCol="953" anchor="ctr" anchorCtr="0">
            <a:noAutofit/>
          </a:bodyPr>
          <a:lstStyle/>
          <a:p>
            <a:pPr algn="ctr" defTabSz="13671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39916" y="2221126"/>
            <a:ext cx="750417" cy="738794"/>
          </a:xfrm>
          <a:prstGeom prst="ellipse">
            <a:avLst/>
          </a:prstGeom>
          <a:solidFill>
            <a:srgbClr val="FAFAFA"/>
          </a:solidFill>
          <a:ln w="1016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r>
              <a:rPr lang="zh-CN" altLang="en-US" kern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标题</a:t>
            </a:r>
            <a:endParaRPr lang="en-US" kern="0" dirty="0">
              <a:ln w="1841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任意多边形 38"/>
          <p:cNvSpPr/>
          <p:nvPr/>
        </p:nvSpPr>
        <p:spPr>
          <a:xfrm rot="2431848">
            <a:off x="1647235" y="1065064"/>
            <a:ext cx="1112564" cy="1095333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chemeClr val="accent1"/>
          </a:solidFill>
          <a:ln w="381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19050"/>
          </a:sp3d>
        </p:spPr>
        <p:txBody>
          <a:bodyPr spcFirstLastPara="0" vert="horz" wrap="square" lIns="376084" tIns="431741" rIns="376084" bIns="461060" numCol="1" spcCol="953" anchor="ctr" anchorCtr="0">
            <a:noAutofit/>
          </a:bodyPr>
          <a:lstStyle/>
          <a:p>
            <a:pPr algn="ctr" defTabSz="13671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879815" y="1283918"/>
            <a:ext cx="637794" cy="627916"/>
          </a:xfrm>
          <a:prstGeom prst="ellipse">
            <a:avLst/>
          </a:prstGeom>
          <a:solidFill>
            <a:srgbClr val="FAFAFA"/>
          </a:solidFill>
          <a:ln w="1016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r>
              <a:rPr lang="zh-CN" altLang="en-US" kern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标题</a:t>
            </a:r>
            <a:endParaRPr lang="en-US" altLang="zh-CN" kern="0" dirty="0">
              <a:ln w="1841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环形箭头 40"/>
          <p:cNvSpPr/>
          <p:nvPr/>
        </p:nvSpPr>
        <p:spPr>
          <a:xfrm rot="5920462">
            <a:off x="2848033" y="1784075"/>
            <a:ext cx="2220686" cy="2220686"/>
          </a:xfrm>
          <a:prstGeom prst="circular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297163" y="1266180"/>
            <a:ext cx="3150161" cy="3263971"/>
            <a:chOff x="5818000" y="1927702"/>
            <a:chExt cx="5586883" cy="4351961"/>
          </a:xfrm>
        </p:grpSpPr>
        <p:sp>
          <p:nvSpPr>
            <p:cNvPr id="19" name="圆角矩形 18"/>
            <p:cNvSpPr/>
            <p:nvPr/>
          </p:nvSpPr>
          <p:spPr>
            <a:xfrm>
              <a:off x="5818000" y="2002147"/>
              <a:ext cx="5586883" cy="4197796"/>
            </a:xfrm>
            <a:prstGeom prst="roundRect">
              <a:avLst>
                <a:gd name="adj" fmla="val 7739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31"/>
            <p:cNvSpPr txBox="1"/>
            <p:nvPr/>
          </p:nvSpPr>
          <p:spPr>
            <a:xfrm>
              <a:off x="6089670" y="1927702"/>
              <a:ext cx="5053952" cy="435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42900">
                <a:lnSpc>
                  <a:spcPct val="20000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添加标题内容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3429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3429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342900">
                <a:lnSpc>
                  <a:spcPct val="13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46"/>
          <p:cNvSpPr>
            <a:spLocks noChangeArrowheads="1"/>
          </p:cNvSpPr>
          <p:nvPr/>
        </p:nvSpPr>
        <p:spPr bwMode="auto">
          <a:xfrm>
            <a:off x="476188" y="177842"/>
            <a:ext cx="295465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研究方案可行性说明</a:t>
            </a:r>
          </a:p>
        </p:txBody>
      </p:sp>
      <p:sp>
        <p:nvSpPr>
          <p:cNvPr id="22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2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  <p:bldP spid="41" grpId="0" animBg="1"/>
      <p:bldP spid="21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6" name="文本框 1"/>
          <p:cNvSpPr txBox="1"/>
          <p:nvPr/>
        </p:nvSpPr>
        <p:spPr>
          <a:xfrm>
            <a:off x="2796809" y="1334898"/>
            <a:ext cx="94641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100" dirty="0">
                <a:solidFill>
                  <a:srgbClr val="071F65"/>
                </a:solidFill>
                <a:latin typeface="+mj-ea"/>
                <a:ea typeface="+mj-ea"/>
              </a:rPr>
              <a:t>过渡页</a:t>
            </a:r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3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290848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关键技术难点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47" y="1334898"/>
            <a:ext cx="1310443" cy="131044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269687" y="1774521"/>
            <a:ext cx="1224548" cy="1175807"/>
            <a:chOff x="5838755" y="1774521"/>
            <a:chExt cx="1224548" cy="1175807"/>
          </a:xfrm>
        </p:grpSpPr>
        <p:grpSp>
          <p:nvGrpSpPr>
            <p:cNvPr id="31" name="组合 30"/>
            <p:cNvGrpSpPr/>
            <p:nvPr/>
          </p:nvGrpSpPr>
          <p:grpSpPr>
            <a:xfrm>
              <a:off x="5838755" y="1774521"/>
              <a:ext cx="1210588" cy="892148"/>
              <a:chOff x="9140243" y="2649839"/>
              <a:chExt cx="1614117" cy="118953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140243" y="2649839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1" lang="en-US" altLang="zh-CN" dirty="0">
                    <a:solidFill>
                      <a:schemeClr val="bg1"/>
                    </a:solidFill>
                  </a:rPr>
                  <a:t>3-1 </a:t>
                </a:r>
                <a:r>
                  <a:rPr kumimoji="1" lang="zh-CN" altLang="en-US" dirty="0">
                    <a:solidFill>
                      <a:schemeClr val="bg1"/>
                    </a:solidFill>
                  </a:rPr>
                  <a:t>关键技术</a:t>
                </a:r>
                <a:endParaRPr lang="zh-CN" altLang="en-US" dirty="0">
                  <a:solidFill>
                    <a:schemeClr val="bg1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140243" y="3037021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3-2 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实践难点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140243" y="3429000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</a:rPr>
                  <a:t>3-3 </a:t>
                </a:r>
                <a:r>
                  <a:rPr kumimoji="1" lang="zh-CN" altLang="en-US" dirty="0">
                    <a:solidFill>
                      <a:schemeClr val="bg1"/>
                    </a:solidFill>
                  </a:rPr>
                  <a:t>市场调研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5852715" y="2642551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3-4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案例分析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6" grpId="0"/>
      <p:bldP spid="27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5"/>
          <p:cNvSpPr txBox="1"/>
          <p:nvPr/>
        </p:nvSpPr>
        <p:spPr>
          <a:xfrm>
            <a:off x="2780149" y="1165561"/>
            <a:ext cx="4450718" cy="7617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7" name="文本框 18"/>
          <p:cNvSpPr txBox="1"/>
          <p:nvPr/>
        </p:nvSpPr>
        <p:spPr>
          <a:xfrm>
            <a:off x="1874695" y="3226808"/>
            <a:ext cx="453865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8" name="矩形 7"/>
          <p:cNvSpPr/>
          <p:nvPr/>
        </p:nvSpPr>
        <p:spPr>
          <a:xfrm rot="20926619">
            <a:off x="1462976" y="2273983"/>
            <a:ext cx="6182916" cy="293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47698" y="1100978"/>
            <a:ext cx="1230086" cy="1091735"/>
            <a:chOff x="411429" y="2379138"/>
            <a:chExt cx="1640114" cy="1455646"/>
          </a:xfrm>
        </p:grpSpPr>
        <p:sp>
          <p:nvSpPr>
            <p:cNvPr id="10" name="下箭头 9"/>
            <p:cNvSpPr/>
            <p:nvPr/>
          </p:nvSpPr>
          <p:spPr>
            <a:xfrm>
              <a:off x="411429" y="2379138"/>
              <a:ext cx="1640114" cy="1455646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4"/>
            <p:cNvSpPr txBox="1"/>
            <p:nvPr/>
          </p:nvSpPr>
          <p:spPr>
            <a:xfrm>
              <a:off x="923814" y="2392494"/>
              <a:ext cx="553997" cy="125476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31085" y="2685507"/>
            <a:ext cx="1230086" cy="1091736"/>
            <a:chOff x="7055945" y="4194060"/>
            <a:chExt cx="1640114" cy="1455648"/>
          </a:xfrm>
        </p:grpSpPr>
        <p:sp>
          <p:nvSpPr>
            <p:cNvPr id="13" name="下箭头 12"/>
            <p:cNvSpPr/>
            <p:nvPr/>
          </p:nvSpPr>
          <p:spPr>
            <a:xfrm flipV="1">
              <a:off x="7055945" y="4194060"/>
              <a:ext cx="1640114" cy="1455648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zh-CN" altLang="en-US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22"/>
            <p:cNvSpPr txBox="1"/>
            <p:nvPr/>
          </p:nvSpPr>
          <p:spPr>
            <a:xfrm>
              <a:off x="7568321" y="4371789"/>
              <a:ext cx="553997" cy="12547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</p:grpSp>
      <p:sp>
        <p:nvSpPr>
          <p:cNvPr id="15" name="等腰三角形 14"/>
          <p:cNvSpPr/>
          <p:nvPr/>
        </p:nvSpPr>
        <p:spPr>
          <a:xfrm>
            <a:off x="4241554" y="2557134"/>
            <a:ext cx="653144" cy="56305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9"/>
          <p:cNvSpPr txBox="1"/>
          <p:nvPr/>
        </p:nvSpPr>
        <p:spPr>
          <a:xfrm>
            <a:off x="798841" y="4171995"/>
            <a:ext cx="753626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关键技术</a:t>
            </a: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5" grpId="0" animBg="1"/>
      <p:bldP spid="17" grpId="0"/>
      <p:bldP spid="18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978345" y="1190801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31645" y="2517561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78345" y="3733008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198540" y="1842145"/>
            <a:ext cx="666390" cy="3956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364018" y="2894210"/>
            <a:ext cx="119742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71514" y="3542657"/>
            <a:ext cx="720442" cy="38036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009417" y="1081739"/>
            <a:ext cx="4566499" cy="1078503"/>
            <a:chOff x="4012556" y="1375083"/>
            <a:chExt cx="5516462" cy="1438005"/>
          </a:xfrm>
        </p:grpSpPr>
        <p:sp>
          <p:nvSpPr>
            <p:cNvPr id="12" name="矩形 11"/>
            <p:cNvSpPr/>
            <p:nvPr/>
          </p:nvSpPr>
          <p:spPr>
            <a:xfrm>
              <a:off x="4012556" y="1729714"/>
              <a:ext cx="5516462" cy="1083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文本框 42"/>
            <p:cNvSpPr txBox="1"/>
            <p:nvPr/>
          </p:nvSpPr>
          <p:spPr>
            <a:xfrm>
              <a:off x="4012556" y="1375083"/>
              <a:ext cx="2374014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 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55150" y="2399998"/>
            <a:ext cx="4566499" cy="814712"/>
            <a:chOff x="4873534" y="3109566"/>
            <a:chExt cx="5516462" cy="1086282"/>
          </a:xfrm>
        </p:grpSpPr>
        <p:sp>
          <p:nvSpPr>
            <p:cNvPr id="14" name="矩形 13"/>
            <p:cNvSpPr/>
            <p:nvPr/>
          </p:nvSpPr>
          <p:spPr>
            <a:xfrm>
              <a:off x="4873534" y="3464195"/>
              <a:ext cx="5516462" cy="731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文本框 44"/>
            <p:cNvSpPr txBox="1"/>
            <p:nvPr/>
          </p:nvSpPr>
          <p:spPr>
            <a:xfrm>
              <a:off x="4873534" y="3109566"/>
              <a:ext cx="237401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 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009417" y="3631143"/>
            <a:ext cx="4566499" cy="1078503"/>
            <a:chOff x="4012556" y="5002204"/>
            <a:chExt cx="5516462" cy="1438005"/>
          </a:xfrm>
        </p:grpSpPr>
        <p:sp>
          <p:nvSpPr>
            <p:cNvPr id="16" name="矩形 15"/>
            <p:cNvSpPr/>
            <p:nvPr/>
          </p:nvSpPr>
          <p:spPr>
            <a:xfrm>
              <a:off x="4012556" y="5356835"/>
              <a:ext cx="5516462" cy="1083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文本框 46"/>
            <p:cNvSpPr txBox="1"/>
            <p:nvPr/>
          </p:nvSpPr>
          <p:spPr>
            <a:xfrm>
              <a:off x="4012556" y="5002204"/>
              <a:ext cx="2374014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 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8604"/>
          <a:stretch>
            <a:fillRect/>
          </a:stretch>
        </p:blipFill>
        <p:spPr>
          <a:xfrm>
            <a:off x="0" y="1618550"/>
            <a:ext cx="1217495" cy="2368933"/>
          </a:xfrm>
          <a:prstGeom prst="rect">
            <a:avLst/>
          </a:prstGeom>
        </p:spPr>
      </p:pic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实践难点</a:t>
            </a:r>
          </a:p>
        </p:txBody>
      </p:sp>
      <p:sp>
        <p:nvSpPr>
          <p:cNvPr id="23" name="等腰三角形 2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2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73141" y="466830"/>
            <a:ext cx="1146310" cy="1146310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679041" y="396413"/>
              <a:ext cx="1189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638153" y="937949"/>
              <a:ext cx="1263808" cy="30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Freeform 5"/>
          <p:cNvSpPr/>
          <p:nvPr/>
        </p:nvSpPr>
        <p:spPr bwMode="auto">
          <a:xfrm>
            <a:off x="2382" y="2262776"/>
            <a:ext cx="9141619" cy="1084926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44" name="矩形 30"/>
          <p:cNvSpPr>
            <a:spLocks noChangeArrowheads="1"/>
          </p:cNvSpPr>
          <p:nvPr/>
        </p:nvSpPr>
        <p:spPr bwMode="auto">
          <a:xfrm>
            <a:off x="804519" y="3682673"/>
            <a:ext cx="718564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绪论</a:t>
            </a:r>
          </a:p>
        </p:txBody>
      </p:sp>
      <p:sp>
        <p:nvSpPr>
          <p:cNvPr id="45" name="矩形 68"/>
          <p:cNvSpPr>
            <a:spLocks noChangeArrowheads="1"/>
          </p:cNvSpPr>
          <p:nvPr/>
        </p:nvSpPr>
        <p:spPr bwMode="auto">
          <a:xfrm>
            <a:off x="5212992" y="1528215"/>
            <a:ext cx="1569182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研究成果与应用</a:t>
            </a:r>
          </a:p>
        </p:txBody>
      </p:sp>
      <p:sp>
        <p:nvSpPr>
          <p:cNvPr id="46" name="矩形 64"/>
          <p:cNvSpPr>
            <a:spLocks noChangeArrowheads="1"/>
          </p:cNvSpPr>
          <p:nvPr/>
        </p:nvSpPr>
        <p:spPr bwMode="auto">
          <a:xfrm>
            <a:off x="2019452" y="2365080"/>
            <a:ext cx="1551601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研究方法与思路</a:t>
            </a:r>
          </a:p>
        </p:txBody>
      </p:sp>
      <p:sp>
        <p:nvSpPr>
          <p:cNvPr id="47" name="矩形 66"/>
          <p:cNvSpPr>
            <a:spLocks noChangeArrowheads="1"/>
          </p:cNvSpPr>
          <p:nvPr/>
        </p:nvSpPr>
        <p:spPr bwMode="auto">
          <a:xfrm>
            <a:off x="3378415" y="3281968"/>
            <a:ext cx="2025184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关键技术与实践难点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816008" y="2756789"/>
            <a:ext cx="749673" cy="751323"/>
            <a:chOff x="3437020" y="1033173"/>
            <a:chExt cx="863676" cy="865577"/>
          </a:xfrm>
        </p:grpSpPr>
        <p:sp>
          <p:nvSpPr>
            <p:cNvPr id="49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1" name="矩形 68"/>
          <p:cNvSpPr>
            <a:spLocks noChangeArrowheads="1"/>
          </p:cNvSpPr>
          <p:nvPr/>
        </p:nvSpPr>
        <p:spPr bwMode="auto">
          <a:xfrm>
            <a:off x="6780337" y="3105782"/>
            <a:ext cx="1988660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相关建议与论文总结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2430518" y="2882260"/>
            <a:ext cx="749673" cy="751323"/>
            <a:chOff x="3437020" y="2074814"/>
            <a:chExt cx="863676" cy="865577"/>
          </a:xfrm>
        </p:grpSpPr>
        <p:sp>
          <p:nvSpPr>
            <p:cNvPr id="53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3987654" y="2353136"/>
            <a:ext cx="749673" cy="749944"/>
            <a:chOff x="3437020" y="3157655"/>
            <a:chExt cx="863676" cy="863988"/>
          </a:xfrm>
        </p:grpSpPr>
        <p:sp>
          <p:nvSpPr>
            <p:cNvPr id="56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58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5647172" y="1987712"/>
            <a:ext cx="749673" cy="751322"/>
            <a:chOff x="3437020" y="4201727"/>
            <a:chExt cx="863676" cy="865576"/>
          </a:xfrm>
        </p:grpSpPr>
        <p:sp>
          <p:nvSpPr>
            <p:cNvPr id="64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65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8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9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0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1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2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7393861" y="2161909"/>
            <a:ext cx="749673" cy="751322"/>
            <a:chOff x="3437020" y="5246272"/>
            <a:chExt cx="863676" cy="865576"/>
          </a:xfrm>
        </p:grpSpPr>
        <p:sp>
          <p:nvSpPr>
            <p:cNvPr id="74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4" grpId="0"/>
      <p:bldP spid="45" grpId="0"/>
      <p:bldP spid="46" grpId="0"/>
      <p:bldP spid="47" grpId="0"/>
      <p:bldP spid="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97929" y="1438979"/>
            <a:ext cx="5892815" cy="3118568"/>
            <a:chOff x="833990" y="2092248"/>
            <a:chExt cx="7565435" cy="4003744"/>
          </a:xfrm>
          <a:solidFill>
            <a:schemeClr val="accent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7706873" y="2730069"/>
              <a:ext cx="58940" cy="25260"/>
            </a:xfrm>
            <a:custGeom>
              <a:avLst/>
              <a:gdLst>
                <a:gd name="T0" fmla="*/ 2 w 12"/>
                <a:gd name="T1" fmla="*/ 3 h 5"/>
                <a:gd name="T2" fmla="*/ 4 w 12"/>
                <a:gd name="T3" fmla="*/ 3 h 5"/>
                <a:gd name="T4" fmla="*/ 10 w 12"/>
                <a:gd name="T5" fmla="*/ 5 h 5"/>
                <a:gd name="T6" fmla="*/ 12 w 12"/>
                <a:gd name="T7" fmla="*/ 4 h 5"/>
                <a:gd name="T8" fmla="*/ 7 w 12"/>
                <a:gd name="T9" fmla="*/ 1 h 5"/>
                <a:gd name="T10" fmla="*/ 4 w 12"/>
                <a:gd name="T11" fmla="*/ 2 h 5"/>
                <a:gd name="T12" fmla="*/ 1 w 12"/>
                <a:gd name="T13" fmla="*/ 1 h 5"/>
                <a:gd name="T14" fmla="*/ 2 w 1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">
                  <a:moveTo>
                    <a:pt x="2" y="3"/>
                  </a:move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8" y="5"/>
                    <a:pt x="10" y="5"/>
                  </a:cubicBezTo>
                  <a:cubicBezTo>
                    <a:pt x="11" y="5"/>
                    <a:pt x="12" y="4"/>
                    <a:pt x="12" y="4"/>
                  </a:cubicBezTo>
                  <a:cubicBezTo>
                    <a:pt x="12" y="4"/>
                    <a:pt x="9" y="2"/>
                    <a:pt x="7" y="1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1"/>
                    <a:pt x="1" y="1"/>
                  </a:cubicBezTo>
                  <a:cubicBezTo>
                    <a:pt x="0" y="1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2478010" y="2205919"/>
              <a:ext cx="63151" cy="61047"/>
            </a:xfrm>
            <a:custGeom>
              <a:avLst/>
              <a:gdLst>
                <a:gd name="T0" fmla="*/ 2 w 13"/>
                <a:gd name="T1" fmla="*/ 3 h 12"/>
                <a:gd name="T2" fmla="*/ 5 w 13"/>
                <a:gd name="T3" fmla="*/ 2 h 12"/>
                <a:gd name="T4" fmla="*/ 7 w 13"/>
                <a:gd name="T5" fmla="*/ 2 h 12"/>
                <a:gd name="T6" fmla="*/ 7 w 13"/>
                <a:gd name="T7" fmla="*/ 3 h 12"/>
                <a:gd name="T8" fmla="*/ 4 w 13"/>
                <a:gd name="T9" fmla="*/ 4 h 12"/>
                <a:gd name="T10" fmla="*/ 3 w 13"/>
                <a:gd name="T11" fmla="*/ 7 h 12"/>
                <a:gd name="T12" fmla="*/ 4 w 13"/>
                <a:gd name="T13" fmla="*/ 7 h 12"/>
                <a:gd name="T14" fmla="*/ 5 w 13"/>
                <a:gd name="T15" fmla="*/ 9 h 12"/>
                <a:gd name="T16" fmla="*/ 8 w 13"/>
                <a:gd name="T17" fmla="*/ 11 h 12"/>
                <a:gd name="T18" fmla="*/ 11 w 13"/>
                <a:gd name="T19" fmla="*/ 11 h 12"/>
                <a:gd name="T20" fmla="*/ 12 w 13"/>
                <a:gd name="T21" fmla="*/ 9 h 12"/>
                <a:gd name="T22" fmla="*/ 13 w 13"/>
                <a:gd name="T23" fmla="*/ 6 h 12"/>
                <a:gd name="T24" fmla="*/ 13 w 13"/>
                <a:gd name="T25" fmla="*/ 3 h 12"/>
                <a:gd name="T26" fmla="*/ 12 w 13"/>
                <a:gd name="T27" fmla="*/ 1 h 12"/>
                <a:gd name="T28" fmla="*/ 8 w 13"/>
                <a:gd name="T29" fmla="*/ 1 h 12"/>
                <a:gd name="T30" fmla="*/ 2 w 13"/>
                <a:gd name="T31" fmla="*/ 1 h 12"/>
                <a:gd name="T32" fmla="*/ 1 w 13"/>
                <a:gd name="T33" fmla="*/ 1 h 12"/>
                <a:gd name="T34" fmla="*/ 2 w 13"/>
                <a:gd name="T3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2">
                  <a:moveTo>
                    <a:pt x="2" y="3"/>
                  </a:moveTo>
                  <a:cubicBezTo>
                    <a:pt x="3" y="4"/>
                    <a:pt x="4" y="3"/>
                    <a:pt x="5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"/>
                    <a:pt x="5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7"/>
                    <a:pt x="4" y="9"/>
                    <a:pt x="5" y="9"/>
                  </a:cubicBezTo>
                  <a:cubicBezTo>
                    <a:pt x="6" y="10"/>
                    <a:pt x="7" y="11"/>
                    <a:pt x="8" y="11"/>
                  </a:cubicBezTo>
                  <a:cubicBezTo>
                    <a:pt x="9" y="12"/>
                    <a:pt x="11" y="11"/>
                    <a:pt x="11" y="11"/>
                  </a:cubicBezTo>
                  <a:cubicBezTo>
                    <a:pt x="12" y="11"/>
                    <a:pt x="12" y="9"/>
                    <a:pt x="12" y="9"/>
                  </a:cubicBezTo>
                  <a:cubicBezTo>
                    <a:pt x="12" y="8"/>
                    <a:pt x="13" y="7"/>
                    <a:pt x="13" y="6"/>
                  </a:cubicBezTo>
                  <a:cubicBezTo>
                    <a:pt x="13" y="6"/>
                    <a:pt x="13" y="4"/>
                    <a:pt x="13" y="3"/>
                  </a:cubicBezTo>
                  <a:cubicBezTo>
                    <a:pt x="12" y="3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6" y="1"/>
                    <a:pt x="4" y="1"/>
                    <a:pt x="2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004381" y="4323567"/>
              <a:ext cx="25260" cy="25260"/>
            </a:xfrm>
            <a:custGeom>
              <a:avLst/>
              <a:gdLst>
                <a:gd name="T0" fmla="*/ 1 w 5"/>
                <a:gd name="T1" fmla="*/ 5 h 5"/>
                <a:gd name="T2" fmla="*/ 5 w 5"/>
                <a:gd name="T3" fmla="*/ 3 h 5"/>
                <a:gd name="T4" fmla="*/ 3 w 5"/>
                <a:gd name="T5" fmla="*/ 1 h 5"/>
                <a:gd name="T6" fmla="*/ 2 w 5"/>
                <a:gd name="T7" fmla="*/ 3 h 5"/>
                <a:gd name="T8" fmla="*/ 1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cubicBezTo>
                    <a:pt x="2" y="5"/>
                    <a:pt x="4" y="4"/>
                    <a:pt x="5" y="3"/>
                  </a:cubicBezTo>
                  <a:cubicBezTo>
                    <a:pt x="5" y="3"/>
                    <a:pt x="4" y="1"/>
                    <a:pt x="3" y="1"/>
                  </a:cubicBezTo>
                  <a:cubicBezTo>
                    <a:pt x="2" y="0"/>
                    <a:pt x="2" y="2"/>
                    <a:pt x="2" y="3"/>
                  </a:cubicBezTo>
                  <a:cubicBezTo>
                    <a:pt x="3" y="4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3722075" y="2641659"/>
              <a:ext cx="214712" cy="113671"/>
            </a:xfrm>
            <a:custGeom>
              <a:avLst/>
              <a:gdLst>
                <a:gd name="T0" fmla="*/ 4 w 43"/>
                <a:gd name="T1" fmla="*/ 9 h 23"/>
                <a:gd name="T2" fmla="*/ 10 w 43"/>
                <a:gd name="T3" fmla="*/ 9 h 23"/>
                <a:gd name="T4" fmla="*/ 10 w 43"/>
                <a:gd name="T5" fmla="*/ 10 h 23"/>
                <a:gd name="T6" fmla="*/ 10 w 43"/>
                <a:gd name="T7" fmla="*/ 11 h 23"/>
                <a:gd name="T8" fmla="*/ 11 w 43"/>
                <a:gd name="T9" fmla="*/ 12 h 23"/>
                <a:gd name="T10" fmla="*/ 3 w 43"/>
                <a:gd name="T11" fmla="*/ 13 h 23"/>
                <a:gd name="T12" fmla="*/ 7 w 43"/>
                <a:gd name="T13" fmla="*/ 13 h 23"/>
                <a:gd name="T14" fmla="*/ 9 w 43"/>
                <a:gd name="T15" fmla="*/ 15 h 23"/>
                <a:gd name="T16" fmla="*/ 10 w 43"/>
                <a:gd name="T17" fmla="*/ 17 h 23"/>
                <a:gd name="T18" fmla="*/ 6 w 43"/>
                <a:gd name="T19" fmla="*/ 19 h 23"/>
                <a:gd name="T20" fmla="*/ 9 w 43"/>
                <a:gd name="T21" fmla="*/ 21 h 23"/>
                <a:gd name="T22" fmla="*/ 14 w 43"/>
                <a:gd name="T23" fmla="*/ 22 h 23"/>
                <a:gd name="T24" fmla="*/ 21 w 43"/>
                <a:gd name="T25" fmla="*/ 23 h 23"/>
                <a:gd name="T26" fmla="*/ 24 w 43"/>
                <a:gd name="T27" fmla="*/ 21 h 23"/>
                <a:gd name="T28" fmla="*/ 28 w 43"/>
                <a:gd name="T29" fmla="*/ 21 h 23"/>
                <a:gd name="T30" fmla="*/ 32 w 43"/>
                <a:gd name="T31" fmla="*/ 18 h 23"/>
                <a:gd name="T32" fmla="*/ 35 w 43"/>
                <a:gd name="T33" fmla="*/ 17 h 23"/>
                <a:gd name="T34" fmla="*/ 38 w 43"/>
                <a:gd name="T35" fmla="*/ 14 h 23"/>
                <a:gd name="T36" fmla="*/ 41 w 43"/>
                <a:gd name="T37" fmla="*/ 11 h 23"/>
                <a:gd name="T38" fmla="*/ 41 w 43"/>
                <a:gd name="T39" fmla="*/ 8 h 23"/>
                <a:gd name="T40" fmla="*/ 39 w 43"/>
                <a:gd name="T41" fmla="*/ 6 h 23"/>
                <a:gd name="T42" fmla="*/ 38 w 43"/>
                <a:gd name="T43" fmla="*/ 4 h 23"/>
                <a:gd name="T44" fmla="*/ 38 w 43"/>
                <a:gd name="T45" fmla="*/ 2 h 23"/>
                <a:gd name="T46" fmla="*/ 37 w 43"/>
                <a:gd name="T47" fmla="*/ 1 h 23"/>
                <a:gd name="T48" fmla="*/ 35 w 43"/>
                <a:gd name="T49" fmla="*/ 3 h 23"/>
                <a:gd name="T50" fmla="*/ 33 w 43"/>
                <a:gd name="T51" fmla="*/ 0 h 23"/>
                <a:gd name="T52" fmla="*/ 32 w 43"/>
                <a:gd name="T53" fmla="*/ 2 h 23"/>
                <a:gd name="T54" fmla="*/ 30 w 43"/>
                <a:gd name="T55" fmla="*/ 3 h 23"/>
                <a:gd name="T56" fmla="*/ 29 w 43"/>
                <a:gd name="T57" fmla="*/ 5 h 23"/>
                <a:gd name="T58" fmla="*/ 26 w 43"/>
                <a:gd name="T59" fmla="*/ 4 h 23"/>
                <a:gd name="T60" fmla="*/ 26 w 43"/>
                <a:gd name="T61" fmla="*/ 6 h 23"/>
                <a:gd name="T62" fmla="*/ 24 w 43"/>
                <a:gd name="T63" fmla="*/ 5 h 23"/>
                <a:gd name="T64" fmla="*/ 22 w 43"/>
                <a:gd name="T65" fmla="*/ 4 h 23"/>
                <a:gd name="T66" fmla="*/ 21 w 43"/>
                <a:gd name="T67" fmla="*/ 6 h 23"/>
                <a:gd name="T68" fmla="*/ 18 w 43"/>
                <a:gd name="T69" fmla="*/ 4 h 23"/>
                <a:gd name="T70" fmla="*/ 17 w 43"/>
                <a:gd name="T71" fmla="*/ 7 h 23"/>
                <a:gd name="T72" fmla="*/ 16 w 43"/>
                <a:gd name="T73" fmla="*/ 7 h 23"/>
                <a:gd name="T74" fmla="*/ 14 w 43"/>
                <a:gd name="T75" fmla="*/ 10 h 23"/>
                <a:gd name="T76" fmla="*/ 13 w 43"/>
                <a:gd name="T77" fmla="*/ 5 h 23"/>
                <a:gd name="T78" fmla="*/ 12 w 43"/>
                <a:gd name="T79" fmla="*/ 3 h 23"/>
                <a:gd name="T80" fmla="*/ 8 w 43"/>
                <a:gd name="T81" fmla="*/ 2 h 23"/>
                <a:gd name="T82" fmla="*/ 9 w 43"/>
                <a:gd name="T83" fmla="*/ 5 h 23"/>
                <a:gd name="T84" fmla="*/ 6 w 43"/>
                <a:gd name="T85" fmla="*/ 4 h 23"/>
                <a:gd name="T86" fmla="*/ 6 w 43"/>
                <a:gd name="T87" fmla="*/ 6 h 23"/>
                <a:gd name="T88" fmla="*/ 3 w 43"/>
                <a:gd name="T89" fmla="*/ 6 h 23"/>
                <a:gd name="T90" fmla="*/ 4 w 43"/>
                <a:gd name="T91" fmla="*/ 7 h 23"/>
                <a:gd name="T92" fmla="*/ 2 w 43"/>
                <a:gd name="T93" fmla="*/ 8 h 23"/>
                <a:gd name="T94" fmla="*/ 4 w 43"/>
                <a:gd name="T9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23">
                  <a:moveTo>
                    <a:pt x="4" y="9"/>
                  </a:moveTo>
                  <a:cubicBezTo>
                    <a:pt x="5" y="9"/>
                    <a:pt x="9" y="8"/>
                    <a:pt x="10" y="9"/>
                  </a:cubicBezTo>
                  <a:cubicBezTo>
                    <a:pt x="11" y="9"/>
                    <a:pt x="11" y="9"/>
                    <a:pt x="10" y="10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1" y="10"/>
                    <a:pt x="11" y="12"/>
                  </a:cubicBezTo>
                  <a:cubicBezTo>
                    <a:pt x="11" y="13"/>
                    <a:pt x="5" y="12"/>
                    <a:pt x="3" y="13"/>
                  </a:cubicBezTo>
                  <a:cubicBezTo>
                    <a:pt x="1" y="14"/>
                    <a:pt x="6" y="13"/>
                    <a:pt x="7" y="13"/>
                  </a:cubicBezTo>
                  <a:cubicBezTo>
                    <a:pt x="8" y="13"/>
                    <a:pt x="8" y="15"/>
                    <a:pt x="9" y="15"/>
                  </a:cubicBezTo>
                  <a:cubicBezTo>
                    <a:pt x="10" y="15"/>
                    <a:pt x="10" y="15"/>
                    <a:pt x="10" y="17"/>
                  </a:cubicBezTo>
                  <a:cubicBezTo>
                    <a:pt x="11" y="19"/>
                    <a:pt x="8" y="19"/>
                    <a:pt x="6" y="19"/>
                  </a:cubicBezTo>
                  <a:cubicBezTo>
                    <a:pt x="4" y="20"/>
                    <a:pt x="7" y="20"/>
                    <a:pt x="9" y="21"/>
                  </a:cubicBezTo>
                  <a:cubicBezTo>
                    <a:pt x="11" y="21"/>
                    <a:pt x="13" y="21"/>
                    <a:pt x="14" y="22"/>
                  </a:cubicBezTo>
                  <a:cubicBezTo>
                    <a:pt x="15" y="23"/>
                    <a:pt x="19" y="23"/>
                    <a:pt x="21" y="23"/>
                  </a:cubicBezTo>
                  <a:cubicBezTo>
                    <a:pt x="22" y="23"/>
                    <a:pt x="23" y="22"/>
                    <a:pt x="24" y="21"/>
                  </a:cubicBezTo>
                  <a:cubicBezTo>
                    <a:pt x="25" y="21"/>
                    <a:pt x="26" y="21"/>
                    <a:pt x="28" y="21"/>
                  </a:cubicBezTo>
                  <a:cubicBezTo>
                    <a:pt x="29" y="20"/>
                    <a:pt x="31" y="19"/>
                    <a:pt x="32" y="18"/>
                  </a:cubicBezTo>
                  <a:cubicBezTo>
                    <a:pt x="33" y="17"/>
                    <a:pt x="34" y="17"/>
                    <a:pt x="35" y="17"/>
                  </a:cubicBezTo>
                  <a:cubicBezTo>
                    <a:pt x="37" y="17"/>
                    <a:pt x="38" y="15"/>
                    <a:pt x="38" y="14"/>
                  </a:cubicBezTo>
                  <a:cubicBezTo>
                    <a:pt x="38" y="13"/>
                    <a:pt x="40" y="12"/>
                    <a:pt x="41" y="11"/>
                  </a:cubicBezTo>
                  <a:cubicBezTo>
                    <a:pt x="43" y="11"/>
                    <a:pt x="41" y="10"/>
                    <a:pt x="41" y="8"/>
                  </a:cubicBezTo>
                  <a:cubicBezTo>
                    <a:pt x="41" y="7"/>
                    <a:pt x="40" y="7"/>
                    <a:pt x="39" y="6"/>
                  </a:cubicBezTo>
                  <a:cubicBezTo>
                    <a:pt x="37" y="6"/>
                    <a:pt x="38" y="4"/>
                    <a:pt x="38" y="4"/>
                  </a:cubicBezTo>
                  <a:cubicBezTo>
                    <a:pt x="37" y="3"/>
                    <a:pt x="37" y="3"/>
                    <a:pt x="38" y="2"/>
                  </a:cubicBezTo>
                  <a:cubicBezTo>
                    <a:pt x="39" y="1"/>
                    <a:pt x="39" y="1"/>
                    <a:pt x="37" y="1"/>
                  </a:cubicBezTo>
                  <a:cubicBezTo>
                    <a:pt x="36" y="2"/>
                    <a:pt x="36" y="2"/>
                    <a:pt x="35" y="3"/>
                  </a:cubicBezTo>
                  <a:cubicBezTo>
                    <a:pt x="34" y="3"/>
                    <a:pt x="34" y="0"/>
                    <a:pt x="33" y="0"/>
                  </a:cubicBezTo>
                  <a:cubicBezTo>
                    <a:pt x="33" y="0"/>
                    <a:pt x="31" y="1"/>
                    <a:pt x="32" y="2"/>
                  </a:cubicBezTo>
                  <a:cubicBezTo>
                    <a:pt x="32" y="3"/>
                    <a:pt x="31" y="3"/>
                    <a:pt x="30" y="3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4"/>
                    <a:pt x="26" y="4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4" y="4"/>
                    <a:pt x="23" y="3"/>
                    <a:pt x="22" y="4"/>
                  </a:cubicBezTo>
                  <a:cubicBezTo>
                    <a:pt x="21" y="4"/>
                    <a:pt x="22" y="5"/>
                    <a:pt x="21" y="6"/>
                  </a:cubicBezTo>
                  <a:cubicBezTo>
                    <a:pt x="20" y="7"/>
                    <a:pt x="19" y="4"/>
                    <a:pt x="18" y="4"/>
                  </a:cubicBezTo>
                  <a:cubicBezTo>
                    <a:pt x="17" y="4"/>
                    <a:pt x="17" y="6"/>
                    <a:pt x="17" y="7"/>
                  </a:cubicBezTo>
                  <a:cubicBezTo>
                    <a:pt x="17" y="7"/>
                    <a:pt x="16" y="6"/>
                    <a:pt x="16" y="7"/>
                  </a:cubicBezTo>
                  <a:cubicBezTo>
                    <a:pt x="15" y="7"/>
                    <a:pt x="15" y="10"/>
                    <a:pt x="14" y="10"/>
                  </a:cubicBezTo>
                  <a:cubicBezTo>
                    <a:pt x="13" y="10"/>
                    <a:pt x="14" y="5"/>
                    <a:pt x="13" y="5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9" y="1"/>
                    <a:pt x="8" y="2"/>
                  </a:cubicBezTo>
                  <a:cubicBezTo>
                    <a:pt x="6" y="3"/>
                    <a:pt x="10" y="4"/>
                    <a:pt x="9" y="5"/>
                  </a:cubicBezTo>
                  <a:cubicBezTo>
                    <a:pt x="9" y="6"/>
                    <a:pt x="7" y="3"/>
                    <a:pt x="6" y="4"/>
                  </a:cubicBezTo>
                  <a:cubicBezTo>
                    <a:pt x="5" y="4"/>
                    <a:pt x="6" y="5"/>
                    <a:pt x="6" y="6"/>
                  </a:cubicBezTo>
                  <a:cubicBezTo>
                    <a:pt x="6" y="7"/>
                    <a:pt x="5" y="6"/>
                    <a:pt x="3" y="6"/>
                  </a:cubicBezTo>
                  <a:cubicBezTo>
                    <a:pt x="2" y="6"/>
                    <a:pt x="4" y="6"/>
                    <a:pt x="4" y="7"/>
                  </a:cubicBezTo>
                  <a:cubicBezTo>
                    <a:pt x="5" y="8"/>
                    <a:pt x="3" y="7"/>
                    <a:pt x="2" y="8"/>
                  </a:cubicBezTo>
                  <a:cubicBezTo>
                    <a:pt x="0" y="9"/>
                    <a:pt x="3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4035723" y="2911100"/>
              <a:ext cx="164191" cy="258917"/>
            </a:xfrm>
            <a:custGeom>
              <a:avLst/>
              <a:gdLst>
                <a:gd name="T0" fmla="*/ 2 w 33"/>
                <a:gd name="T1" fmla="*/ 9 h 52"/>
                <a:gd name="T2" fmla="*/ 0 w 33"/>
                <a:gd name="T3" fmla="*/ 11 h 52"/>
                <a:gd name="T4" fmla="*/ 2 w 33"/>
                <a:gd name="T5" fmla="*/ 12 h 52"/>
                <a:gd name="T6" fmla="*/ 5 w 33"/>
                <a:gd name="T7" fmla="*/ 12 h 52"/>
                <a:gd name="T8" fmla="*/ 3 w 33"/>
                <a:gd name="T9" fmla="*/ 14 h 52"/>
                <a:gd name="T10" fmla="*/ 2 w 33"/>
                <a:gd name="T11" fmla="*/ 16 h 52"/>
                <a:gd name="T12" fmla="*/ 5 w 33"/>
                <a:gd name="T13" fmla="*/ 15 h 52"/>
                <a:gd name="T14" fmla="*/ 6 w 33"/>
                <a:gd name="T15" fmla="*/ 17 h 52"/>
                <a:gd name="T16" fmla="*/ 6 w 33"/>
                <a:gd name="T17" fmla="*/ 19 h 52"/>
                <a:gd name="T18" fmla="*/ 6 w 33"/>
                <a:gd name="T19" fmla="*/ 23 h 52"/>
                <a:gd name="T20" fmla="*/ 7 w 33"/>
                <a:gd name="T21" fmla="*/ 25 h 52"/>
                <a:gd name="T22" fmla="*/ 11 w 33"/>
                <a:gd name="T23" fmla="*/ 24 h 52"/>
                <a:gd name="T24" fmla="*/ 12 w 33"/>
                <a:gd name="T25" fmla="*/ 28 h 52"/>
                <a:gd name="T26" fmla="*/ 13 w 33"/>
                <a:gd name="T27" fmla="*/ 31 h 52"/>
                <a:gd name="T28" fmla="*/ 9 w 33"/>
                <a:gd name="T29" fmla="*/ 33 h 52"/>
                <a:gd name="T30" fmla="*/ 6 w 33"/>
                <a:gd name="T31" fmla="*/ 34 h 52"/>
                <a:gd name="T32" fmla="*/ 7 w 33"/>
                <a:gd name="T33" fmla="*/ 36 h 52"/>
                <a:gd name="T34" fmla="*/ 8 w 33"/>
                <a:gd name="T35" fmla="*/ 38 h 52"/>
                <a:gd name="T36" fmla="*/ 3 w 33"/>
                <a:gd name="T37" fmla="*/ 41 h 52"/>
                <a:gd name="T38" fmla="*/ 8 w 33"/>
                <a:gd name="T39" fmla="*/ 43 h 52"/>
                <a:gd name="T40" fmla="*/ 11 w 33"/>
                <a:gd name="T41" fmla="*/ 44 h 52"/>
                <a:gd name="T42" fmla="*/ 7 w 33"/>
                <a:gd name="T43" fmla="*/ 46 h 52"/>
                <a:gd name="T44" fmla="*/ 5 w 33"/>
                <a:gd name="T45" fmla="*/ 49 h 52"/>
                <a:gd name="T46" fmla="*/ 2 w 33"/>
                <a:gd name="T47" fmla="*/ 52 h 52"/>
                <a:gd name="T48" fmla="*/ 7 w 33"/>
                <a:gd name="T49" fmla="*/ 50 h 52"/>
                <a:gd name="T50" fmla="*/ 10 w 33"/>
                <a:gd name="T51" fmla="*/ 50 h 52"/>
                <a:gd name="T52" fmla="*/ 13 w 33"/>
                <a:gd name="T53" fmla="*/ 48 h 52"/>
                <a:gd name="T54" fmla="*/ 17 w 33"/>
                <a:gd name="T55" fmla="*/ 48 h 52"/>
                <a:gd name="T56" fmla="*/ 23 w 33"/>
                <a:gd name="T57" fmla="*/ 47 h 52"/>
                <a:gd name="T58" fmla="*/ 29 w 33"/>
                <a:gd name="T59" fmla="*/ 45 h 52"/>
                <a:gd name="T60" fmla="*/ 27 w 33"/>
                <a:gd name="T61" fmla="*/ 43 h 52"/>
                <a:gd name="T62" fmla="*/ 32 w 33"/>
                <a:gd name="T63" fmla="*/ 37 h 52"/>
                <a:gd name="T64" fmla="*/ 26 w 33"/>
                <a:gd name="T65" fmla="*/ 36 h 52"/>
                <a:gd name="T66" fmla="*/ 26 w 33"/>
                <a:gd name="T67" fmla="*/ 34 h 52"/>
                <a:gd name="T68" fmla="*/ 25 w 33"/>
                <a:gd name="T69" fmla="*/ 31 h 52"/>
                <a:gd name="T70" fmla="*/ 23 w 33"/>
                <a:gd name="T71" fmla="*/ 27 h 52"/>
                <a:gd name="T72" fmla="*/ 19 w 33"/>
                <a:gd name="T73" fmla="*/ 23 h 52"/>
                <a:gd name="T74" fmla="*/ 17 w 33"/>
                <a:gd name="T75" fmla="*/ 18 h 52"/>
                <a:gd name="T76" fmla="*/ 15 w 33"/>
                <a:gd name="T77" fmla="*/ 15 h 52"/>
                <a:gd name="T78" fmla="*/ 18 w 33"/>
                <a:gd name="T79" fmla="*/ 11 h 52"/>
                <a:gd name="T80" fmla="*/ 19 w 33"/>
                <a:gd name="T81" fmla="*/ 7 h 52"/>
                <a:gd name="T82" fmla="*/ 15 w 33"/>
                <a:gd name="T83" fmla="*/ 7 h 52"/>
                <a:gd name="T84" fmla="*/ 9 w 33"/>
                <a:gd name="T85" fmla="*/ 8 h 52"/>
                <a:gd name="T86" fmla="*/ 12 w 33"/>
                <a:gd name="T87" fmla="*/ 4 h 52"/>
                <a:gd name="T88" fmla="*/ 15 w 33"/>
                <a:gd name="T89" fmla="*/ 1 h 52"/>
                <a:gd name="T90" fmla="*/ 11 w 33"/>
                <a:gd name="T91" fmla="*/ 1 h 52"/>
                <a:gd name="T92" fmla="*/ 6 w 33"/>
                <a:gd name="T93" fmla="*/ 1 h 52"/>
                <a:gd name="T94" fmla="*/ 5 w 33"/>
                <a:gd name="T95" fmla="*/ 4 h 52"/>
                <a:gd name="T96" fmla="*/ 6 w 33"/>
                <a:gd name="T97" fmla="*/ 6 h 52"/>
                <a:gd name="T98" fmla="*/ 4 w 33"/>
                <a:gd name="T99" fmla="*/ 8 h 52"/>
                <a:gd name="T100" fmla="*/ 3 w 33"/>
                <a:gd name="T101" fmla="*/ 10 h 52"/>
                <a:gd name="T102" fmla="*/ 2 w 33"/>
                <a:gd name="T103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2">
                  <a:moveTo>
                    <a:pt x="2" y="9"/>
                  </a:moveTo>
                  <a:cubicBezTo>
                    <a:pt x="1" y="9"/>
                    <a:pt x="0" y="10"/>
                    <a:pt x="0" y="11"/>
                  </a:cubicBezTo>
                  <a:cubicBezTo>
                    <a:pt x="1" y="11"/>
                    <a:pt x="2" y="13"/>
                    <a:pt x="2" y="12"/>
                  </a:cubicBezTo>
                  <a:cubicBezTo>
                    <a:pt x="3" y="12"/>
                    <a:pt x="5" y="12"/>
                    <a:pt x="5" y="12"/>
                  </a:cubicBezTo>
                  <a:cubicBezTo>
                    <a:pt x="4" y="13"/>
                    <a:pt x="4" y="13"/>
                    <a:pt x="3" y="14"/>
                  </a:cubicBezTo>
                  <a:cubicBezTo>
                    <a:pt x="3" y="14"/>
                    <a:pt x="2" y="15"/>
                    <a:pt x="2" y="16"/>
                  </a:cubicBezTo>
                  <a:cubicBezTo>
                    <a:pt x="3" y="16"/>
                    <a:pt x="6" y="14"/>
                    <a:pt x="5" y="15"/>
                  </a:cubicBezTo>
                  <a:cubicBezTo>
                    <a:pt x="5" y="15"/>
                    <a:pt x="6" y="16"/>
                    <a:pt x="6" y="17"/>
                  </a:cubicBezTo>
                  <a:cubicBezTo>
                    <a:pt x="7" y="17"/>
                    <a:pt x="6" y="19"/>
                    <a:pt x="6" y="19"/>
                  </a:cubicBezTo>
                  <a:cubicBezTo>
                    <a:pt x="6" y="20"/>
                    <a:pt x="6" y="22"/>
                    <a:pt x="6" y="23"/>
                  </a:cubicBezTo>
                  <a:cubicBezTo>
                    <a:pt x="5" y="23"/>
                    <a:pt x="6" y="25"/>
                    <a:pt x="7" y="25"/>
                  </a:cubicBezTo>
                  <a:cubicBezTo>
                    <a:pt x="8" y="25"/>
                    <a:pt x="11" y="24"/>
                    <a:pt x="11" y="24"/>
                  </a:cubicBezTo>
                  <a:cubicBezTo>
                    <a:pt x="11" y="25"/>
                    <a:pt x="11" y="27"/>
                    <a:pt x="12" y="28"/>
                  </a:cubicBezTo>
                  <a:cubicBezTo>
                    <a:pt x="13" y="29"/>
                    <a:pt x="14" y="30"/>
                    <a:pt x="13" y="31"/>
                  </a:cubicBezTo>
                  <a:cubicBezTo>
                    <a:pt x="12" y="32"/>
                    <a:pt x="10" y="33"/>
                    <a:pt x="9" y="33"/>
                  </a:cubicBezTo>
                  <a:cubicBezTo>
                    <a:pt x="9" y="33"/>
                    <a:pt x="7" y="33"/>
                    <a:pt x="6" y="34"/>
                  </a:cubicBezTo>
                  <a:cubicBezTo>
                    <a:pt x="6" y="35"/>
                    <a:pt x="6" y="37"/>
                    <a:pt x="7" y="36"/>
                  </a:cubicBezTo>
                  <a:cubicBezTo>
                    <a:pt x="8" y="36"/>
                    <a:pt x="9" y="37"/>
                    <a:pt x="8" y="38"/>
                  </a:cubicBezTo>
                  <a:cubicBezTo>
                    <a:pt x="7" y="39"/>
                    <a:pt x="3" y="41"/>
                    <a:pt x="3" y="41"/>
                  </a:cubicBezTo>
                  <a:cubicBezTo>
                    <a:pt x="3" y="42"/>
                    <a:pt x="6" y="43"/>
                    <a:pt x="8" y="43"/>
                  </a:cubicBezTo>
                  <a:cubicBezTo>
                    <a:pt x="9" y="43"/>
                    <a:pt x="12" y="44"/>
                    <a:pt x="11" y="44"/>
                  </a:cubicBezTo>
                  <a:cubicBezTo>
                    <a:pt x="11" y="45"/>
                    <a:pt x="7" y="45"/>
                    <a:pt x="7" y="46"/>
                  </a:cubicBezTo>
                  <a:cubicBezTo>
                    <a:pt x="6" y="47"/>
                    <a:pt x="5" y="49"/>
                    <a:pt x="5" y="49"/>
                  </a:cubicBezTo>
                  <a:cubicBezTo>
                    <a:pt x="4" y="50"/>
                    <a:pt x="1" y="51"/>
                    <a:pt x="2" y="52"/>
                  </a:cubicBezTo>
                  <a:cubicBezTo>
                    <a:pt x="3" y="52"/>
                    <a:pt x="6" y="50"/>
                    <a:pt x="7" y="50"/>
                  </a:cubicBezTo>
                  <a:cubicBezTo>
                    <a:pt x="8" y="50"/>
                    <a:pt x="9" y="51"/>
                    <a:pt x="10" y="50"/>
                  </a:cubicBezTo>
                  <a:cubicBezTo>
                    <a:pt x="12" y="49"/>
                    <a:pt x="12" y="47"/>
                    <a:pt x="13" y="48"/>
                  </a:cubicBezTo>
                  <a:cubicBezTo>
                    <a:pt x="14" y="48"/>
                    <a:pt x="15" y="49"/>
                    <a:pt x="17" y="48"/>
                  </a:cubicBezTo>
                  <a:cubicBezTo>
                    <a:pt x="19" y="47"/>
                    <a:pt x="22" y="47"/>
                    <a:pt x="23" y="47"/>
                  </a:cubicBezTo>
                  <a:cubicBezTo>
                    <a:pt x="25" y="47"/>
                    <a:pt x="30" y="46"/>
                    <a:pt x="29" y="45"/>
                  </a:cubicBezTo>
                  <a:cubicBezTo>
                    <a:pt x="28" y="44"/>
                    <a:pt x="26" y="44"/>
                    <a:pt x="27" y="43"/>
                  </a:cubicBezTo>
                  <a:cubicBezTo>
                    <a:pt x="29" y="41"/>
                    <a:pt x="33" y="39"/>
                    <a:pt x="32" y="37"/>
                  </a:cubicBezTo>
                  <a:cubicBezTo>
                    <a:pt x="30" y="36"/>
                    <a:pt x="28" y="35"/>
                    <a:pt x="26" y="36"/>
                  </a:cubicBezTo>
                  <a:cubicBezTo>
                    <a:pt x="25" y="36"/>
                    <a:pt x="26" y="35"/>
                    <a:pt x="26" y="34"/>
                  </a:cubicBezTo>
                  <a:cubicBezTo>
                    <a:pt x="26" y="33"/>
                    <a:pt x="25" y="32"/>
                    <a:pt x="25" y="31"/>
                  </a:cubicBezTo>
                  <a:cubicBezTo>
                    <a:pt x="25" y="30"/>
                    <a:pt x="24" y="27"/>
                    <a:pt x="23" y="27"/>
                  </a:cubicBezTo>
                  <a:cubicBezTo>
                    <a:pt x="21" y="26"/>
                    <a:pt x="19" y="25"/>
                    <a:pt x="19" y="23"/>
                  </a:cubicBezTo>
                  <a:cubicBezTo>
                    <a:pt x="18" y="21"/>
                    <a:pt x="19" y="19"/>
                    <a:pt x="17" y="18"/>
                  </a:cubicBezTo>
                  <a:cubicBezTo>
                    <a:pt x="15" y="17"/>
                    <a:pt x="14" y="17"/>
                    <a:pt x="15" y="15"/>
                  </a:cubicBezTo>
                  <a:cubicBezTo>
                    <a:pt x="16" y="14"/>
                    <a:pt x="17" y="12"/>
                    <a:pt x="18" y="11"/>
                  </a:cubicBezTo>
                  <a:cubicBezTo>
                    <a:pt x="19" y="10"/>
                    <a:pt x="21" y="8"/>
                    <a:pt x="19" y="7"/>
                  </a:cubicBezTo>
                  <a:cubicBezTo>
                    <a:pt x="18" y="7"/>
                    <a:pt x="16" y="7"/>
                    <a:pt x="15" y="7"/>
                  </a:cubicBezTo>
                  <a:cubicBezTo>
                    <a:pt x="14" y="7"/>
                    <a:pt x="9" y="9"/>
                    <a:pt x="9" y="8"/>
                  </a:cubicBezTo>
                  <a:cubicBezTo>
                    <a:pt x="10" y="8"/>
                    <a:pt x="12" y="5"/>
                    <a:pt x="12" y="4"/>
                  </a:cubicBezTo>
                  <a:cubicBezTo>
                    <a:pt x="13" y="4"/>
                    <a:pt x="15" y="3"/>
                    <a:pt x="15" y="1"/>
                  </a:cubicBezTo>
                  <a:cubicBezTo>
                    <a:pt x="15" y="0"/>
                    <a:pt x="13" y="1"/>
                    <a:pt x="11" y="1"/>
                  </a:cubicBezTo>
                  <a:cubicBezTo>
                    <a:pt x="10" y="1"/>
                    <a:pt x="7" y="1"/>
                    <a:pt x="6" y="1"/>
                  </a:cubicBezTo>
                  <a:cubicBezTo>
                    <a:pt x="6" y="1"/>
                    <a:pt x="5" y="3"/>
                    <a:pt x="5" y="4"/>
                  </a:cubicBezTo>
                  <a:cubicBezTo>
                    <a:pt x="4" y="4"/>
                    <a:pt x="7" y="5"/>
                    <a:pt x="6" y="6"/>
                  </a:cubicBezTo>
                  <a:cubicBezTo>
                    <a:pt x="5" y="6"/>
                    <a:pt x="3" y="7"/>
                    <a:pt x="4" y="8"/>
                  </a:cubicBezTo>
                  <a:cubicBezTo>
                    <a:pt x="4" y="8"/>
                    <a:pt x="4" y="10"/>
                    <a:pt x="3" y="10"/>
                  </a:cubicBezTo>
                  <a:cubicBezTo>
                    <a:pt x="2" y="10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3940997" y="3024773"/>
              <a:ext cx="105251" cy="101041"/>
            </a:xfrm>
            <a:custGeom>
              <a:avLst/>
              <a:gdLst>
                <a:gd name="T0" fmla="*/ 7 w 21"/>
                <a:gd name="T1" fmla="*/ 20 h 20"/>
                <a:gd name="T2" fmla="*/ 13 w 21"/>
                <a:gd name="T3" fmla="*/ 17 h 20"/>
                <a:gd name="T4" fmla="*/ 18 w 21"/>
                <a:gd name="T5" fmla="*/ 16 h 20"/>
                <a:gd name="T6" fmla="*/ 21 w 21"/>
                <a:gd name="T7" fmla="*/ 10 h 20"/>
                <a:gd name="T8" fmla="*/ 20 w 21"/>
                <a:gd name="T9" fmla="*/ 6 h 20"/>
                <a:gd name="T10" fmla="*/ 20 w 21"/>
                <a:gd name="T11" fmla="*/ 6 h 20"/>
                <a:gd name="T12" fmla="*/ 20 w 21"/>
                <a:gd name="T13" fmla="*/ 6 h 20"/>
                <a:gd name="T14" fmla="*/ 21 w 21"/>
                <a:gd name="T15" fmla="*/ 5 h 20"/>
                <a:gd name="T16" fmla="*/ 21 w 21"/>
                <a:gd name="T17" fmla="*/ 5 h 20"/>
                <a:gd name="T18" fmla="*/ 21 w 21"/>
                <a:gd name="T19" fmla="*/ 4 h 20"/>
                <a:gd name="T20" fmla="*/ 21 w 21"/>
                <a:gd name="T21" fmla="*/ 4 h 20"/>
                <a:gd name="T22" fmla="*/ 21 w 21"/>
                <a:gd name="T23" fmla="*/ 4 h 20"/>
                <a:gd name="T24" fmla="*/ 21 w 21"/>
                <a:gd name="T25" fmla="*/ 3 h 20"/>
                <a:gd name="T26" fmla="*/ 21 w 21"/>
                <a:gd name="T27" fmla="*/ 3 h 20"/>
                <a:gd name="T28" fmla="*/ 21 w 21"/>
                <a:gd name="T29" fmla="*/ 2 h 20"/>
                <a:gd name="T30" fmla="*/ 21 w 21"/>
                <a:gd name="T31" fmla="*/ 2 h 20"/>
                <a:gd name="T32" fmla="*/ 21 w 21"/>
                <a:gd name="T33" fmla="*/ 2 h 20"/>
                <a:gd name="T34" fmla="*/ 21 w 21"/>
                <a:gd name="T35" fmla="*/ 1 h 20"/>
                <a:gd name="T36" fmla="*/ 21 w 21"/>
                <a:gd name="T37" fmla="*/ 1 h 20"/>
                <a:gd name="T38" fmla="*/ 21 w 21"/>
                <a:gd name="T39" fmla="*/ 1 h 20"/>
                <a:gd name="T40" fmla="*/ 21 w 21"/>
                <a:gd name="T41" fmla="*/ 1 h 20"/>
                <a:gd name="T42" fmla="*/ 21 w 21"/>
                <a:gd name="T43" fmla="*/ 0 h 20"/>
                <a:gd name="T44" fmla="*/ 20 w 21"/>
                <a:gd name="T45" fmla="*/ 0 h 20"/>
                <a:gd name="T46" fmla="*/ 20 w 21"/>
                <a:gd name="T47" fmla="*/ 0 h 20"/>
                <a:gd name="T48" fmla="*/ 20 w 21"/>
                <a:gd name="T49" fmla="*/ 0 h 20"/>
                <a:gd name="T50" fmla="*/ 19 w 21"/>
                <a:gd name="T51" fmla="*/ 0 h 20"/>
                <a:gd name="T52" fmla="*/ 19 w 21"/>
                <a:gd name="T53" fmla="*/ 0 h 20"/>
                <a:gd name="T54" fmla="*/ 18 w 21"/>
                <a:gd name="T55" fmla="*/ 0 h 20"/>
                <a:gd name="T56" fmla="*/ 18 w 21"/>
                <a:gd name="T57" fmla="*/ 0 h 20"/>
                <a:gd name="T58" fmla="*/ 17 w 21"/>
                <a:gd name="T59" fmla="*/ 0 h 20"/>
                <a:gd name="T60" fmla="*/ 16 w 21"/>
                <a:gd name="T61" fmla="*/ 0 h 20"/>
                <a:gd name="T62" fmla="*/ 16 w 21"/>
                <a:gd name="T63" fmla="*/ 0 h 20"/>
                <a:gd name="T64" fmla="*/ 15 w 21"/>
                <a:gd name="T65" fmla="*/ 0 h 20"/>
                <a:gd name="T66" fmla="*/ 15 w 21"/>
                <a:gd name="T67" fmla="*/ 0 h 20"/>
                <a:gd name="T68" fmla="*/ 14 w 21"/>
                <a:gd name="T69" fmla="*/ 0 h 20"/>
                <a:gd name="T70" fmla="*/ 10 w 21"/>
                <a:gd name="T71" fmla="*/ 2 h 20"/>
                <a:gd name="T72" fmla="*/ 11 w 21"/>
                <a:gd name="T73" fmla="*/ 5 h 20"/>
                <a:gd name="T74" fmla="*/ 5 w 21"/>
                <a:gd name="T75" fmla="*/ 5 h 20"/>
                <a:gd name="T76" fmla="*/ 7 w 21"/>
                <a:gd name="T77" fmla="*/ 7 h 20"/>
                <a:gd name="T78" fmla="*/ 5 w 21"/>
                <a:gd name="T79" fmla="*/ 9 h 20"/>
                <a:gd name="T80" fmla="*/ 7 w 21"/>
                <a:gd name="T81" fmla="*/ 10 h 20"/>
                <a:gd name="T82" fmla="*/ 8 w 21"/>
                <a:gd name="T83" fmla="*/ 11 h 20"/>
                <a:gd name="T84" fmla="*/ 7 w 21"/>
                <a:gd name="T85" fmla="*/ 14 h 20"/>
                <a:gd name="T86" fmla="*/ 7 w 21"/>
                <a:gd name="T87" fmla="*/ 15 h 20"/>
                <a:gd name="T88" fmla="*/ 3 w 21"/>
                <a:gd name="T89" fmla="*/ 17 h 20"/>
                <a:gd name="T90" fmla="*/ 7 w 21"/>
                <a:gd name="T9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" h="20">
                  <a:moveTo>
                    <a:pt x="7" y="20"/>
                  </a:moveTo>
                  <a:cubicBezTo>
                    <a:pt x="9" y="20"/>
                    <a:pt x="12" y="18"/>
                    <a:pt x="13" y="17"/>
                  </a:cubicBezTo>
                  <a:cubicBezTo>
                    <a:pt x="14" y="17"/>
                    <a:pt x="17" y="16"/>
                    <a:pt x="18" y="16"/>
                  </a:cubicBezTo>
                  <a:cubicBezTo>
                    <a:pt x="19" y="16"/>
                    <a:pt x="21" y="12"/>
                    <a:pt x="21" y="10"/>
                  </a:cubicBezTo>
                  <a:cubicBezTo>
                    <a:pt x="21" y="9"/>
                    <a:pt x="20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2" y="0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0" y="5"/>
                    <a:pt x="8" y="5"/>
                    <a:pt x="5" y="5"/>
                  </a:cubicBezTo>
                  <a:cubicBezTo>
                    <a:pt x="3" y="5"/>
                    <a:pt x="6" y="6"/>
                    <a:pt x="7" y="7"/>
                  </a:cubicBezTo>
                  <a:cubicBezTo>
                    <a:pt x="8" y="8"/>
                    <a:pt x="7" y="8"/>
                    <a:pt x="5" y="9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2"/>
                    <a:pt x="5" y="14"/>
                    <a:pt x="7" y="14"/>
                  </a:cubicBezTo>
                  <a:cubicBezTo>
                    <a:pt x="8" y="14"/>
                    <a:pt x="8" y="14"/>
                    <a:pt x="7" y="15"/>
                  </a:cubicBezTo>
                  <a:cubicBezTo>
                    <a:pt x="6" y="15"/>
                    <a:pt x="5" y="16"/>
                    <a:pt x="3" y="17"/>
                  </a:cubicBezTo>
                  <a:cubicBezTo>
                    <a:pt x="0" y="18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4031513" y="2919522"/>
              <a:ext cx="25260" cy="31575"/>
            </a:xfrm>
            <a:custGeom>
              <a:avLst/>
              <a:gdLst>
                <a:gd name="T0" fmla="*/ 1 w 5"/>
                <a:gd name="T1" fmla="*/ 5 h 6"/>
                <a:gd name="T2" fmla="*/ 4 w 5"/>
                <a:gd name="T3" fmla="*/ 1 h 6"/>
                <a:gd name="T4" fmla="*/ 0 w 5"/>
                <a:gd name="T5" fmla="*/ 3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0"/>
                    <a:pt x="4" y="1"/>
                  </a:cubicBezTo>
                  <a:cubicBezTo>
                    <a:pt x="2" y="2"/>
                    <a:pt x="0" y="3"/>
                    <a:pt x="0" y="3"/>
                  </a:cubicBezTo>
                  <a:cubicBezTo>
                    <a:pt x="0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4315690" y="3348943"/>
              <a:ext cx="25260" cy="46311"/>
            </a:xfrm>
            <a:custGeom>
              <a:avLst/>
              <a:gdLst>
                <a:gd name="T0" fmla="*/ 4 w 5"/>
                <a:gd name="T1" fmla="*/ 5 h 9"/>
                <a:gd name="T2" fmla="*/ 4 w 5"/>
                <a:gd name="T3" fmla="*/ 1 h 9"/>
                <a:gd name="T4" fmla="*/ 1 w 5"/>
                <a:gd name="T5" fmla="*/ 4 h 9"/>
                <a:gd name="T6" fmla="*/ 2 w 5"/>
                <a:gd name="T7" fmla="*/ 9 h 9"/>
                <a:gd name="T8" fmla="*/ 4 w 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4" y="5"/>
                  </a:moveTo>
                  <a:cubicBezTo>
                    <a:pt x="5" y="4"/>
                    <a:pt x="5" y="0"/>
                    <a:pt x="4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0" y="5"/>
                    <a:pt x="1" y="9"/>
                    <a:pt x="2" y="9"/>
                  </a:cubicBezTo>
                  <a:cubicBezTo>
                    <a:pt x="3" y="9"/>
                    <a:pt x="4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4305165" y="3388939"/>
              <a:ext cx="39995" cy="65256"/>
            </a:xfrm>
            <a:custGeom>
              <a:avLst/>
              <a:gdLst>
                <a:gd name="T0" fmla="*/ 2 w 8"/>
                <a:gd name="T1" fmla="*/ 13 h 13"/>
                <a:gd name="T2" fmla="*/ 6 w 8"/>
                <a:gd name="T3" fmla="*/ 10 h 13"/>
                <a:gd name="T4" fmla="*/ 5 w 8"/>
                <a:gd name="T5" fmla="*/ 3 h 13"/>
                <a:gd name="T6" fmla="*/ 2 w 8"/>
                <a:gd name="T7" fmla="*/ 7 h 13"/>
                <a:gd name="T8" fmla="*/ 2 w 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2" y="13"/>
                  </a:moveTo>
                  <a:cubicBezTo>
                    <a:pt x="3" y="13"/>
                    <a:pt x="6" y="11"/>
                    <a:pt x="6" y="10"/>
                  </a:cubicBezTo>
                  <a:cubicBezTo>
                    <a:pt x="7" y="9"/>
                    <a:pt x="8" y="0"/>
                    <a:pt x="5" y="3"/>
                  </a:cubicBezTo>
                  <a:cubicBezTo>
                    <a:pt x="4" y="3"/>
                    <a:pt x="2" y="6"/>
                    <a:pt x="2" y="7"/>
                  </a:cubicBezTo>
                  <a:cubicBezTo>
                    <a:pt x="2" y="8"/>
                    <a:pt x="0" y="12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4389365" y="3475244"/>
              <a:ext cx="65256" cy="33680"/>
            </a:xfrm>
            <a:custGeom>
              <a:avLst/>
              <a:gdLst>
                <a:gd name="T0" fmla="*/ 9 w 13"/>
                <a:gd name="T1" fmla="*/ 1 h 7"/>
                <a:gd name="T2" fmla="*/ 4 w 13"/>
                <a:gd name="T3" fmla="*/ 1 h 7"/>
                <a:gd name="T4" fmla="*/ 1 w 13"/>
                <a:gd name="T5" fmla="*/ 1 h 7"/>
                <a:gd name="T6" fmla="*/ 5 w 13"/>
                <a:gd name="T7" fmla="*/ 4 h 7"/>
                <a:gd name="T8" fmla="*/ 10 w 13"/>
                <a:gd name="T9" fmla="*/ 7 h 7"/>
                <a:gd name="T10" fmla="*/ 12 w 13"/>
                <a:gd name="T11" fmla="*/ 4 h 7"/>
                <a:gd name="T12" fmla="*/ 13 w 13"/>
                <a:gd name="T13" fmla="*/ 1 h 7"/>
                <a:gd name="T14" fmla="*/ 9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9" y="1"/>
                  </a:moveTo>
                  <a:cubicBezTo>
                    <a:pt x="7" y="2"/>
                    <a:pt x="5" y="1"/>
                    <a:pt x="4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4" y="3"/>
                    <a:pt x="5" y="4"/>
                  </a:cubicBezTo>
                  <a:cubicBezTo>
                    <a:pt x="7" y="4"/>
                    <a:pt x="8" y="6"/>
                    <a:pt x="10" y="7"/>
                  </a:cubicBezTo>
                  <a:cubicBezTo>
                    <a:pt x="13" y="7"/>
                    <a:pt x="12" y="5"/>
                    <a:pt x="12" y="4"/>
                  </a:cubicBezTo>
                  <a:cubicBezTo>
                    <a:pt x="12" y="3"/>
                    <a:pt x="12" y="2"/>
                    <a:pt x="13" y="1"/>
                  </a:cubicBezTo>
                  <a:cubicBezTo>
                    <a:pt x="13" y="0"/>
                    <a:pt x="10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4618812" y="3534186"/>
              <a:ext cx="75781" cy="10525"/>
            </a:xfrm>
            <a:custGeom>
              <a:avLst/>
              <a:gdLst>
                <a:gd name="T0" fmla="*/ 12 w 15"/>
                <a:gd name="T1" fmla="*/ 2 h 2"/>
                <a:gd name="T2" fmla="*/ 5 w 15"/>
                <a:gd name="T3" fmla="*/ 0 h 2"/>
                <a:gd name="T4" fmla="*/ 1 w 15"/>
                <a:gd name="T5" fmla="*/ 0 h 2"/>
                <a:gd name="T6" fmla="*/ 5 w 15"/>
                <a:gd name="T7" fmla="*/ 2 h 2"/>
                <a:gd name="T8" fmla="*/ 12 w 1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">
                  <a:moveTo>
                    <a:pt x="12" y="2"/>
                  </a:moveTo>
                  <a:cubicBezTo>
                    <a:pt x="15" y="2"/>
                    <a:pt x="7" y="0"/>
                    <a:pt x="5" y="0"/>
                  </a:cubicBezTo>
                  <a:cubicBezTo>
                    <a:pt x="3" y="0"/>
                    <a:pt x="1" y="0"/>
                    <a:pt x="1" y="0"/>
                  </a:cubicBezTo>
                  <a:cubicBezTo>
                    <a:pt x="0" y="1"/>
                    <a:pt x="4" y="1"/>
                    <a:pt x="5" y="2"/>
                  </a:cubicBezTo>
                  <a:cubicBezTo>
                    <a:pt x="6" y="2"/>
                    <a:pt x="9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3722075" y="2092248"/>
              <a:ext cx="3999533" cy="3149107"/>
            </a:xfrm>
            <a:custGeom>
              <a:avLst/>
              <a:gdLst>
                <a:gd name="T0" fmla="*/ 539 w 803"/>
                <a:gd name="T1" fmla="*/ 441 h 631"/>
                <a:gd name="T2" fmla="*/ 515 w 803"/>
                <a:gd name="T3" fmla="*/ 398 h 631"/>
                <a:gd name="T4" fmla="*/ 537 w 803"/>
                <a:gd name="T5" fmla="*/ 365 h 631"/>
                <a:gd name="T6" fmla="*/ 589 w 803"/>
                <a:gd name="T7" fmla="*/ 334 h 631"/>
                <a:gd name="T8" fmla="*/ 592 w 803"/>
                <a:gd name="T9" fmla="*/ 269 h 631"/>
                <a:gd name="T10" fmla="*/ 617 w 803"/>
                <a:gd name="T11" fmla="*/ 293 h 631"/>
                <a:gd name="T12" fmla="*/ 640 w 803"/>
                <a:gd name="T13" fmla="*/ 195 h 631"/>
                <a:gd name="T14" fmla="*/ 691 w 803"/>
                <a:gd name="T15" fmla="*/ 163 h 631"/>
                <a:gd name="T16" fmla="*/ 702 w 803"/>
                <a:gd name="T17" fmla="*/ 198 h 631"/>
                <a:gd name="T18" fmla="*/ 729 w 803"/>
                <a:gd name="T19" fmla="*/ 156 h 631"/>
                <a:gd name="T20" fmla="*/ 766 w 803"/>
                <a:gd name="T21" fmla="*/ 111 h 631"/>
                <a:gd name="T22" fmla="*/ 764 w 803"/>
                <a:gd name="T23" fmla="*/ 94 h 631"/>
                <a:gd name="T24" fmla="*/ 662 w 803"/>
                <a:gd name="T25" fmla="*/ 72 h 631"/>
                <a:gd name="T26" fmla="*/ 599 w 803"/>
                <a:gd name="T27" fmla="*/ 71 h 631"/>
                <a:gd name="T28" fmla="*/ 543 w 803"/>
                <a:gd name="T29" fmla="*/ 46 h 631"/>
                <a:gd name="T30" fmla="*/ 500 w 803"/>
                <a:gd name="T31" fmla="*/ 18 h 631"/>
                <a:gd name="T32" fmla="*/ 443 w 803"/>
                <a:gd name="T33" fmla="*/ 21 h 631"/>
                <a:gd name="T34" fmla="*/ 380 w 803"/>
                <a:gd name="T35" fmla="*/ 55 h 631"/>
                <a:gd name="T36" fmla="*/ 380 w 803"/>
                <a:gd name="T37" fmla="*/ 95 h 631"/>
                <a:gd name="T38" fmla="*/ 340 w 803"/>
                <a:gd name="T39" fmla="*/ 80 h 631"/>
                <a:gd name="T40" fmla="*/ 297 w 803"/>
                <a:gd name="T41" fmla="*/ 88 h 631"/>
                <a:gd name="T42" fmla="*/ 234 w 803"/>
                <a:gd name="T43" fmla="*/ 120 h 631"/>
                <a:gd name="T44" fmla="*/ 237 w 803"/>
                <a:gd name="T45" fmla="*/ 93 h 631"/>
                <a:gd name="T46" fmla="*/ 199 w 803"/>
                <a:gd name="T47" fmla="*/ 71 h 631"/>
                <a:gd name="T48" fmla="*/ 172 w 803"/>
                <a:gd name="T49" fmla="*/ 81 h 631"/>
                <a:gd name="T50" fmla="*/ 142 w 803"/>
                <a:gd name="T51" fmla="*/ 111 h 631"/>
                <a:gd name="T52" fmla="*/ 110 w 803"/>
                <a:gd name="T53" fmla="*/ 151 h 631"/>
                <a:gd name="T54" fmla="*/ 134 w 803"/>
                <a:gd name="T55" fmla="*/ 168 h 631"/>
                <a:gd name="T56" fmla="*/ 177 w 803"/>
                <a:gd name="T57" fmla="*/ 116 h 631"/>
                <a:gd name="T58" fmla="*/ 198 w 803"/>
                <a:gd name="T59" fmla="*/ 159 h 631"/>
                <a:gd name="T60" fmla="*/ 165 w 803"/>
                <a:gd name="T61" fmla="*/ 191 h 631"/>
                <a:gd name="T62" fmla="*/ 127 w 803"/>
                <a:gd name="T63" fmla="*/ 186 h 631"/>
                <a:gd name="T64" fmla="*/ 114 w 803"/>
                <a:gd name="T65" fmla="*/ 196 h 631"/>
                <a:gd name="T66" fmla="*/ 77 w 803"/>
                <a:gd name="T67" fmla="*/ 233 h 631"/>
                <a:gd name="T68" fmla="*/ 50 w 803"/>
                <a:gd name="T69" fmla="*/ 282 h 631"/>
                <a:gd name="T70" fmla="*/ 114 w 803"/>
                <a:gd name="T71" fmla="*/ 250 h 631"/>
                <a:gd name="T72" fmla="*/ 136 w 803"/>
                <a:gd name="T73" fmla="*/ 243 h 631"/>
                <a:gd name="T74" fmla="*/ 163 w 803"/>
                <a:gd name="T75" fmla="*/ 258 h 631"/>
                <a:gd name="T76" fmla="*/ 183 w 803"/>
                <a:gd name="T77" fmla="*/ 274 h 631"/>
                <a:gd name="T78" fmla="*/ 200 w 803"/>
                <a:gd name="T79" fmla="*/ 250 h 631"/>
                <a:gd name="T80" fmla="*/ 241 w 803"/>
                <a:gd name="T81" fmla="*/ 230 h 631"/>
                <a:gd name="T82" fmla="*/ 214 w 803"/>
                <a:gd name="T83" fmla="*/ 260 h 631"/>
                <a:gd name="T84" fmla="*/ 232 w 803"/>
                <a:gd name="T85" fmla="*/ 286 h 631"/>
                <a:gd name="T86" fmla="*/ 175 w 803"/>
                <a:gd name="T87" fmla="*/ 302 h 631"/>
                <a:gd name="T88" fmla="*/ 86 w 803"/>
                <a:gd name="T89" fmla="*/ 285 h 631"/>
                <a:gd name="T90" fmla="*/ 5 w 803"/>
                <a:gd name="T91" fmla="*/ 351 h 631"/>
                <a:gd name="T92" fmla="*/ 8 w 803"/>
                <a:gd name="T93" fmla="*/ 399 h 631"/>
                <a:gd name="T94" fmla="*/ 54 w 803"/>
                <a:gd name="T95" fmla="*/ 424 h 631"/>
                <a:gd name="T96" fmla="*/ 81 w 803"/>
                <a:gd name="T97" fmla="*/ 420 h 631"/>
                <a:gd name="T98" fmla="*/ 117 w 803"/>
                <a:gd name="T99" fmla="*/ 438 h 631"/>
                <a:gd name="T100" fmla="*/ 125 w 803"/>
                <a:gd name="T101" fmla="*/ 471 h 631"/>
                <a:gd name="T102" fmla="*/ 137 w 803"/>
                <a:gd name="T103" fmla="*/ 582 h 631"/>
                <a:gd name="T104" fmla="*/ 210 w 803"/>
                <a:gd name="T105" fmla="*/ 603 h 631"/>
                <a:gd name="T106" fmla="*/ 252 w 803"/>
                <a:gd name="T107" fmla="*/ 489 h 631"/>
                <a:gd name="T108" fmla="*/ 267 w 803"/>
                <a:gd name="T109" fmla="*/ 395 h 631"/>
                <a:gd name="T110" fmla="*/ 225 w 803"/>
                <a:gd name="T111" fmla="*/ 324 h 631"/>
                <a:gd name="T112" fmla="*/ 306 w 803"/>
                <a:gd name="T113" fmla="*/ 374 h 631"/>
                <a:gd name="T114" fmla="*/ 321 w 803"/>
                <a:gd name="T115" fmla="*/ 339 h 631"/>
                <a:gd name="T116" fmla="*/ 283 w 803"/>
                <a:gd name="T117" fmla="*/ 317 h 631"/>
                <a:gd name="T118" fmla="*/ 346 w 803"/>
                <a:gd name="T119" fmla="*/ 336 h 631"/>
                <a:gd name="T120" fmla="*/ 428 w 803"/>
                <a:gd name="T121" fmla="*/ 392 h 631"/>
                <a:gd name="T122" fmla="*/ 475 w 803"/>
                <a:gd name="T123" fmla="*/ 354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3" h="631">
                  <a:moveTo>
                    <a:pt x="500" y="374"/>
                  </a:moveTo>
                  <a:cubicBezTo>
                    <a:pt x="501" y="374"/>
                    <a:pt x="504" y="381"/>
                    <a:pt x="505" y="384"/>
                  </a:cubicBezTo>
                  <a:cubicBezTo>
                    <a:pt x="507" y="387"/>
                    <a:pt x="507" y="389"/>
                    <a:pt x="508" y="391"/>
                  </a:cubicBezTo>
                  <a:cubicBezTo>
                    <a:pt x="510" y="392"/>
                    <a:pt x="508" y="396"/>
                    <a:pt x="509" y="397"/>
                  </a:cubicBezTo>
                  <a:cubicBezTo>
                    <a:pt x="509" y="398"/>
                    <a:pt x="509" y="399"/>
                    <a:pt x="508" y="400"/>
                  </a:cubicBezTo>
                  <a:cubicBezTo>
                    <a:pt x="508" y="401"/>
                    <a:pt x="508" y="401"/>
                    <a:pt x="508" y="402"/>
                  </a:cubicBezTo>
                  <a:cubicBezTo>
                    <a:pt x="508" y="402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4"/>
                    <a:pt x="508" y="404"/>
                  </a:cubicBezTo>
                  <a:cubicBezTo>
                    <a:pt x="508" y="405"/>
                    <a:pt x="509" y="409"/>
                    <a:pt x="510" y="410"/>
                  </a:cubicBezTo>
                  <a:cubicBezTo>
                    <a:pt x="511" y="411"/>
                    <a:pt x="512" y="411"/>
                    <a:pt x="513" y="412"/>
                  </a:cubicBezTo>
                  <a:cubicBezTo>
                    <a:pt x="513" y="412"/>
                    <a:pt x="513" y="412"/>
                    <a:pt x="513" y="412"/>
                  </a:cubicBezTo>
                  <a:cubicBezTo>
                    <a:pt x="513" y="412"/>
                    <a:pt x="513" y="413"/>
                    <a:pt x="513" y="413"/>
                  </a:cubicBezTo>
                  <a:cubicBezTo>
                    <a:pt x="514" y="413"/>
                    <a:pt x="514" y="413"/>
                    <a:pt x="514" y="413"/>
                  </a:cubicBezTo>
                  <a:cubicBezTo>
                    <a:pt x="514" y="413"/>
                    <a:pt x="514" y="413"/>
                    <a:pt x="515" y="414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5" y="414"/>
                    <a:pt x="516" y="414"/>
                    <a:pt x="516" y="415"/>
                  </a:cubicBezTo>
                  <a:cubicBezTo>
                    <a:pt x="516" y="415"/>
                    <a:pt x="516" y="415"/>
                    <a:pt x="516" y="415"/>
                  </a:cubicBezTo>
                  <a:cubicBezTo>
                    <a:pt x="517" y="415"/>
                    <a:pt x="517" y="416"/>
                    <a:pt x="517" y="416"/>
                  </a:cubicBezTo>
                  <a:cubicBezTo>
                    <a:pt x="517" y="416"/>
                    <a:pt x="518" y="416"/>
                    <a:pt x="518" y="417"/>
                  </a:cubicBezTo>
                  <a:cubicBezTo>
                    <a:pt x="518" y="417"/>
                    <a:pt x="518" y="417"/>
                    <a:pt x="519" y="417"/>
                  </a:cubicBezTo>
                  <a:cubicBezTo>
                    <a:pt x="519" y="417"/>
                    <a:pt x="519" y="418"/>
                    <a:pt x="519" y="418"/>
                  </a:cubicBezTo>
                  <a:cubicBezTo>
                    <a:pt x="519" y="418"/>
                    <a:pt x="520" y="419"/>
                    <a:pt x="520" y="419"/>
                  </a:cubicBezTo>
                  <a:cubicBezTo>
                    <a:pt x="520" y="419"/>
                    <a:pt x="520" y="419"/>
                    <a:pt x="521" y="420"/>
                  </a:cubicBezTo>
                  <a:cubicBezTo>
                    <a:pt x="521" y="420"/>
                    <a:pt x="521" y="420"/>
                    <a:pt x="521" y="421"/>
                  </a:cubicBezTo>
                  <a:cubicBezTo>
                    <a:pt x="522" y="422"/>
                    <a:pt x="521" y="423"/>
                    <a:pt x="522" y="425"/>
                  </a:cubicBezTo>
                  <a:cubicBezTo>
                    <a:pt x="523" y="426"/>
                    <a:pt x="524" y="429"/>
                    <a:pt x="525" y="431"/>
                  </a:cubicBezTo>
                  <a:cubicBezTo>
                    <a:pt x="526" y="432"/>
                    <a:pt x="527" y="435"/>
                    <a:pt x="529" y="436"/>
                  </a:cubicBezTo>
                  <a:cubicBezTo>
                    <a:pt x="531" y="437"/>
                    <a:pt x="535" y="440"/>
                    <a:pt x="537" y="441"/>
                  </a:cubicBezTo>
                  <a:cubicBezTo>
                    <a:pt x="538" y="441"/>
                    <a:pt x="538" y="441"/>
                    <a:pt x="539" y="441"/>
                  </a:cubicBezTo>
                  <a:cubicBezTo>
                    <a:pt x="539" y="441"/>
                    <a:pt x="539" y="441"/>
                    <a:pt x="539" y="441"/>
                  </a:cubicBezTo>
                  <a:cubicBezTo>
                    <a:pt x="540" y="441"/>
                    <a:pt x="540" y="441"/>
                    <a:pt x="540" y="441"/>
                  </a:cubicBezTo>
                  <a:cubicBezTo>
                    <a:pt x="540" y="441"/>
                    <a:pt x="540" y="441"/>
                    <a:pt x="541" y="441"/>
                  </a:cubicBezTo>
                  <a:cubicBezTo>
                    <a:pt x="541" y="441"/>
                    <a:pt x="541" y="441"/>
                    <a:pt x="541" y="441"/>
                  </a:cubicBezTo>
                  <a:cubicBezTo>
                    <a:pt x="541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39"/>
                    <a:pt x="541" y="439"/>
                    <a:pt x="541" y="439"/>
                  </a:cubicBezTo>
                  <a:cubicBezTo>
                    <a:pt x="541" y="439"/>
                    <a:pt x="541" y="439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0" y="437"/>
                  </a:cubicBezTo>
                  <a:cubicBezTo>
                    <a:pt x="540" y="437"/>
                    <a:pt x="540" y="437"/>
                    <a:pt x="540" y="437"/>
                  </a:cubicBezTo>
                  <a:cubicBezTo>
                    <a:pt x="540" y="436"/>
                    <a:pt x="540" y="436"/>
                    <a:pt x="540" y="436"/>
                  </a:cubicBezTo>
                  <a:cubicBezTo>
                    <a:pt x="540" y="436"/>
                    <a:pt x="540" y="436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7" y="433"/>
                    <a:pt x="536" y="427"/>
                    <a:pt x="536" y="426"/>
                  </a:cubicBezTo>
                  <a:cubicBezTo>
                    <a:pt x="536" y="425"/>
                    <a:pt x="532" y="422"/>
                    <a:pt x="529" y="420"/>
                  </a:cubicBezTo>
                  <a:cubicBezTo>
                    <a:pt x="528" y="420"/>
                    <a:pt x="528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6" y="418"/>
                    <a:pt x="526" y="418"/>
                    <a:pt x="526" y="418"/>
                  </a:cubicBezTo>
                  <a:cubicBezTo>
                    <a:pt x="526" y="418"/>
                    <a:pt x="526" y="418"/>
                    <a:pt x="525" y="418"/>
                  </a:cubicBezTo>
                  <a:cubicBezTo>
                    <a:pt x="525" y="418"/>
                    <a:pt x="525" y="418"/>
                    <a:pt x="525" y="418"/>
                  </a:cubicBezTo>
                  <a:cubicBezTo>
                    <a:pt x="524" y="417"/>
                    <a:pt x="524" y="417"/>
                    <a:pt x="523" y="417"/>
                  </a:cubicBezTo>
                  <a:cubicBezTo>
                    <a:pt x="521" y="416"/>
                    <a:pt x="518" y="409"/>
                    <a:pt x="517" y="407"/>
                  </a:cubicBezTo>
                  <a:cubicBezTo>
                    <a:pt x="516" y="406"/>
                    <a:pt x="515" y="406"/>
                    <a:pt x="515" y="407"/>
                  </a:cubicBezTo>
                  <a:cubicBezTo>
                    <a:pt x="514" y="407"/>
                    <a:pt x="513" y="403"/>
                    <a:pt x="513" y="402"/>
                  </a:cubicBezTo>
                  <a:cubicBezTo>
                    <a:pt x="514" y="401"/>
                    <a:pt x="514" y="400"/>
                    <a:pt x="515" y="398"/>
                  </a:cubicBezTo>
                  <a:cubicBezTo>
                    <a:pt x="515" y="396"/>
                    <a:pt x="516" y="389"/>
                    <a:pt x="516" y="388"/>
                  </a:cubicBezTo>
                  <a:cubicBezTo>
                    <a:pt x="517" y="387"/>
                    <a:pt x="518" y="389"/>
                    <a:pt x="519" y="390"/>
                  </a:cubicBezTo>
                  <a:cubicBezTo>
                    <a:pt x="520" y="391"/>
                    <a:pt x="520" y="390"/>
                    <a:pt x="521" y="390"/>
                  </a:cubicBezTo>
                  <a:cubicBezTo>
                    <a:pt x="522" y="390"/>
                    <a:pt x="523" y="392"/>
                    <a:pt x="524" y="394"/>
                  </a:cubicBezTo>
                  <a:cubicBezTo>
                    <a:pt x="525" y="395"/>
                    <a:pt x="525" y="394"/>
                    <a:pt x="526" y="394"/>
                  </a:cubicBezTo>
                  <a:cubicBezTo>
                    <a:pt x="526" y="394"/>
                    <a:pt x="527" y="394"/>
                    <a:pt x="527" y="394"/>
                  </a:cubicBezTo>
                  <a:cubicBezTo>
                    <a:pt x="527" y="394"/>
                    <a:pt x="527" y="394"/>
                    <a:pt x="527" y="394"/>
                  </a:cubicBezTo>
                  <a:cubicBezTo>
                    <a:pt x="527" y="395"/>
                    <a:pt x="527" y="395"/>
                    <a:pt x="527" y="395"/>
                  </a:cubicBezTo>
                  <a:cubicBezTo>
                    <a:pt x="527" y="395"/>
                    <a:pt x="528" y="395"/>
                    <a:pt x="528" y="396"/>
                  </a:cubicBezTo>
                  <a:cubicBezTo>
                    <a:pt x="528" y="396"/>
                    <a:pt x="528" y="396"/>
                    <a:pt x="528" y="396"/>
                  </a:cubicBezTo>
                  <a:cubicBezTo>
                    <a:pt x="528" y="396"/>
                    <a:pt x="528" y="397"/>
                    <a:pt x="529" y="397"/>
                  </a:cubicBezTo>
                  <a:cubicBezTo>
                    <a:pt x="529" y="397"/>
                    <a:pt x="529" y="397"/>
                    <a:pt x="529" y="397"/>
                  </a:cubicBezTo>
                  <a:cubicBezTo>
                    <a:pt x="529" y="398"/>
                    <a:pt x="529" y="398"/>
                    <a:pt x="530" y="398"/>
                  </a:cubicBezTo>
                  <a:cubicBezTo>
                    <a:pt x="530" y="399"/>
                    <a:pt x="530" y="399"/>
                    <a:pt x="530" y="399"/>
                  </a:cubicBezTo>
                  <a:cubicBezTo>
                    <a:pt x="531" y="401"/>
                    <a:pt x="533" y="398"/>
                    <a:pt x="535" y="400"/>
                  </a:cubicBezTo>
                  <a:cubicBezTo>
                    <a:pt x="535" y="400"/>
                    <a:pt x="535" y="400"/>
                    <a:pt x="536" y="401"/>
                  </a:cubicBezTo>
                  <a:cubicBezTo>
                    <a:pt x="536" y="401"/>
                    <a:pt x="536" y="401"/>
                    <a:pt x="536" y="401"/>
                  </a:cubicBezTo>
                  <a:cubicBezTo>
                    <a:pt x="536" y="401"/>
                    <a:pt x="536" y="401"/>
                    <a:pt x="536" y="402"/>
                  </a:cubicBezTo>
                  <a:cubicBezTo>
                    <a:pt x="536" y="402"/>
                    <a:pt x="537" y="402"/>
                    <a:pt x="537" y="402"/>
                  </a:cubicBezTo>
                  <a:cubicBezTo>
                    <a:pt x="537" y="402"/>
                    <a:pt x="538" y="402"/>
                    <a:pt x="538" y="403"/>
                  </a:cubicBezTo>
                  <a:cubicBezTo>
                    <a:pt x="538" y="403"/>
                    <a:pt x="539" y="403"/>
                    <a:pt x="539" y="404"/>
                  </a:cubicBezTo>
                  <a:cubicBezTo>
                    <a:pt x="540" y="404"/>
                    <a:pt x="538" y="409"/>
                    <a:pt x="539" y="410"/>
                  </a:cubicBezTo>
                  <a:cubicBezTo>
                    <a:pt x="540" y="411"/>
                    <a:pt x="542" y="408"/>
                    <a:pt x="542" y="407"/>
                  </a:cubicBezTo>
                  <a:cubicBezTo>
                    <a:pt x="542" y="406"/>
                    <a:pt x="545" y="406"/>
                    <a:pt x="545" y="406"/>
                  </a:cubicBezTo>
                  <a:cubicBezTo>
                    <a:pt x="546" y="405"/>
                    <a:pt x="546" y="403"/>
                    <a:pt x="546" y="402"/>
                  </a:cubicBezTo>
                  <a:cubicBezTo>
                    <a:pt x="547" y="400"/>
                    <a:pt x="548" y="401"/>
                    <a:pt x="550" y="401"/>
                  </a:cubicBezTo>
                  <a:cubicBezTo>
                    <a:pt x="551" y="401"/>
                    <a:pt x="554" y="398"/>
                    <a:pt x="555" y="397"/>
                  </a:cubicBezTo>
                  <a:cubicBezTo>
                    <a:pt x="556" y="395"/>
                    <a:pt x="556" y="389"/>
                    <a:pt x="555" y="388"/>
                  </a:cubicBezTo>
                  <a:cubicBezTo>
                    <a:pt x="555" y="386"/>
                    <a:pt x="553" y="381"/>
                    <a:pt x="552" y="380"/>
                  </a:cubicBezTo>
                  <a:cubicBezTo>
                    <a:pt x="551" y="378"/>
                    <a:pt x="547" y="375"/>
                    <a:pt x="545" y="374"/>
                  </a:cubicBezTo>
                  <a:cubicBezTo>
                    <a:pt x="544" y="374"/>
                    <a:pt x="543" y="372"/>
                    <a:pt x="541" y="369"/>
                  </a:cubicBezTo>
                  <a:cubicBezTo>
                    <a:pt x="539" y="367"/>
                    <a:pt x="539" y="367"/>
                    <a:pt x="537" y="365"/>
                  </a:cubicBezTo>
                  <a:cubicBezTo>
                    <a:pt x="535" y="364"/>
                    <a:pt x="536" y="364"/>
                    <a:pt x="536" y="362"/>
                  </a:cubicBezTo>
                  <a:cubicBezTo>
                    <a:pt x="536" y="361"/>
                    <a:pt x="536" y="360"/>
                    <a:pt x="536" y="359"/>
                  </a:cubicBezTo>
                  <a:cubicBezTo>
                    <a:pt x="537" y="359"/>
                    <a:pt x="537" y="358"/>
                    <a:pt x="538" y="357"/>
                  </a:cubicBezTo>
                  <a:cubicBezTo>
                    <a:pt x="538" y="356"/>
                    <a:pt x="538" y="356"/>
                    <a:pt x="539" y="356"/>
                  </a:cubicBezTo>
                  <a:cubicBezTo>
                    <a:pt x="539" y="356"/>
                    <a:pt x="539" y="356"/>
                    <a:pt x="539" y="356"/>
                  </a:cubicBezTo>
                  <a:cubicBezTo>
                    <a:pt x="539" y="356"/>
                    <a:pt x="539" y="356"/>
                    <a:pt x="539" y="355"/>
                  </a:cubicBezTo>
                  <a:cubicBezTo>
                    <a:pt x="539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1" y="355"/>
                  </a:cubicBezTo>
                  <a:cubicBezTo>
                    <a:pt x="541" y="355"/>
                    <a:pt x="541" y="355"/>
                    <a:pt x="541" y="354"/>
                  </a:cubicBezTo>
                  <a:cubicBezTo>
                    <a:pt x="541" y="354"/>
                    <a:pt x="541" y="354"/>
                    <a:pt x="542" y="354"/>
                  </a:cubicBezTo>
                  <a:cubicBezTo>
                    <a:pt x="542" y="354"/>
                    <a:pt x="543" y="354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5" y="353"/>
                    <a:pt x="545" y="353"/>
                  </a:cubicBezTo>
                  <a:cubicBezTo>
                    <a:pt x="546" y="352"/>
                    <a:pt x="546" y="354"/>
                    <a:pt x="547" y="354"/>
                  </a:cubicBezTo>
                  <a:cubicBezTo>
                    <a:pt x="548" y="354"/>
                    <a:pt x="549" y="353"/>
                    <a:pt x="550" y="353"/>
                  </a:cubicBezTo>
                  <a:cubicBezTo>
                    <a:pt x="551" y="353"/>
                    <a:pt x="551" y="353"/>
                    <a:pt x="551" y="355"/>
                  </a:cubicBezTo>
                  <a:cubicBezTo>
                    <a:pt x="551" y="357"/>
                    <a:pt x="554" y="357"/>
                    <a:pt x="554" y="356"/>
                  </a:cubicBezTo>
                  <a:cubicBezTo>
                    <a:pt x="554" y="355"/>
                    <a:pt x="554" y="355"/>
                    <a:pt x="555" y="354"/>
                  </a:cubicBezTo>
                  <a:cubicBezTo>
                    <a:pt x="556" y="353"/>
                    <a:pt x="558" y="353"/>
                    <a:pt x="560" y="353"/>
                  </a:cubicBezTo>
                  <a:cubicBezTo>
                    <a:pt x="562" y="353"/>
                    <a:pt x="566" y="351"/>
                    <a:pt x="566" y="351"/>
                  </a:cubicBezTo>
                  <a:cubicBezTo>
                    <a:pt x="567" y="350"/>
                    <a:pt x="566" y="349"/>
                    <a:pt x="566" y="348"/>
                  </a:cubicBezTo>
                  <a:cubicBezTo>
                    <a:pt x="566" y="348"/>
                    <a:pt x="568" y="349"/>
                    <a:pt x="569" y="349"/>
                  </a:cubicBezTo>
                  <a:cubicBezTo>
                    <a:pt x="571" y="349"/>
                    <a:pt x="571" y="347"/>
                    <a:pt x="572" y="347"/>
                  </a:cubicBezTo>
                  <a:cubicBezTo>
                    <a:pt x="572" y="346"/>
                    <a:pt x="574" y="347"/>
                    <a:pt x="575" y="347"/>
                  </a:cubicBezTo>
                  <a:cubicBezTo>
                    <a:pt x="577" y="347"/>
                    <a:pt x="578" y="346"/>
                    <a:pt x="578" y="345"/>
                  </a:cubicBezTo>
                  <a:cubicBezTo>
                    <a:pt x="578" y="345"/>
                    <a:pt x="579" y="344"/>
                    <a:pt x="580" y="344"/>
                  </a:cubicBezTo>
                  <a:cubicBezTo>
                    <a:pt x="581" y="344"/>
                    <a:pt x="583" y="342"/>
                    <a:pt x="584" y="341"/>
                  </a:cubicBezTo>
                  <a:cubicBezTo>
                    <a:pt x="584" y="340"/>
                    <a:pt x="584" y="339"/>
                    <a:pt x="585" y="339"/>
                  </a:cubicBezTo>
                  <a:cubicBezTo>
                    <a:pt x="587" y="338"/>
                    <a:pt x="586" y="337"/>
                    <a:pt x="586" y="336"/>
                  </a:cubicBezTo>
                  <a:cubicBezTo>
                    <a:pt x="586" y="336"/>
                    <a:pt x="588" y="335"/>
                    <a:pt x="589" y="334"/>
                  </a:cubicBezTo>
                  <a:cubicBezTo>
                    <a:pt x="590" y="333"/>
                    <a:pt x="589" y="332"/>
                    <a:pt x="589" y="332"/>
                  </a:cubicBezTo>
                  <a:cubicBezTo>
                    <a:pt x="590" y="331"/>
                    <a:pt x="590" y="327"/>
                    <a:pt x="590" y="326"/>
                  </a:cubicBezTo>
                  <a:cubicBezTo>
                    <a:pt x="590" y="325"/>
                    <a:pt x="592" y="324"/>
                    <a:pt x="594" y="323"/>
                  </a:cubicBezTo>
                  <a:cubicBezTo>
                    <a:pt x="595" y="323"/>
                    <a:pt x="595" y="323"/>
                    <a:pt x="595" y="321"/>
                  </a:cubicBezTo>
                  <a:cubicBezTo>
                    <a:pt x="595" y="320"/>
                    <a:pt x="596" y="319"/>
                    <a:pt x="596" y="318"/>
                  </a:cubicBezTo>
                  <a:cubicBezTo>
                    <a:pt x="597" y="318"/>
                    <a:pt x="596" y="316"/>
                    <a:pt x="595" y="315"/>
                  </a:cubicBezTo>
                  <a:cubicBezTo>
                    <a:pt x="595" y="315"/>
                    <a:pt x="592" y="315"/>
                    <a:pt x="591" y="314"/>
                  </a:cubicBezTo>
                  <a:cubicBezTo>
                    <a:pt x="590" y="313"/>
                    <a:pt x="594" y="310"/>
                    <a:pt x="594" y="310"/>
                  </a:cubicBezTo>
                  <a:cubicBezTo>
                    <a:pt x="594" y="309"/>
                    <a:pt x="592" y="308"/>
                    <a:pt x="592" y="307"/>
                  </a:cubicBezTo>
                  <a:cubicBezTo>
                    <a:pt x="591" y="307"/>
                    <a:pt x="592" y="307"/>
                    <a:pt x="592" y="307"/>
                  </a:cubicBezTo>
                  <a:cubicBezTo>
                    <a:pt x="593" y="306"/>
                    <a:pt x="591" y="303"/>
                    <a:pt x="589" y="303"/>
                  </a:cubicBezTo>
                  <a:cubicBezTo>
                    <a:pt x="588" y="302"/>
                    <a:pt x="586" y="300"/>
                    <a:pt x="585" y="299"/>
                  </a:cubicBezTo>
                  <a:cubicBezTo>
                    <a:pt x="584" y="297"/>
                    <a:pt x="582" y="294"/>
                    <a:pt x="580" y="293"/>
                  </a:cubicBezTo>
                  <a:cubicBezTo>
                    <a:pt x="579" y="292"/>
                    <a:pt x="579" y="291"/>
                    <a:pt x="580" y="290"/>
                  </a:cubicBezTo>
                  <a:cubicBezTo>
                    <a:pt x="580" y="289"/>
                    <a:pt x="582" y="287"/>
                    <a:pt x="582" y="286"/>
                  </a:cubicBezTo>
                  <a:cubicBezTo>
                    <a:pt x="582" y="285"/>
                    <a:pt x="583" y="284"/>
                    <a:pt x="585" y="284"/>
                  </a:cubicBezTo>
                  <a:cubicBezTo>
                    <a:pt x="586" y="284"/>
                    <a:pt x="589" y="283"/>
                    <a:pt x="591" y="283"/>
                  </a:cubicBezTo>
                  <a:cubicBezTo>
                    <a:pt x="593" y="282"/>
                    <a:pt x="592" y="281"/>
                    <a:pt x="590" y="281"/>
                  </a:cubicBezTo>
                  <a:cubicBezTo>
                    <a:pt x="588" y="281"/>
                    <a:pt x="585" y="280"/>
                    <a:pt x="584" y="279"/>
                  </a:cubicBezTo>
                  <a:cubicBezTo>
                    <a:pt x="582" y="279"/>
                    <a:pt x="579" y="281"/>
                    <a:pt x="578" y="282"/>
                  </a:cubicBezTo>
                  <a:cubicBezTo>
                    <a:pt x="577" y="282"/>
                    <a:pt x="575" y="281"/>
                    <a:pt x="574" y="279"/>
                  </a:cubicBezTo>
                  <a:cubicBezTo>
                    <a:pt x="573" y="277"/>
                    <a:pt x="570" y="276"/>
                    <a:pt x="569" y="274"/>
                  </a:cubicBezTo>
                  <a:cubicBezTo>
                    <a:pt x="568" y="273"/>
                    <a:pt x="567" y="273"/>
                    <a:pt x="569" y="272"/>
                  </a:cubicBezTo>
                  <a:cubicBezTo>
                    <a:pt x="571" y="272"/>
                    <a:pt x="573" y="272"/>
                    <a:pt x="574" y="272"/>
                  </a:cubicBezTo>
                  <a:cubicBezTo>
                    <a:pt x="576" y="271"/>
                    <a:pt x="574" y="270"/>
                    <a:pt x="575" y="268"/>
                  </a:cubicBezTo>
                  <a:cubicBezTo>
                    <a:pt x="576" y="267"/>
                    <a:pt x="581" y="264"/>
                    <a:pt x="581" y="264"/>
                  </a:cubicBezTo>
                  <a:cubicBezTo>
                    <a:pt x="582" y="263"/>
                    <a:pt x="583" y="263"/>
                    <a:pt x="583" y="263"/>
                  </a:cubicBezTo>
                  <a:cubicBezTo>
                    <a:pt x="584" y="263"/>
                    <a:pt x="585" y="264"/>
                    <a:pt x="585" y="265"/>
                  </a:cubicBezTo>
                  <a:cubicBezTo>
                    <a:pt x="586" y="266"/>
                    <a:pt x="584" y="268"/>
                    <a:pt x="584" y="268"/>
                  </a:cubicBezTo>
                  <a:cubicBezTo>
                    <a:pt x="583" y="269"/>
                    <a:pt x="584" y="269"/>
                    <a:pt x="584" y="270"/>
                  </a:cubicBezTo>
                  <a:cubicBezTo>
                    <a:pt x="585" y="272"/>
                    <a:pt x="584" y="272"/>
                    <a:pt x="585" y="273"/>
                  </a:cubicBezTo>
                  <a:cubicBezTo>
                    <a:pt x="586" y="273"/>
                    <a:pt x="590" y="270"/>
                    <a:pt x="592" y="269"/>
                  </a:cubicBezTo>
                  <a:cubicBezTo>
                    <a:pt x="592" y="269"/>
                    <a:pt x="593" y="269"/>
                    <a:pt x="593" y="269"/>
                  </a:cubicBezTo>
                  <a:cubicBezTo>
                    <a:pt x="593" y="269"/>
                    <a:pt x="593" y="269"/>
                    <a:pt x="593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6" y="269"/>
                    <a:pt x="596" y="269"/>
                  </a:cubicBezTo>
                  <a:cubicBezTo>
                    <a:pt x="596" y="269"/>
                    <a:pt x="596" y="269"/>
                    <a:pt x="596" y="269"/>
                  </a:cubicBezTo>
                  <a:cubicBezTo>
                    <a:pt x="597" y="270"/>
                    <a:pt x="598" y="270"/>
                    <a:pt x="599" y="270"/>
                  </a:cubicBezTo>
                  <a:cubicBezTo>
                    <a:pt x="600" y="270"/>
                    <a:pt x="599" y="272"/>
                    <a:pt x="599" y="273"/>
                  </a:cubicBezTo>
                  <a:cubicBezTo>
                    <a:pt x="600" y="274"/>
                    <a:pt x="598" y="276"/>
                    <a:pt x="598" y="277"/>
                  </a:cubicBezTo>
                  <a:cubicBezTo>
                    <a:pt x="598" y="277"/>
                    <a:pt x="598" y="277"/>
                    <a:pt x="598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8"/>
                    <a:pt x="600" y="278"/>
                  </a:cubicBezTo>
                  <a:cubicBezTo>
                    <a:pt x="600" y="278"/>
                    <a:pt x="600" y="278"/>
                    <a:pt x="600" y="278"/>
                  </a:cubicBezTo>
                  <a:cubicBezTo>
                    <a:pt x="601" y="278"/>
                    <a:pt x="601" y="278"/>
                    <a:pt x="601" y="278"/>
                  </a:cubicBezTo>
                  <a:cubicBezTo>
                    <a:pt x="601" y="278"/>
                    <a:pt x="602" y="278"/>
                    <a:pt x="602" y="278"/>
                  </a:cubicBezTo>
                  <a:cubicBezTo>
                    <a:pt x="602" y="278"/>
                    <a:pt x="602" y="278"/>
                    <a:pt x="602" y="278"/>
                  </a:cubicBezTo>
                  <a:cubicBezTo>
                    <a:pt x="603" y="278"/>
                    <a:pt x="604" y="279"/>
                    <a:pt x="605" y="279"/>
                  </a:cubicBezTo>
                  <a:cubicBezTo>
                    <a:pt x="605" y="279"/>
                    <a:pt x="605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7" y="279"/>
                    <a:pt x="608" y="282"/>
                    <a:pt x="608" y="282"/>
                  </a:cubicBezTo>
                  <a:cubicBezTo>
                    <a:pt x="608" y="283"/>
                    <a:pt x="607" y="282"/>
                    <a:pt x="606" y="282"/>
                  </a:cubicBezTo>
                  <a:cubicBezTo>
                    <a:pt x="605" y="283"/>
                    <a:pt x="608" y="286"/>
                    <a:pt x="608" y="287"/>
                  </a:cubicBezTo>
                  <a:cubicBezTo>
                    <a:pt x="609" y="288"/>
                    <a:pt x="608" y="290"/>
                    <a:pt x="608" y="291"/>
                  </a:cubicBezTo>
                  <a:cubicBezTo>
                    <a:pt x="608" y="293"/>
                    <a:pt x="609" y="295"/>
                    <a:pt x="610" y="295"/>
                  </a:cubicBezTo>
                  <a:cubicBezTo>
                    <a:pt x="611" y="295"/>
                    <a:pt x="613" y="293"/>
                    <a:pt x="614" y="293"/>
                  </a:cubicBezTo>
                  <a:cubicBezTo>
                    <a:pt x="614" y="292"/>
                    <a:pt x="616" y="293"/>
                    <a:pt x="617" y="293"/>
                  </a:cubicBezTo>
                  <a:cubicBezTo>
                    <a:pt x="618" y="293"/>
                    <a:pt x="619" y="291"/>
                    <a:pt x="620" y="290"/>
                  </a:cubicBezTo>
                  <a:cubicBezTo>
                    <a:pt x="620" y="288"/>
                    <a:pt x="619" y="286"/>
                    <a:pt x="618" y="285"/>
                  </a:cubicBezTo>
                  <a:cubicBezTo>
                    <a:pt x="618" y="283"/>
                    <a:pt x="617" y="280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5" y="276"/>
                    <a:pt x="613" y="275"/>
                    <a:pt x="612" y="273"/>
                  </a:cubicBezTo>
                  <a:cubicBezTo>
                    <a:pt x="612" y="273"/>
                    <a:pt x="612" y="273"/>
                    <a:pt x="611" y="273"/>
                  </a:cubicBezTo>
                  <a:cubicBezTo>
                    <a:pt x="611" y="273"/>
                    <a:pt x="611" y="273"/>
                    <a:pt x="610" y="272"/>
                  </a:cubicBezTo>
                  <a:cubicBezTo>
                    <a:pt x="607" y="271"/>
                    <a:pt x="608" y="270"/>
                    <a:pt x="608" y="269"/>
                  </a:cubicBezTo>
                  <a:cubicBezTo>
                    <a:pt x="609" y="268"/>
                    <a:pt x="611" y="268"/>
                    <a:pt x="612" y="267"/>
                  </a:cubicBezTo>
                  <a:cubicBezTo>
                    <a:pt x="613" y="266"/>
                    <a:pt x="615" y="262"/>
                    <a:pt x="615" y="261"/>
                  </a:cubicBezTo>
                  <a:cubicBezTo>
                    <a:pt x="616" y="260"/>
                    <a:pt x="617" y="256"/>
                    <a:pt x="617" y="256"/>
                  </a:cubicBezTo>
                  <a:cubicBezTo>
                    <a:pt x="617" y="256"/>
                    <a:pt x="617" y="255"/>
                    <a:pt x="617" y="255"/>
                  </a:cubicBezTo>
                  <a:cubicBezTo>
                    <a:pt x="618" y="255"/>
                    <a:pt x="619" y="255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1" y="254"/>
                    <a:pt x="621" y="252"/>
                    <a:pt x="622" y="251"/>
                  </a:cubicBezTo>
                  <a:cubicBezTo>
                    <a:pt x="622" y="251"/>
                    <a:pt x="624" y="253"/>
                    <a:pt x="625" y="254"/>
                  </a:cubicBezTo>
                  <a:cubicBezTo>
                    <a:pt x="627" y="255"/>
                    <a:pt x="631" y="253"/>
                    <a:pt x="632" y="253"/>
                  </a:cubicBezTo>
                  <a:cubicBezTo>
                    <a:pt x="633" y="252"/>
                    <a:pt x="635" y="249"/>
                    <a:pt x="636" y="248"/>
                  </a:cubicBezTo>
                  <a:cubicBezTo>
                    <a:pt x="636" y="247"/>
                    <a:pt x="638" y="245"/>
                    <a:pt x="638" y="244"/>
                  </a:cubicBezTo>
                  <a:cubicBezTo>
                    <a:pt x="639" y="243"/>
                    <a:pt x="640" y="242"/>
                    <a:pt x="642" y="241"/>
                  </a:cubicBezTo>
                  <a:cubicBezTo>
                    <a:pt x="643" y="240"/>
                    <a:pt x="644" y="236"/>
                    <a:pt x="644" y="235"/>
                  </a:cubicBezTo>
                  <a:cubicBezTo>
                    <a:pt x="644" y="234"/>
                    <a:pt x="646" y="231"/>
                    <a:pt x="647" y="229"/>
                  </a:cubicBezTo>
                  <a:cubicBezTo>
                    <a:pt x="647" y="227"/>
                    <a:pt x="648" y="227"/>
                    <a:pt x="649" y="226"/>
                  </a:cubicBezTo>
                  <a:cubicBezTo>
                    <a:pt x="650" y="225"/>
                    <a:pt x="648" y="219"/>
                    <a:pt x="648" y="216"/>
                  </a:cubicBezTo>
                  <a:cubicBezTo>
                    <a:pt x="648" y="213"/>
                    <a:pt x="647" y="212"/>
                    <a:pt x="647" y="210"/>
                  </a:cubicBezTo>
                  <a:cubicBezTo>
                    <a:pt x="647" y="208"/>
                    <a:pt x="649" y="205"/>
                    <a:pt x="649" y="204"/>
                  </a:cubicBezTo>
                  <a:cubicBezTo>
                    <a:pt x="649" y="203"/>
                    <a:pt x="647" y="202"/>
                    <a:pt x="647" y="202"/>
                  </a:cubicBezTo>
                  <a:cubicBezTo>
                    <a:pt x="646" y="203"/>
                    <a:pt x="645" y="199"/>
                    <a:pt x="644" y="198"/>
                  </a:cubicBezTo>
                  <a:cubicBezTo>
                    <a:pt x="643" y="198"/>
                    <a:pt x="644" y="198"/>
                    <a:pt x="645" y="197"/>
                  </a:cubicBezTo>
                  <a:cubicBezTo>
                    <a:pt x="645" y="197"/>
                    <a:pt x="642" y="195"/>
                    <a:pt x="640" y="195"/>
                  </a:cubicBezTo>
                  <a:cubicBezTo>
                    <a:pt x="639" y="194"/>
                    <a:pt x="639" y="192"/>
                    <a:pt x="638" y="192"/>
                  </a:cubicBezTo>
                  <a:cubicBezTo>
                    <a:pt x="636" y="191"/>
                    <a:pt x="633" y="190"/>
                    <a:pt x="632" y="190"/>
                  </a:cubicBezTo>
                  <a:cubicBezTo>
                    <a:pt x="631" y="190"/>
                    <a:pt x="634" y="193"/>
                    <a:pt x="633" y="193"/>
                  </a:cubicBezTo>
                  <a:cubicBezTo>
                    <a:pt x="632" y="193"/>
                    <a:pt x="631" y="194"/>
                    <a:pt x="629" y="194"/>
                  </a:cubicBezTo>
                  <a:cubicBezTo>
                    <a:pt x="627" y="194"/>
                    <a:pt x="629" y="193"/>
                    <a:pt x="629" y="193"/>
                  </a:cubicBezTo>
                  <a:cubicBezTo>
                    <a:pt x="629" y="192"/>
                    <a:pt x="626" y="193"/>
                    <a:pt x="625" y="193"/>
                  </a:cubicBezTo>
                  <a:cubicBezTo>
                    <a:pt x="624" y="193"/>
                    <a:pt x="626" y="191"/>
                    <a:pt x="625" y="191"/>
                  </a:cubicBezTo>
                  <a:cubicBezTo>
                    <a:pt x="625" y="190"/>
                    <a:pt x="624" y="190"/>
                    <a:pt x="624" y="191"/>
                  </a:cubicBezTo>
                  <a:cubicBezTo>
                    <a:pt x="623" y="191"/>
                    <a:pt x="620" y="189"/>
                    <a:pt x="619" y="189"/>
                  </a:cubicBezTo>
                  <a:cubicBezTo>
                    <a:pt x="618" y="190"/>
                    <a:pt x="617" y="188"/>
                    <a:pt x="619" y="187"/>
                  </a:cubicBezTo>
                  <a:cubicBezTo>
                    <a:pt x="622" y="185"/>
                    <a:pt x="627" y="180"/>
                    <a:pt x="627" y="179"/>
                  </a:cubicBezTo>
                  <a:cubicBezTo>
                    <a:pt x="627" y="177"/>
                    <a:pt x="631" y="175"/>
                    <a:pt x="632" y="174"/>
                  </a:cubicBezTo>
                  <a:cubicBezTo>
                    <a:pt x="633" y="173"/>
                    <a:pt x="634" y="170"/>
                    <a:pt x="636" y="169"/>
                  </a:cubicBezTo>
                  <a:cubicBezTo>
                    <a:pt x="637" y="167"/>
                    <a:pt x="636" y="166"/>
                    <a:pt x="639" y="163"/>
                  </a:cubicBezTo>
                  <a:cubicBezTo>
                    <a:pt x="642" y="160"/>
                    <a:pt x="651" y="161"/>
                    <a:pt x="652" y="162"/>
                  </a:cubicBezTo>
                  <a:cubicBezTo>
                    <a:pt x="654" y="162"/>
                    <a:pt x="657" y="162"/>
                    <a:pt x="659" y="162"/>
                  </a:cubicBezTo>
                  <a:cubicBezTo>
                    <a:pt x="660" y="162"/>
                    <a:pt x="664" y="164"/>
                    <a:pt x="665" y="163"/>
                  </a:cubicBezTo>
                  <a:cubicBezTo>
                    <a:pt x="666" y="162"/>
                    <a:pt x="665" y="162"/>
                    <a:pt x="663" y="162"/>
                  </a:cubicBezTo>
                  <a:cubicBezTo>
                    <a:pt x="661" y="161"/>
                    <a:pt x="664" y="160"/>
                    <a:pt x="665" y="160"/>
                  </a:cubicBezTo>
                  <a:cubicBezTo>
                    <a:pt x="666" y="160"/>
                    <a:pt x="666" y="160"/>
                    <a:pt x="665" y="159"/>
                  </a:cubicBezTo>
                  <a:cubicBezTo>
                    <a:pt x="664" y="159"/>
                    <a:pt x="668" y="159"/>
                    <a:pt x="669" y="159"/>
                  </a:cubicBezTo>
                  <a:cubicBezTo>
                    <a:pt x="670" y="159"/>
                    <a:pt x="670" y="160"/>
                    <a:pt x="670" y="160"/>
                  </a:cubicBezTo>
                  <a:cubicBezTo>
                    <a:pt x="671" y="161"/>
                    <a:pt x="672" y="159"/>
                    <a:pt x="672" y="159"/>
                  </a:cubicBezTo>
                  <a:cubicBezTo>
                    <a:pt x="673" y="159"/>
                    <a:pt x="673" y="161"/>
                    <a:pt x="673" y="161"/>
                  </a:cubicBezTo>
                  <a:cubicBezTo>
                    <a:pt x="673" y="162"/>
                    <a:pt x="674" y="162"/>
                    <a:pt x="676" y="163"/>
                  </a:cubicBezTo>
                  <a:cubicBezTo>
                    <a:pt x="677" y="164"/>
                    <a:pt x="674" y="164"/>
                    <a:pt x="674" y="164"/>
                  </a:cubicBezTo>
                  <a:cubicBezTo>
                    <a:pt x="673" y="164"/>
                    <a:pt x="675" y="166"/>
                    <a:pt x="676" y="166"/>
                  </a:cubicBezTo>
                  <a:cubicBezTo>
                    <a:pt x="676" y="166"/>
                    <a:pt x="680" y="165"/>
                    <a:pt x="681" y="164"/>
                  </a:cubicBezTo>
                  <a:cubicBezTo>
                    <a:pt x="682" y="163"/>
                    <a:pt x="682" y="163"/>
                    <a:pt x="684" y="164"/>
                  </a:cubicBezTo>
                  <a:cubicBezTo>
                    <a:pt x="685" y="164"/>
                    <a:pt x="685" y="164"/>
                    <a:pt x="686" y="164"/>
                  </a:cubicBezTo>
                  <a:cubicBezTo>
                    <a:pt x="686" y="164"/>
                    <a:pt x="687" y="164"/>
                    <a:pt x="688" y="164"/>
                  </a:cubicBezTo>
                  <a:cubicBezTo>
                    <a:pt x="689" y="164"/>
                    <a:pt x="689" y="163"/>
                    <a:pt x="691" y="163"/>
                  </a:cubicBezTo>
                  <a:cubicBezTo>
                    <a:pt x="692" y="163"/>
                    <a:pt x="692" y="162"/>
                    <a:pt x="692" y="161"/>
                  </a:cubicBezTo>
                  <a:cubicBezTo>
                    <a:pt x="691" y="160"/>
                    <a:pt x="688" y="161"/>
                    <a:pt x="687" y="161"/>
                  </a:cubicBezTo>
                  <a:cubicBezTo>
                    <a:pt x="686" y="161"/>
                    <a:pt x="686" y="160"/>
                    <a:pt x="687" y="160"/>
                  </a:cubicBezTo>
                  <a:cubicBezTo>
                    <a:pt x="688" y="159"/>
                    <a:pt x="689" y="157"/>
                    <a:pt x="689" y="156"/>
                  </a:cubicBezTo>
                  <a:cubicBezTo>
                    <a:pt x="690" y="156"/>
                    <a:pt x="691" y="155"/>
                    <a:pt x="692" y="155"/>
                  </a:cubicBezTo>
                  <a:cubicBezTo>
                    <a:pt x="693" y="154"/>
                    <a:pt x="693" y="149"/>
                    <a:pt x="694" y="147"/>
                  </a:cubicBezTo>
                  <a:cubicBezTo>
                    <a:pt x="695" y="146"/>
                    <a:pt x="699" y="145"/>
                    <a:pt x="699" y="145"/>
                  </a:cubicBezTo>
                  <a:cubicBezTo>
                    <a:pt x="700" y="144"/>
                    <a:pt x="701" y="145"/>
                    <a:pt x="702" y="145"/>
                  </a:cubicBezTo>
                  <a:cubicBezTo>
                    <a:pt x="703" y="144"/>
                    <a:pt x="703" y="142"/>
                    <a:pt x="704" y="142"/>
                  </a:cubicBezTo>
                  <a:cubicBezTo>
                    <a:pt x="705" y="141"/>
                    <a:pt x="703" y="145"/>
                    <a:pt x="704" y="146"/>
                  </a:cubicBezTo>
                  <a:cubicBezTo>
                    <a:pt x="704" y="147"/>
                    <a:pt x="702" y="148"/>
                    <a:pt x="703" y="149"/>
                  </a:cubicBezTo>
                  <a:cubicBezTo>
                    <a:pt x="703" y="150"/>
                    <a:pt x="705" y="151"/>
                    <a:pt x="706" y="151"/>
                  </a:cubicBezTo>
                  <a:cubicBezTo>
                    <a:pt x="707" y="152"/>
                    <a:pt x="707" y="151"/>
                    <a:pt x="707" y="150"/>
                  </a:cubicBezTo>
                  <a:cubicBezTo>
                    <a:pt x="708" y="149"/>
                    <a:pt x="710" y="146"/>
                    <a:pt x="711" y="146"/>
                  </a:cubicBezTo>
                  <a:cubicBezTo>
                    <a:pt x="711" y="145"/>
                    <a:pt x="710" y="144"/>
                    <a:pt x="709" y="142"/>
                  </a:cubicBezTo>
                  <a:cubicBezTo>
                    <a:pt x="708" y="141"/>
                    <a:pt x="709" y="140"/>
                    <a:pt x="710" y="140"/>
                  </a:cubicBezTo>
                  <a:cubicBezTo>
                    <a:pt x="711" y="140"/>
                    <a:pt x="712" y="139"/>
                    <a:pt x="712" y="139"/>
                  </a:cubicBezTo>
                  <a:cubicBezTo>
                    <a:pt x="713" y="138"/>
                    <a:pt x="713" y="140"/>
                    <a:pt x="713" y="141"/>
                  </a:cubicBezTo>
                  <a:cubicBezTo>
                    <a:pt x="714" y="141"/>
                    <a:pt x="714" y="141"/>
                    <a:pt x="713" y="142"/>
                  </a:cubicBezTo>
                  <a:cubicBezTo>
                    <a:pt x="712" y="143"/>
                    <a:pt x="713" y="146"/>
                    <a:pt x="713" y="147"/>
                  </a:cubicBezTo>
                  <a:cubicBezTo>
                    <a:pt x="713" y="147"/>
                    <a:pt x="714" y="148"/>
                    <a:pt x="714" y="149"/>
                  </a:cubicBezTo>
                  <a:cubicBezTo>
                    <a:pt x="715" y="149"/>
                    <a:pt x="714" y="150"/>
                    <a:pt x="713" y="150"/>
                  </a:cubicBezTo>
                  <a:cubicBezTo>
                    <a:pt x="713" y="151"/>
                    <a:pt x="714" y="151"/>
                    <a:pt x="715" y="151"/>
                  </a:cubicBezTo>
                  <a:cubicBezTo>
                    <a:pt x="715" y="152"/>
                    <a:pt x="712" y="154"/>
                    <a:pt x="712" y="155"/>
                  </a:cubicBezTo>
                  <a:cubicBezTo>
                    <a:pt x="712" y="156"/>
                    <a:pt x="711" y="157"/>
                    <a:pt x="710" y="158"/>
                  </a:cubicBezTo>
                  <a:cubicBezTo>
                    <a:pt x="709" y="158"/>
                    <a:pt x="706" y="162"/>
                    <a:pt x="705" y="163"/>
                  </a:cubicBezTo>
                  <a:cubicBezTo>
                    <a:pt x="704" y="164"/>
                    <a:pt x="703" y="169"/>
                    <a:pt x="703" y="170"/>
                  </a:cubicBezTo>
                  <a:cubicBezTo>
                    <a:pt x="702" y="170"/>
                    <a:pt x="700" y="171"/>
                    <a:pt x="699" y="171"/>
                  </a:cubicBezTo>
                  <a:cubicBezTo>
                    <a:pt x="698" y="171"/>
                    <a:pt x="699" y="172"/>
                    <a:pt x="699" y="173"/>
                  </a:cubicBezTo>
                  <a:cubicBezTo>
                    <a:pt x="699" y="175"/>
                    <a:pt x="696" y="179"/>
                    <a:pt x="696" y="180"/>
                  </a:cubicBezTo>
                  <a:cubicBezTo>
                    <a:pt x="695" y="181"/>
                    <a:pt x="697" y="187"/>
                    <a:pt x="699" y="190"/>
                  </a:cubicBezTo>
                  <a:cubicBezTo>
                    <a:pt x="700" y="192"/>
                    <a:pt x="701" y="196"/>
                    <a:pt x="702" y="198"/>
                  </a:cubicBezTo>
                  <a:cubicBezTo>
                    <a:pt x="703" y="201"/>
                    <a:pt x="705" y="202"/>
                    <a:pt x="705" y="203"/>
                  </a:cubicBezTo>
                  <a:cubicBezTo>
                    <a:pt x="706" y="203"/>
                    <a:pt x="707" y="205"/>
                    <a:pt x="708" y="206"/>
                  </a:cubicBezTo>
                  <a:cubicBezTo>
                    <a:pt x="709" y="207"/>
                    <a:pt x="709" y="210"/>
                    <a:pt x="711" y="211"/>
                  </a:cubicBezTo>
                  <a:cubicBezTo>
                    <a:pt x="713" y="213"/>
                    <a:pt x="712" y="209"/>
                    <a:pt x="713" y="208"/>
                  </a:cubicBezTo>
                  <a:cubicBezTo>
                    <a:pt x="714" y="208"/>
                    <a:pt x="715" y="205"/>
                    <a:pt x="715" y="204"/>
                  </a:cubicBezTo>
                  <a:cubicBezTo>
                    <a:pt x="715" y="203"/>
                    <a:pt x="713" y="203"/>
                    <a:pt x="714" y="203"/>
                  </a:cubicBezTo>
                  <a:cubicBezTo>
                    <a:pt x="714" y="202"/>
                    <a:pt x="713" y="201"/>
                    <a:pt x="713" y="201"/>
                  </a:cubicBezTo>
                  <a:cubicBezTo>
                    <a:pt x="712" y="200"/>
                    <a:pt x="713" y="198"/>
                    <a:pt x="714" y="198"/>
                  </a:cubicBezTo>
                  <a:cubicBezTo>
                    <a:pt x="715" y="197"/>
                    <a:pt x="717" y="198"/>
                    <a:pt x="717" y="198"/>
                  </a:cubicBezTo>
                  <a:cubicBezTo>
                    <a:pt x="718" y="198"/>
                    <a:pt x="715" y="195"/>
                    <a:pt x="715" y="194"/>
                  </a:cubicBezTo>
                  <a:cubicBezTo>
                    <a:pt x="716" y="192"/>
                    <a:pt x="717" y="192"/>
                    <a:pt x="717" y="191"/>
                  </a:cubicBezTo>
                  <a:cubicBezTo>
                    <a:pt x="718" y="190"/>
                    <a:pt x="720" y="189"/>
                    <a:pt x="721" y="189"/>
                  </a:cubicBezTo>
                  <a:cubicBezTo>
                    <a:pt x="722" y="189"/>
                    <a:pt x="723" y="189"/>
                    <a:pt x="723" y="188"/>
                  </a:cubicBezTo>
                  <a:cubicBezTo>
                    <a:pt x="724" y="187"/>
                    <a:pt x="723" y="186"/>
                    <a:pt x="722" y="186"/>
                  </a:cubicBezTo>
                  <a:cubicBezTo>
                    <a:pt x="721" y="186"/>
                    <a:pt x="721" y="185"/>
                    <a:pt x="722" y="184"/>
                  </a:cubicBezTo>
                  <a:cubicBezTo>
                    <a:pt x="722" y="184"/>
                    <a:pt x="722" y="183"/>
                    <a:pt x="721" y="182"/>
                  </a:cubicBezTo>
                  <a:cubicBezTo>
                    <a:pt x="721" y="182"/>
                    <a:pt x="722" y="181"/>
                    <a:pt x="723" y="180"/>
                  </a:cubicBezTo>
                  <a:cubicBezTo>
                    <a:pt x="724" y="180"/>
                    <a:pt x="725" y="181"/>
                    <a:pt x="726" y="181"/>
                  </a:cubicBezTo>
                  <a:cubicBezTo>
                    <a:pt x="726" y="180"/>
                    <a:pt x="726" y="179"/>
                    <a:pt x="726" y="178"/>
                  </a:cubicBezTo>
                  <a:cubicBezTo>
                    <a:pt x="726" y="177"/>
                    <a:pt x="724" y="177"/>
                    <a:pt x="723" y="177"/>
                  </a:cubicBezTo>
                  <a:cubicBezTo>
                    <a:pt x="722" y="177"/>
                    <a:pt x="721" y="176"/>
                    <a:pt x="721" y="174"/>
                  </a:cubicBezTo>
                  <a:cubicBezTo>
                    <a:pt x="720" y="173"/>
                    <a:pt x="722" y="172"/>
                    <a:pt x="722" y="172"/>
                  </a:cubicBezTo>
                  <a:cubicBezTo>
                    <a:pt x="723" y="171"/>
                    <a:pt x="721" y="169"/>
                    <a:pt x="720" y="169"/>
                  </a:cubicBezTo>
                  <a:cubicBezTo>
                    <a:pt x="719" y="170"/>
                    <a:pt x="718" y="169"/>
                    <a:pt x="719" y="168"/>
                  </a:cubicBezTo>
                  <a:cubicBezTo>
                    <a:pt x="719" y="168"/>
                    <a:pt x="718" y="166"/>
                    <a:pt x="718" y="165"/>
                  </a:cubicBezTo>
                  <a:cubicBezTo>
                    <a:pt x="718" y="164"/>
                    <a:pt x="719" y="161"/>
                    <a:pt x="720" y="161"/>
                  </a:cubicBezTo>
                  <a:cubicBezTo>
                    <a:pt x="721" y="160"/>
                    <a:pt x="721" y="159"/>
                    <a:pt x="720" y="158"/>
                  </a:cubicBezTo>
                  <a:cubicBezTo>
                    <a:pt x="720" y="157"/>
                    <a:pt x="721" y="157"/>
                    <a:pt x="722" y="157"/>
                  </a:cubicBezTo>
                  <a:cubicBezTo>
                    <a:pt x="723" y="156"/>
                    <a:pt x="723" y="157"/>
                    <a:pt x="724" y="157"/>
                  </a:cubicBezTo>
                  <a:cubicBezTo>
                    <a:pt x="725" y="157"/>
                    <a:pt x="724" y="157"/>
                    <a:pt x="725" y="156"/>
                  </a:cubicBezTo>
                  <a:cubicBezTo>
                    <a:pt x="725" y="155"/>
                    <a:pt x="727" y="154"/>
                    <a:pt x="728" y="154"/>
                  </a:cubicBezTo>
                  <a:cubicBezTo>
                    <a:pt x="729" y="154"/>
                    <a:pt x="728" y="156"/>
                    <a:pt x="729" y="156"/>
                  </a:cubicBezTo>
                  <a:cubicBezTo>
                    <a:pt x="730" y="157"/>
                    <a:pt x="731" y="154"/>
                    <a:pt x="732" y="154"/>
                  </a:cubicBezTo>
                  <a:cubicBezTo>
                    <a:pt x="733" y="153"/>
                    <a:pt x="733" y="153"/>
                    <a:pt x="733" y="152"/>
                  </a:cubicBezTo>
                  <a:cubicBezTo>
                    <a:pt x="733" y="152"/>
                    <a:pt x="735" y="151"/>
                    <a:pt x="736" y="151"/>
                  </a:cubicBezTo>
                  <a:cubicBezTo>
                    <a:pt x="738" y="152"/>
                    <a:pt x="739" y="154"/>
                    <a:pt x="739" y="155"/>
                  </a:cubicBezTo>
                  <a:cubicBezTo>
                    <a:pt x="740" y="156"/>
                    <a:pt x="741" y="155"/>
                    <a:pt x="741" y="154"/>
                  </a:cubicBezTo>
                  <a:cubicBezTo>
                    <a:pt x="742" y="153"/>
                    <a:pt x="742" y="152"/>
                    <a:pt x="742" y="152"/>
                  </a:cubicBezTo>
                  <a:cubicBezTo>
                    <a:pt x="743" y="151"/>
                    <a:pt x="744" y="151"/>
                    <a:pt x="745" y="151"/>
                  </a:cubicBezTo>
                  <a:cubicBezTo>
                    <a:pt x="745" y="151"/>
                    <a:pt x="744" y="149"/>
                    <a:pt x="744" y="149"/>
                  </a:cubicBezTo>
                  <a:cubicBezTo>
                    <a:pt x="744" y="148"/>
                    <a:pt x="746" y="149"/>
                    <a:pt x="746" y="149"/>
                  </a:cubicBezTo>
                  <a:cubicBezTo>
                    <a:pt x="747" y="148"/>
                    <a:pt x="745" y="147"/>
                    <a:pt x="745" y="147"/>
                  </a:cubicBezTo>
                  <a:cubicBezTo>
                    <a:pt x="745" y="146"/>
                    <a:pt x="746" y="147"/>
                    <a:pt x="746" y="147"/>
                  </a:cubicBezTo>
                  <a:cubicBezTo>
                    <a:pt x="747" y="147"/>
                    <a:pt x="748" y="146"/>
                    <a:pt x="748" y="145"/>
                  </a:cubicBezTo>
                  <a:cubicBezTo>
                    <a:pt x="748" y="145"/>
                    <a:pt x="749" y="146"/>
                    <a:pt x="750" y="146"/>
                  </a:cubicBezTo>
                  <a:cubicBezTo>
                    <a:pt x="750" y="146"/>
                    <a:pt x="751" y="143"/>
                    <a:pt x="754" y="140"/>
                  </a:cubicBezTo>
                  <a:cubicBezTo>
                    <a:pt x="758" y="137"/>
                    <a:pt x="763" y="137"/>
                    <a:pt x="764" y="137"/>
                  </a:cubicBezTo>
                  <a:cubicBezTo>
                    <a:pt x="765" y="137"/>
                    <a:pt x="765" y="137"/>
                    <a:pt x="767" y="138"/>
                  </a:cubicBezTo>
                  <a:cubicBezTo>
                    <a:pt x="769" y="138"/>
                    <a:pt x="769" y="137"/>
                    <a:pt x="770" y="137"/>
                  </a:cubicBezTo>
                  <a:cubicBezTo>
                    <a:pt x="770" y="137"/>
                    <a:pt x="770" y="135"/>
                    <a:pt x="770" y="135"/>
                  </a:cubicBezTo>
                  <a:cubicBezTo>
                    <a:pt x="770" y="134"/>
                    <a:pt x="768" y="132"/>
                    <a:pt x="767" y="132"/>
                  </a:cubicBezTo>
                  <a:cubicBezTo>
                    <a:pt x="766" y="132"/>
                    <a:pt x="766" y="130"/>
                    <a:pt x="764" y="130"/>
                  </a:cubicBezTo>
                  <a:cubicBezTo>
                    <a:pt x="763" y="129"/>
                    <a:pt x="763" y="128"/>
                    <a:pt x="763" y="128"/>
                  </a:cubicBezTo>
                  <a:cubicBezTo>
                    <a:pt x="762" y="127"/>
                    <a:pt x="762" y="127"/>
                    <a:pt x="762" y="128"/>
                  </a:cubicBezTo>
                  <a:cubicBezTo>
                    <a:pt x="761" y="129"/>
                    <a:pt x="762" y="129"/>
                    <a:pt x="759" y="128"/>
                  </a:cubicBezTo>
                  <a:cubicBezTo>
                    <a:pt x="756" y="128"/>
                    <a:pt x="757" y="125"/>
                    <a:pt x="757" y="124"/>
                  </a:cubicBezTo>
                  <a:cubicBezTo>
                    <a:pt x="757" y="123"/>
                    <a:pt x="757" y="122"/>
                    <a:pt x="755" y="122"/>
                  </a:cubicBezTo>
                  <a:cubicBezTo>
                    <a:pt x="753" y="122"/>
                    <a:pt x="754" y="121"/>
                    <a:pt x="755" y="121"/>
                  </a:cubicBezTo>
                  <a:cubicBezTo>
                    <a:pt x="756" y="121"/>
                    <a:pt x="758" y="121"/>
                    <a:pt x="759" y="121"/>
                  </a:cubicBezTo>
                  <a:cubicBezTo>
                    <a:pt x="760" y="121"/>
                    <a:pt x="761" y="122"/>
                    <a:pt x="762" y="122"/>
                  </a:cubicBezTo>
                  <a:cubicBezTo>
                    <a:pt x="763" y="122"/>
                    <a:pt x="765" y="121"/>
                    <a:pt x="767" y="120"/>
                  </a:cubicBezTo>
                  <a:cubicBezTo>
                    <a:pt x="768" y="119"/>
                    <a:pt x="768" y="117"/>
                    <a:pt x="768" y="116"/>
                  </a:cubicBezTo>
                  <a:cubicBezTo>
                    <a:pt x="767" y="116"/>
                    <a:pt x="767" y="115"/>
                    <a:pt x="766" y="115"/>
                  </a:cubicBezTo>
                  <a:cubicBezTo>
                    <a:pt x="766" y="115"/>
                    <a:pt x="766" y="111"/>
                    <a:pt x="766" y="111"/>
                  </a:cubicBezTo>
                  <a:cubicBezTo>
                    <a:pt x="766" y="110"/>
                    <a:pt x="767" y="111"/>
                    <a:pt x="768" y="111"/>
                  </a:cubicBezTo>
                  <a:cubicBezTo>
                    <a:pt x="768" y="112"/>
                    <a:pt x="769" y="112"/>
                    <a:pt x="768" y="113"/>
                  </a:cubicBezTo>
                  <a:cubicBezTo>
                    <a:pt x="768" y="113"/>
                    <a:pt x="769" y="114"/>
                    <a:pt x="769" y="115"/>
                  </a:cubicBezTo>
                  <a:cubicBezTo>
                    <a:pt x="770" y="115"/>
                    <a:pt x="770" y="116"/>
                    <a:pt x="772" y="116"/>
                  </a:cubicBezTo>
                  <a:cubicBezTo>
                    <a:pt x="773" y="117"/>
                    <a:pt x="778" y="117"/>
                    <a:pt x="779" y="117"/>
                  </a:cubicBezTo>
                  <a:cubicBezTo>
                    <a:pt x="780" y="117"/>
                    <a:pt x="783" y="119"/>
                    <a:pt x="782" y="120"/>
                  </a:cubicBezTo>
                  <a:cubicBezTo>
                    <a:pt x="781" y="120"/>
                    <a:pt x="783" y="122"/>
                    <a:pt x="784" y="122"/>
                  </a:cubicBezTo>
                  <a:cubicBezTo>
                    <a:pt x="785" y="122"/>
                    <a:pt x="788" y="122"/>
                    <a:pt x="790" y="123"/>
                  </a:cubicBezTo>
                  <a:cubicBezTo>
                    <a:pt x="791" y="123"/>
                    <a:pt x="792" y="125"/>
                    <a:pt x="794" y="125"/>
                  </a:cubicBezTo>
                  <a:cubicBezTo>
                    <a:pt x="795" y="125"/>
                    <a:pt x="797" y="124"/>
                    <a:pt x="797" y="123"/>
                  </a:cubicBezTo>
                  <a:cubicBezTo>
                    <a:pt x="797" y="123"/>
                    <a:pt x="795" y="122"/>
                    <a:pt x="795" y="123"/>
                  </a:cubicBezTo>
                  <a:cubicBezTo>
                    <a:pt x="794" y="123"/>
                    <a:pt x="794" y="122"/>
                    <a:pt x="793" y="122"/>
                  </a:cubicBezTo>
                  <a:cubicBezTo>
                    <a:pt x="793" y="121"/>
                    <a:pt x="794" y="121"/>
                    <a:pt x="795" y="121"/>
                  </a:cubicBezTo>
                  <a:cubicBezTo>
                    <a:pt x="796" y="120"/>
                    <a:pt x="795" y="119"/>
                    <a:pt x="794" y="118"/>
                  </a:cubicBezTo>
                  <a:cubicBezTo>
                    <a:pt x="794" y="117"/>
                    <a:pt x="793" y="116"/>
                    <a:pt x="793" y="116"/>
                  </a:cubicBezTo>
                  <a:cubicBezTo>
                    <a:pt x="794" y="116"/>
                    <a:pt x="796" y="116"/>
                    <a:pt x="797" y="116"/>
                  </a:cubicBezTo>
                  <a:cubicBezTo>
                    <a:pt x="799" y="116"/>
                    <a:pt x="797" y="115"/>
                    <a:pt x="797" y="114"/>
                  </a:cubicBezTo>
                  <a:cubicBezTo>
                    <a:pt x="796" y="114"/>
                    <a:pt x="799" y="115"/>
                    <a:pt x="800" y="116"/>
                  </a:cubicBezTo>
                  <a:cubicBezTo>
                    <a:pt x="801" y="116"/>
                    <a:pt x="800" y="116"/>
                    <a:pt x="800" y="114"/>
                  </a:cubicBezTo>
                  <a:cubicBezTo>
                    <a:pt x="801" y="113"/>
                    <a:pt x="801" y="113"/>
                    <a:pt x="802" y="113"/>
                  </a:cubicBezTo>
                  <a:cubicBezTo>
                    <a:pt x="803" y="112"/>
                    <a:pt x="802" y="112"/>
                    <a:pt x="800" y="111"/>
                  </a:cubicBezTo>
                  <a:cubicBezTo>
                    <a:pt x="797" y="110"/>
                    <a:pt x="797" y="109"/>
                    <a:pt x="796" y="108"/>
                  </a:cubicBezTo>
                  <a:cubicBezTo>
                    <a:pt x="796" y="107"/>
                    <a:pt x="795" y="107"/>
                    <a:pt x="795" y="108"/>
                  </a:cubicBezTo>
                  <a:cubicBezTo>
                    <a:pt x="794" y="108"/>
                    <a:pt x="793" y="105"/>
                    <a:pt x="792" y="105"/>
                  </a:cubicBezTo>
                  <a:cubicBezTo>
                    <a:pt x="791" y="105"/>
                    <a:pt x="789" y="104"/>
                    <a:pt x="789" y="105"/>
                  </a:cubicBezTo>
                  <a:cubicBezTo>
                    <a:pt x="788" y="105"/>
                    <a:pt x="785" y="104"/>
                    <a:pt x="785" y="105"/>
                  </a:cubicBezTo>
                  <a:cubicBezTo>
                    <a:pt x="784" y="105"/>
                    <a:pt x="786" y="109"/>
                    <a:pt x="785" y="109"/>
                  </a:cubicBezTo>
                  <a:cubicBezTo>
                    <a:pt x="784" y="110"/>
                    <a:pt x="782" y="103"/>
                    <a:pt x="782" y="102"/>
                  </a:cubicBezTo>
                  <a:cubicBezTo>
                    <a:pt x="782" y="101"/>
                    <a:pt x="781" y="100"/>
                    <a:pt x="780" y="100"/>
                  </a:cubicBezTo>
                  <a:cubicBezTo>
                    <a:pt x="779" y="100"/>
                    <a:pt x="776" y="99"/>
                    <a:pt x="774" y="99"/>
                  </a:cubicBezTo>
                  <a:cubicBezTo>
                    <a:pt x="772" y="99"/>
                    <a:pt x="771" y="96"/>
                    <a:pt x="769" y="96"/>
                  </a:cubicBezTo>
                  <a:cubicBezTo>
                    <a:pt x="768" y="96"/>
                    <a:pt x="765" y="95"/>
                    <a:pt x="764" y="94"/>
                  </a:cubicBezTo>
                  <a:cubicBezTo>
                    <a:pt x="762" y="93"/>
                    <a:pt x="761" y="93"/>
                    <a:pt x="759" y="92"/>
                  </a:cubicBezTo>
                  <a:cubicBezTo>
                    <a:pt x="756" y="91"/>
                    <a:pt x="756" y="90"/>
                    <a:pt x="755" y="89"/>
                  </a:cubicBezTo>
                  <a:cubicBezTo>
                    <a:pt x="753" y="88"/>
                    <a:pt x="752" y="89"/>
                    <a:pt x="751" y="88"/>
                  </a:cubicBezTo>
                  <a:cubicBezTo>
                    <a:pt x="750" y="88"/>
                    <a:pt x="750" y="86"/>
                    <a:pt x="749" y="85"/>
                  </a:cubicBezTo>
                  <a:cubicBezTo>
                    <a:pt x="747" y="85"/>
                    <a:pt x="745" y="84"/>
                    <a:pt x="743" y="84"/>
                  </a:cubicBezTo>
                  <a:cubicBezTo>
                    <a:pt x="741" y="83"/>
                    <a:pt x="741" y="82"/>
                    <a:pt x="739" y="81"/>
                  </a:cubicBezTo>
                  <a:cubicBezTo>
                    <a:pt x="736" y="80"/>
                    <a:pt x="728" y="81"/>
                    <a:pt x="725" y="81"/>
                  </a:cubicBezTo>
                  <a:cubicBezTo>
                    <a:pt x="722" y="80"/>
                    <a:pt x="720" y="79"/>
                    <a:pt x="720" y="79"/>
                  </a:cubicBezTo>
                  <a:cubicBezTo>
                    <a:pt x="719" y="80"/>
                    <a:pt x="720" y="81"/>
                    <a:pt x="721" y="81"/>
                  </a:cubicBezTo>
                  <a:cubicBezTo>
                    <a:pt x="722" y="82"/>
                    <a:pt x="719" y="82"/>
                    <a:pt x="719" y="82"/>
                  </a:cubicBezTo>
                  <a:cubicBezTo>
                    <a:pt x="719" y="83"/>
                    <a:pt x="720" y="84"/>
                    <a:pt x="721" y="84"/>
                  </a:cubicBezTo>
                  <a:cubicBezTo>
                    <a:pt x="723" y="85"/>
                    <a:pt x="722" y="85"/>
                    <a:pt x="722" y="86"/>
                  </a:cubicBezTo>
                  <a:cubicBezTo>
                    <a:pt x="722" y="87"/>
                    <a:pt x="722" y="87"/>
                    <a:pt x="723" y="88"/>
                  </a:cubicBezTo>
                  <a:cubicBezTo>
                    <a:pt x="724" y="88"/>
                    <a:pt x="723" y="89"/>
                    <a:pt x="723" y="89"/>
                  </a:cubicBezTo>
                  <a:cubicBezTo>
                    <a:pt x="722" y="89"/>
                    <a:pt x="723" y="91"/>
                    <a:pt x="722" y="92"/>
                  </a:cubicBezTo>
                  <a:cubicBezTo>
                    <a:pt x="721" y="92"/>
                    <a:pt x="720" y="90"/>
                    <a:pt x="720" y="90"/>
                  </a:cubicBezTo>
                  <a:cubicBezTo>
                    <a:pt x="719" y="90"/>
                    <a:pt x="720" y="92"/>
                    <a:pt x="720" y="92"/>
                  </a:cubicBezTo>
                  <a:cubicBezTo>
                    <a:pt x="719" y="92"/>
                    <a:pt x="717" y="89"/>
                    <a:pt x="717" y="89"/>
                  </a:cubicBezTo>
                  <a:cubicBezTo>
                    <a:pt x="717" y="88"/>
                    <a:pt x="714" y="87"/>
                    <a:pt x="713" y="86"/>
                  </a:cubicBezTo>
                  <a:cubicBezTo>
                    <a:pt x="712" y="85"/>
                    <a:pt x="711" y="82"/>
                    <a:pt x="711" y="82"/>
                  </a:cubicBezTo>
                  <a:cubicBezTo>
                    <a:pt x="710" y="82"/>
                    <a:pt x="710" y="82"/>
                    <a:pt x="710" y="83"/>
                  </a:cubicBezTo>
                  <a:cubicBezTo>
                    <a:pt x="710" y="84"/>
                    <a:pt x="703" y="83"/>
                    <a:pt x="701" y="83"/>
                  </a:cubicBezTo>
                  <a:cubicBezTo>
                    <a:pt x="698" y="82"/>
                    <a:pt x="693" y="82"/>
                    <a:pt x="692" y="82"/>
                  </a:cubicBezTo>
                  <a:cubicBezTo>
                    <a:pt x="690" y="83"/>
                    <a:pt x="689" y="84"/>
                    <a:pt x="689" y="85"/>
                  </a:cubicBezTo>
                  <a:cubicBezTo>
                    <a:pt x="689" y="86"/>
                    <a:pt x="690" y="89"/>
                    <a:pt x="690" y="89"/>
                  </a:cubicBezTo>
                  <a:cubicBezTo>
                    <a:pt x="689" y="90"/>
                    <a:pt x="688" y="87"/>
                    <a:pt x="688" y="86"/>
                  </a:cubicBezTo>
                  <a:cubicBezTo>
                    <a:pt x="688" y="85"/>
                    <a:pt x="686" y="85"/>
                    <a:pt x="685" y="84"/>
                  </a:cubicBezTo>
                  <a:cubicBezTo>
                    <a:pt x="684" y="83"/>
                    <a:pt x="683" y="82"/>
                    <a:pt x="682" y="81"/>
                  </a:cubicBezTo>
                  <a:cubicBezTo>
                    <a:pt x="680" y="80"/>
                    <a:pt x="681" y="81"/>
                    <a:pt x="681" y="80"/>
                  </a:cubicBezTo>
                  <a:cubicBezTo>
                    <a:pt x="681" y="79"/>
                    <a:pt x="680" y="78"/>
                    <a:pt x="679" y="77"/>
                  </a:cubicBezTo>
                  <a:cubicBezTo>
                    <a:pt x="678" y="76"/>
                    <a:pt x="676" y="73"/>
                    <a:pt x="674" y="72"/>
                  </a:cubicBezTo>
                  <a:cubicBezTo>
                    <a:pt x="671" y="71"/>
                    <a:pt x="665" y="72"/>
                    <a:pt x="662" y="72"/>
                  </a:cubicBezTo>
                  <a:cubicBezTo>
                    <a:pt x="659" y="72"/>
                    <a:pt x="655" y="73"/>
                    <a:pt x="653" y="73"/>
                  </a:cubicBezTo>
                  <a:cubicBezTo>
                    <a:pt x="651" y="73"/>
                    <a:pt x="649" y="72"/>
                    <a:pt x="648" y="71"/>
                  </a:cubicBezTo>
                  <a:cubicBezTo>
                    <a:pt x="647" y="71"/>
                    <a:pt x="643" y="67"/>
                    <a:pt x="642" y="66"/>
                  </a:cubicBezTo>
                  <a:cubicBezTo>
                    <a:pt x="641" y="65"/>
                    <a:pt x="639" y="66"/>
                    <a:pt x="639" y="65"/>
                  </a:cubicBezTo>
                  <a:cubicBezTo>
                    <a:pt x="639" y="64"/>
                    <a:pt x="641" y="65"/>
                    <a:pt x="642" y="65"/>
                  </a:cubicBezTo>
                  <a:cubicBezTo>
                    <a:pt x="642" y="65"/>
                    <a:pt x="641" y="63"/>
                    <a:pt x="641" y="62"/>
                  </a:cubicBezTo>
                  <a:cubicBezTo>
                    <a:pt x="640" y="61"/>
                    <a:pt x="638" y="60"/>
                    <a:pt x="636" y="60"/>
                  </a:cubicBezTo>
                  <a:cubicBezTo>
                    <a:pt x="634" y="60"/>
                    <a:pt x="633" y="59"/>
                    <a:pt x="631" y="59"/>
                  </a:cubicBezTo>
                  <a:cubicBezTo>
                    <a:pt x="629" y="59"/>
                    <a:pt x="630" y="60"/>
                    <a:pt x="629" y="60"/>
                  </a:cubicBezTo>
                  <a:cubicBezTo>
                    <a:pt x="629" y="60"/>
                    <a:pt x="627" y="60"/>
                    <a:pt x="626" y="60"/>
                  </a:cubicBezTo>
                  <a:cubicBezTo>
                    <a:pt x="625" y="60"/>
                    <a:pt x="625" y="61"/>
                    <a:pt x="624" y="61"/>
                  </a:cubicBezTo>
                  <a:cubicBezTo>
                    <a:pt x="623" y="61"/>
                    <a:pt x="621" y="61"/>
                    <a:pt x="620" y="61"/>
                  </a:cubicBezTo>
                  <a:cubicBezTo>
                    <a:pt x="618" y="61"/>
                    <a:pt x="619" y="61"/>
                    <a:pt x="620" y="60"/>
                  </a:cubicBezTo>
                  <a:cubicBezTo>
                    <a:pt x="620" y="59"/>
                    <a:pt x="620" y="59"/>
                    <a:pt x="620" y="58"/>
                  </a:cubicBezTo>
                  <a:cubicBezTo>
                    <a:pt x="619" y="58"/>
                    <a:pt x="620" y="58"/>
                    <a:pt x="621" y="58"/>
                  </a:cubicBezTo>
                  <a:cubicBezTo>
                    <a:pt x="622" y="58"/>
                    <a:pt x="627" y="59"/>
                    <a:pt x="628" y="59"/>
                  </a:cubicBezTo>
                  <a:cubicBezTo>
                    <a:pt x="630" y="59"/>
                    <a:pt x="622" y="57"/>
                    <a:pt x="619" y="57"/>
                  </a:cubicBezTo>
                  <a:cubicBezTo>
                    <a:pt x="616" y="57"/>
                    <a:pt x="610" y="56"/>
                    <a:pt x="608" y="56"/>
                  </a:cubicBezTo>
                  <a:cubicBezTo>
                    <a:pt x="607" y="57"/>
                    <a:pt x="603" y="58"/>
                    <a:pt x="602" y="58"/>
                  </a:cubicBezTo>
                  <a:cubicBezTo>
                    <a:pt x="602" y="58"/>
                    <a:pt x="601" y="59"/>
                    <a:pt x="602" y="61"/>
                  </a:cubicBezTo>
                  <a:cubicBezTo>
                    <a:pt x="603" y="62"/>
                    <a:pt x="603" y="61"/>
                    <a:pt x="603" y="60"/>
                  </a:cubicBezTo>
                  <a:cubicBezTo>
                    <a:pt x="604" y="60"/>
                    <a:pt x="604" y="61"/>
                    <a:pt x="606" y="61"/>
                  </a:cubicBezTo>
                  <a:cubicBezTo>
                    <a:pt x="607" y="62"/>
                    <a:pt x="604" y="61"/>
                    <a:pt x="604" y="62"/>
                  </a:cubicBezTo>
                  <a:cubicBezTo>
                    <a:pt x="605" y="62"/>
                    <a:pt x="604" y="62"/>
                    <a:pt x="604" y="63"/>
                  </a:cubicBezTo>
                  <a:cubicBezTo>
                    <a:pt x="603" y="64"/>
                    <a:pt x="606" y="66"/>
                    <a:pt x="607" y="67"/>
                  </a:cubicBezTo>
                  <a:cubicBezTo>
                    <a:pt x="607" y="67"/>
                    <a:pt x="606" y="67"/>
                    <a:pt x="605" y="67"/>
                  </a:cubicBezTo>
                  <a:cubicBezTo>
                    <a:pt x="605" y="67"/>
                    <a:pt x="605" y="67"/>
                    <a:pt x="604" y="68"/>
                  </a:cubicBezTo>
                  <a:cubicBezTo>
                    <a:pt x="603" y="68"/>
                    <a:pt x="602" y="66"/>
                    <a:pt x="602" y="66"/>
                  </a:cubicBezTo>
                  <a:cubicBezTo>
                    <a:pt x="602" y="65"/>
                    <a:pt x="600" y="65"/>
                    <a:pt x="599" y="66"/>
                  </a:cubicBezTo>
                  <a:cubicBezTo>
                    <a:pt x="598" y="66"/>
                    <a:pt x="600" y="67"/>
                    <a:pt x="601" y="68"/>
                  </a:cubicBezTo>
                  <a:cubicBezTo>
                    <a:pt x="601" y="69"/>
                    <a:pt x="600" y="69"/>
                    <a:pt x="599" y="69"/>
                  </a:cubicBezTo>
                  <a:cubicBezTo>
                    <a:pt x="599" y="69"/>
                    <a:pt x="600" y="71"/>
                    <a:pt x="599" y="71"/>
                  </a:cubicBezTo>
                  <a:cubicBezTo>
                    <a:pt x="598" y="71"/>
                    <a:pt x="596" y="68"/>
                    <a:pt x="595" y="68"/>
                  </a:cubicBezTo>
                  <a:cubicBezTo>
                    <a:pt x="594" y="67"/>
                    <a:pt x="593" y="66"/>
                    <a:pt x="592" y="67"/>
                  </a:cubicBezTo>
                  <a:cubicBezTo>
                    <a:pt x="591" y="67"/>
                    <a:pt x="590" y="66"/>
                    <a:pt x="588" y="66"/>
                  </a:cubicBezTo>
                  <a:cubicBezTo>
                    <a:pt x="587" y="65"/>
                    <a:pt x="586" y="66"/>
                    <a:pt x="586" y="67"/>
                  </a:cubicBezTo>
                  <a:cubicBezTo>
                    <a:pt x="585" y="67"/>
                    <a:pt x="584" y="67"/>
                    <a:pt x="583" y="67"/>
                  </a:cubicBezTo>
                  <a:cubicBezTo>
                    <a:pt x="582" y="67"/>
                    <a:pt x="580" y="64"/>
                    <a:pt x="579" y="63"/>
                  </a:cubicBezTo>
                  <a:cubicBezTo>
                    <a:pt x="578" y="62"/>
                    <a:pt x="579" y="63"/>
                    <a:pt x="578" y="65"/>
                  </a:cubicBezTo>
                  <a:cubicBezTo>
                    <a:pt x="577" y="66"/>
                    <a:pt x="577" y="68"/>
                    <a:pt x="578" y="70"/>
                  </a:cubicBezTo>
                  <a:cubicBezTo>
                    <a:pt x="578" y="72"/>
                    <a:pt x="576" y="73"/>
                    <a:pt x="576" y="74"/>
                  </a:cubicBezTo>
                  <a:cubicBezTo>
                    <a:pt x="575" y="74"/>
                    <a:pt x="575" y="73"/>
                    <a:pt x="574" y="72"/>
                  </a:cubicBezTo>
                  <a:cubicBezTo>
                    <a:pt x="574" y="72"/>
                    <a:pt x="573" y="72"/>
                    <a:pt x="572" y="72"/>
                  </a:cubicBezTo>
                  <a:cubicBezTo>
                    <a:pt x="572" y="72"/>
                    <a:pt x="571" y="70"/>
                    <a:pt x="571" y="70"/>
                  </a:cubicBezTo>
                  <a:cubicBezTo>
                    <a:pt x="571" y="69"/>
                    <a:pt x="570" y="68"/>
                    <a:pt x="570" y="68"/>
                  </a:cubicBezTo>
                  <a:cubicBezTo>
                    <a:pt x="569" y="67"/>
                    <a:pt x="569" y="67"/>
                    <a:pt x="567" y="66"/>
                  </a:cubicBezTo>
                  <a:cubicBezTo>
                    <a:pt x="566" y="65"/>
                    <a:pt x="566" y="65"/>
                    <a:pt x="566" y="64"/>
                  </a:cubicBezTo>
                  <a:cubicBezTo>
                    <a:pt x="565" y="63"/>
                    <a:pt x="565" y="64"/>
                    <a:pt x="564" y="64"/>
                  </a:cubicBezTo>
                  <a:cubicBezTo>
                    <a:pt x="564" y="64"/>
                    <a:pt x="563" y="63"/>
                    <a:pt x="563" y="63"/>
                  </a:cubicBezTo>
                  <a:cubicBezTo>
                    <a:pt x="563" y="62"/>
                    <a:pt x="562" y="62"/>
                    <a:pt x="562" y="63"/>
                  </a:cubicBezTo>
                  <a:cubicBezTo>
                    <a:pt x="562" y="63"/>
                    <a:pt x="560" y="60"/>
                    <a:pt x="560" y="60"/>
                  </a:cubicBezTo>
                  <a:cubicBezTo>
                    <a:pt x="559" y="59"/>
                    <a:pt x="557" y="59"/>
                    <a:pt x="556" y="59"/>
                  </a:cubicBezTo>
                  <a:cubicBezTo>
                    <a:pt x="555" y="59"/>
                    <a:pt x="554" y="58"/>
                    <a:pt x="554" y="57"/>
                  </a:cubicBezTo>
                  <a:cubicBezTo>
                    <a:pt x="553" y="56"/>
                    <a:pt x="558" y="58"/>
                    <a:pt x="559" y="59"/>
                  </a:cubicBezTo>
                  <a:cubicBezTo>
                    <a:pt x="561" y="59"/>
                    <a:pt x="561" y="60"/>
                    <a:pt x="562" y="61"/>
                  </a:cubicBezTo>
                  <a:cubicBezTo>
                    <a:pt x="564" y="62"/>
                    <a:pt x="565" y="62"/>
                    <a:pt x="565" y="62"/>
                  </a:cubicBezTo>
                  <a:cubicBezTo>
                    <a:pt x="565" y="61"/>
                    <a:pt x="564" y="55"/>
                    <a:pt x="564" y="54"/>
                  </a:cubicBezTo>
                  <a:cubicBezTo>
                    <a:pt x="564" y="53"/>
                    <a:pt x="562" y="53"/>
                    <a:pt x="560" y="52"/>
                  </a:cubicBezTo>
                  <a:cubicBezTo>
                    <a:pt x="559" y="51"/>
                    <a:pt x="560" y="50"/>
                    <a:pt x="558" y="49"/>
                  </a:cubicBezTo>
                  <a:cubicBezTo>
                    <a:pt x="557" y="49"/>
                    <a:pt x="557" y="48"/>
                    <a:pt x="556" y="48"/>
                  </a:cubicBezTo>
                  <a:cubicBezTo>
                    <a:pt x="555" y="48"/>
                    <a:pt x="553" y="48"/>
                    <a:pt x="553" y="48"/>
                  </a:cubicBezTo>
                  <a:cubicBezTo>
                    <a:pt x="552" y="48"/>
                    <a:pt x="551" y="48"/>
                    <a:pt x="550" y="48"/>
                  </a:cubicBezTo>
                  <a:cubicBezTo>
                    <a:pt x="548" y="48"/>
                    <a:pt x="547" y="48"/>
                    <a:pt x="546" y="47"/>
                  </a:cubicBezTo>
                  <a:cubicBezTo>
                    <a:pt x="545" y="46"/>
                    <a:pt x="545" y="46"/>
                    <a:pt x="543" y="46"/>
                  </a:cubicBezTo>
                  <a:cubicBezTo>
                    <a:pt x="542" y="46"/>
                    <a:pt x="541" y="45"/>
                    <a:pt x="540" y="45"/>
                  </a:cubicBezTo>
                  <a:cubicBezTo>
                    <a:pt x="539" y="45"/>
                    <a:pt x="539" y="46"/>
                    <a:pt x="538" y="47"/>
                  </a:cubicBezTo>
                  <a:cubicBezTo>
                    <a:pt x="538" y="47"/>
                    <a:pt x="540" y="48"/>
                    <a:pt x="541" y="49"/>
                  </a:cubicBezTo>
                  <a:cubicBezTo>
                    <a:pt x="542" y="50"/>
                    <a:pt x="542" y="50"/>
                    <a:pt x="541" y="50"/>
                  </a:cubicBezTo>
                  <a:cubicBezTo>
                    <a:pt x="540" y="51"/>
                    <a:pt x="540" y="51"/>
                    <a:pt x="541" y="52"/>
                  </a:cubicBezTo>
                  <a:cubicBezTo>
                    <a:pt x="543" y="53"/>
                    <a:pt x="540" y="52"/>
                    <a:pt x="541" y="53"/>
                  </a:cubicBezTo>
                  <a:cubicBezTo>
                    <a:pt x="542" y="54"/>
                    <a:pt x="538" y="54"/>
                    <a:pt x="536" y="53"/>
                  </a:cubicBezTo>
                  <a:cubicBezTo>
                    <a:pt x="533" y="52"/>
                    <a:pt x="531" y="53"/>
                    <a:pt x="530" y="53"/>
                  </a:cubicBezTo>
                  <a:cubicBezTo>
                    <a:pt x="529" y="53"/>
                    <a:pt x="528" y="50"/>
                    <a:pt x="528" y="50"/>
                  </a:cubicBezTo>
                  <a:cubicBezTo>
                    <a:pt x="528" y="49"/>
                    <a:pt x="525" y="49"/>
                    <a:pt x="523" y="49"/>
                  </a:cubicBezTo>
                  <a:cubicBezTo>
                    <a:pt x="521" y="49"/>
                    <a:pt x="518" y="48"/>
                    <a:pt x="517" y="47"/>
                  </a:cubicBezTo>
                  <a:cubicBezTo>
                    <a:pt x="516" y="47"/>
                    <a:pt x="517" y="47"/>
                    <a:pt x="516" y="48"/>
                  </a:cubicBezTo>
                  <a:cubicBezTo>
                    <a:pt x="516" y="48"/>
                    <a:pt x="512" y="46"/>
                    <a:pt x="510" y="46"/>
                  </a:cubicBezTo>
                  <a:cubicBezTo>
                    <a:pt x="508" y="46"/>
                    <a:pt x="507" y="46"/>
                    <a:pt x="506" y="47"/>
                  </a:cubicBezTo>
                  <a:cubicBezTo>
                    <a:pt x="506" y="48"/>
                    <a:pt x="508" y="50"/>
                    <a:pt x="509" y="51"/>
                  </a:cubicBezTo>
                  <a:cubicBezTo>
                    <a:pt x="510" y="52"/>
                    <a:pt x="507" y="53"/>
                    <a:pt x="506" y="54"/>
                  </a:cubicBezTo>
                  <a:cubicBezTo>
                    <a:pt x="506" y="54"/>
                    <a:pt x="507" y="52"/>
                    <a:pt x="507" y="51"/>
                  </a:cubicBezTo>
                  <a:cubicBezTo>
                    <a:pt x="506" y="50"/>
                    <a:pt x="504" y="44"/>
                    <a:pt x="503" y="44"/>
                  </a:cubicBezTo>
                  <a:cubicBezTo>
                    <a:pt x="503" y="43"/>
                    <a:pt x="502" y="43"/>
                    <a:pt x="500" y="43"/>
                  </a:cubicBezTo>
                  <a:cubicBezTo>
                    <a:pt x="499" y="43"/>
                    <a:pt x="499" y="40"/>
                    <a:pt x="498" y="39"/>
                  </a:cubicBezTo>
                  <a:cubicBezTo>
                    <a:pt x="498" y="39"/>
                    <a:pt x="498" y="40"/>
                    <a:pt x="496" y="40"/>
                  </a:cubicBezTo>
                  <a:cubicBezTo>
                    <a:pt x="495" y="41"/>
                    <a:pt x="495" y="41"/>
                    <a:pt x="494" y="42"/>
                  </a:cubicBezTo>
                  <a:cubicBezTo>
                    <a:pt x="492" y="44"/>
                    <a:pt x="492" y="44"/>
                    <a:pt x="490" y="45"/>
                  </a:cubicBezTo>
                  <a:cubicBezTo>
                    <a:pt x="488" y="46"/>
                    <a:pt x="485" y="50"/>
                    <a:pt x="484" y="51"/>
                  </a:cubicBezTo>
                  <a:cubicBezTo>
                    <a:pt x="482" y="52"/>
                    <a:pt x="483" y="49"/>
                    <a:pt x="483" y="47"/>
                  </a:cubicBezTo>
                  <a:cubicBezTo>
                    <a:pt x="483" y="44"/>
                    <a:pt x="483" y="43"/>
                    <a:pt x="482" y="43"/>
                  </a:cubicBezTo>
                  <a:cubicBezTo>
                    <a:pt x="482" y="42"/>
                    <a:pt x="484" y="43"/>
                    <a:pt x="485" y="43"/>
                  </a:cubicBezTo>
                  <a:cubicBezTo>
                    <a:pt x="486" y="43"/>
                    <a:pt x="490" y="37"/>
                    <a:pt x="491" y="36"/>
                  </a:cubicBezTo>
                  <a:cubicBezTo>
                    <a:pt x="493" y="36"/>
                    <a:pt x="493" y="35"/>
                    <a:pt x="495" y="34"/>
                  </a:cubicBezTo>
                  <a:cubicBezTo>
                    <a:pt x="496" y="33"/>
                    <a:pt x="497" y="34"/>
                    <a:pt x="500" y="32"/>
                  </a:cubicBezTo>
                  <a:cubicBezTo>
                    <a:pt x="502" y="30"/>
                    <a:pt x="501" y="25"/>
                    <a:pt x="501" y="23"/>
                  </a:cubicBezTo>
                  <a:cubicBezTo>
                    <a:pt x="501" y="20"/>
                    <a:pt x="501" y="19"/>
                    <a:pt x="500" y="18"/>
                  </a:cubicBezTo>
                  <a:cubicBezTo>
                    <a:pt x="499" y="17"/>
                    <a:pt x="499" y="17"/>
                    <a:pt x="498" y="15"/>
                  </a:cubicBezTo>
                  <a:cubicBezTo>
                    <a:pt x="497" y="14"/>
                    <a:pt x="496" y="13"/>
                    <a:pt x="495" y="13"/>
                  </a:cubicBezTo>
                  <a:cubicBezTo>
                    <a:pt x="494" y="13"/>
                    <a:pt x="493" y="13"/>
                    <a:pt x="493" y="13"/>
                  </a:cubicBezTo>
                  <a:cubicBezTo>
                    <a:pt x="493" y="13"/>
                    <a:pt x="491" y="13"/>
                    <a:pt x="490" y="13"/>
                  </a:cubicBezTo>
                  <a:cubicBezTo>
                    <a:pt x="489" y="14"/>
                    <a:pt x="481" y="13"/>
                    <a:pt x="478" y="13"/>
                  </a:cubicBezTo>
                  <a:cubicBezTo>
                    <a:pt x="475" y="13"/>
                    <a:pt x="476" y="14"/>
                    <a:pt x="475" y="15"/>
                  </a:cubicBezTo>
                  <a:cubicBezTo>
                    <a:pt x="474" y="16"/>
                    <a:pt x="473" y="16"/>
                    <a:pt x="472" y="17"/>
                  </a:cubicBezTo>
                  <a:cubicBezTo>
                    <a:pt x="471" y="17"/>
                    <a:pt x="471" y="15"/>
                    <a:pt x="472" y="14"/>
                  </a:cubicBezTo>
                  <a:cubicBezTo>
                    <a:pt x="472" y="13"/>
                    <a:pt x="473" y="10"/>
                    <a:pt x="473" y="10"/>
                  </a:cubicBezTo>
                  <a:cubicBezTo>
                    <a:pt x="473" y="9"/>
                    <a:pt x="471" y="9"/>
                    <a:pt x="470" y="9"/>
                  </a:cubicBezTo>
                  <a:cubicBezTo>
                    <a:pt x="469" y="9"/>
                    <a:pt x="471" y="8"/>
                    <a:pt x="471" y="7"/>
                  </a:cubicBezTo>
                  <a:cubicBezTo>
                    <a:pt x="472" y="7"/>
                    <a:pt x="472" y="6"/>
                    <a:pt x="472" y="5"/>
                  </a:cubicBezTo>
                  <a:cubicBezTo>
                    <a:pt x="472" y="4"/>
                    <a:pt x="472" y="4"/>
                    <a:pt x="470" y="3"/>
                  </a:cubicBezTo>
                  <a:cubicBezTo>
                    <a:pt x="469" y="2"/>
                    <a:pt x="468" y="1"/>
                    <a:pt x="467" y="1"/>
                  </a:cubicBezTo>
                  <a:cubicBezTo>
                    <a:pt x="465" y="0"/>
                    <a:pt x="465" y="0"/>
                    <a:pt x="464" y="0"/>
                  </a:cubicBezTo>
                  <a:cubicBezTo>
                    <a:pt x="463" y="0"/>
                    <a:pt x="463" y="0"/>
                    <a:pt x="462" y="1"/>
                  </a:cubicBezTo>
                  <a:cubicBezTo>
                    <a:pt x="461" y="1"/>
                    <a:pt x="458" y="2"/>
                    <a:pt x="458" y="3"/>
                  </a:cubicBezTo>
                  <a:cubicBezTo>
                    <a:pt x="458" y="4"/>
                    <a:pt x="458" y="5"/>
                    <a:pt x="456" y="7"/>
                  </a:cubicBezTo>
                  <a:cubicBezTo>
                    <a:pt x="455" y="9"/>
                    <a:pt x="456" y="10"/>
                    <a:pt x="456" y="12"/>
                  </a:cubicBezTo>
                  <a:cubicBezTo>
                    <a:pt x="456" y="14"/>
                    <a:pt x="456" y="15"/>
                    <a:pt x="452" y="15"/>
                  </a:cubicBezTo>
                  <a:cubicBezTo>
                    <a:pt x="449" y="16"/>
                    <a:pt x="449" y="14"/>
                    <a:pt x="448" y="16"/>
                  </a:cubicBezTo>
                  <a:cubicBezTo>
                    <a:pt x="447" y="17"/>
                    <a:pt x="449" y="19"/>
                    <a:pt x="453" y="21"/>
                  </a:cubicBezTo>
                  <a:cubicBezTo>
                    <a:pt x="457" y="22"/>
                    <a:pt x="456" y="21"/>
                    <a:pt x="456" y="22"/>
                  </a:cubicBezTo>
                  <a:cubicBezTo>
                    <a:pt x="456" y="23"/>
                    <a:pt x="454" y="22"/>
                    <a:pt x="453" y="22"/>
                  </a:cubicBezTo>
                  <a:cubicBezTo>
                    <a:pt x="451" y="23"/>
                    <a:pt x="453" y="23"/>
                    <a:pt x="454" y="23"/>
                  </a:cubicBezTo>
                  <a:cubicBezTo>
                    <a:pt x="455" y="23"/>
                    <a:pt x="456" y="24"/>
                    <a:pt x="457" y="25"/>
                  </a:cubicBezTo>
                  <a:cubicBezTo>
                    <a:pt x="458" y="27"/>
                    <a:pt x="456" y="28"/>
                    <a:pt x="456" y="29"/>
                  </a:cubicBezTo>
                  <a:cubicBezTo>
                    <a:pt x="456" y="29"/>
                    <a:pt x="456" y="27"/>
                    <a:pt x="455" y="26"/>
                  </a:cubicBezTo>
                  <a:cubicBezTo>
                    <a:pt x="455" y="25"/>
                    <a:pt x="454" y="25"/>
                    <a:pt x="453" y="26"/>
                  </a:cubicBezTo>
                  <a:cubicBezTo>
                    <a:pt x="451" y="26"/>
                    <a:pt x="450" y="25"/>
                    <a:pt x="450" y="24"/>
                  </a:cubicBezTo>
                  <a:cubicBezTo>
                    <a:pt x="449" y="23"/>
                    <a:pt x="448" y="22"/>
                    <a:pt x="447" y="21"/>
                  </a:cubicBezTo>
                  <a:cubicBezTo>
                    <a:pt x="445" y="20"/>
                    <a:pt x="445" y="21"/>
                    <a:pt x="443" y="21"/>
                  </a:cubicBezTo>
                  <a:cubicBezTo>
                    <a:pt x="442" y="22"/>
                    <a:pt x="443" y="20"/>
                    <a:pt x="441" y="19"/>
                  </a:cubicBezTo>
                  <a:cubicBezTo>
                    <a:pt x="440" y="19"/>
                    <a:pt x="441" y="18"/>
                    <a:pt x="439" y="19"/>
                  </a:cubicBezTo>
                  <a:cubicBezTo>
                    <a:pt x="438" y="19"/>
                    <a:pt x="438" y="19"/>
                    <a:pt x="436" y="19"/>
                  </a:cubicBezTo>
                  <a:cubicBezTo>
                    <a:pt x="434" y="19"/>
                    <a:pt x="434" y="20"/>
                    <a:pt x="432" y="20"/>
                  </a:cubicBezTo>
                  <a:cubicBezTo>
                    <a:pt x="431" y="20"/>
                    <a:pt x="432" y="19"/>
                    <a:pt x="432" y="18"/>
                  </a:cubicBezTo>
                  <a:cubicBezTo>
                    <a:pt x="432" y="18"/>
                    <a:pt x="430" y="19"/>
                    <a:pt x="429" y="20"/>
                  </a:cubicBezTo>
                  <a:cubicBezTo>
                    <a:pt x="427" y="20"/>
                    <a:pt x="426" y="21"/>
                    <a:pt x="425" y="22"/>
                  </a:cubicBezTo>
                  <a:cubicBezTo>
                    <a:pt x="424" y="22"/>
                    <a:pt x="420" y="23"/>
                    <a:pt x="417" y="25"/>
                  </a:cubicBezTo>
                  <a:cubicBezTo>
                    <a:pt x="414" y="26"/>
                    <a:pt x="414" y="28"/>
                    <a:pt x="412" y="30"/>
                  </a:cubicBezTo>
                  <a:cubicBezTo>
                    <a:pt x="411" y="31"/>
                    <a:pt x="412" y="31"/>
                    <a:pt x="410" y="32"/>
                  </a:cubicBezTo>
                  <a:cubicBezTo>
                    <a:pt x="409" y="32"/>
                    <a:pt x="407" y="33"/>
                    <a:pt x="406" y="34"/>
                  </a:cubicBezTo>
                  <a:cubicBezTo>
                    <a:pt x="405" y="35"/>
                    <a:pt x="405" y="35"/>
                    <a:pt x="404" y="36"/>
                  </a:cubicBezTo>
                  <a:cubicBezTo>
                    <a:pt x="402" y="37"/>
                    <a:pt x="403" y="38"/>
                    <a:pt x="403" y="39"/>
                  </a:cubicBezTo>
                  <a:cubicBezTo>
                    <a:pt x="403" y="40"/>
                    <a:pt x="405" y="40"/>
                    <a:pt x="404" y="41"/>
                  </a:cubicBezTo>
                  <a:cubicBezTo>
                    <a:pt x="404" y="42"/>
                    <a:pt x="404" y="43"/>
                    <a:pt x="402" y="43"/>
                  </a:cubicBezTo>
                  <a:cubicBezTo>
                    <a:pt x="400" y="43"/>
                    <a:pt x="399" y="44"/>
                    <a:pt x="396" y="45"/>
                  </a:cubicBezTo>
                  <a:cubicBezTo>
                    <a:pt x="393" y="46"/>
                    <a:pt x="391" y="45"/>
                    <a:pt x="390" y="46"/>
                  </a:cubicBezTo>
                  <a:cubicBezTo>
                    <a:pt x="388" y="47"/>
                    <a:pt x="390" y="50"/>
                    <a:pt x="389" y="51"/>
                  </a:cubicBezTo>
                  <a:cubicBezTo>
                    <a:pt x="389" y="53"/>
                    <a:pt x="390" y="54"/>
                    <a:pt x="391" y="55"/>
                  </a:cubicBezTo>
                  <a:cubicBezTo>
                    <a:pt x="392" y="57"/>
                    <a:pt x="392" y="58"/>
                    <a:pt x="394" y="58"/>
                  </a:cubicBezTo>
                  <a:cubicBezTo>
                    <a:pt x="395" y="59"/>
                    <a:pt x="397" y="60"/>
                    <a:pt x="398" y="61"/>
                  </a:cubicBezTo>
                  <a:cubicBezTo>
                    <a:pt x="399" y="62"/>
                    <a:pt x="400" y="62"/>
                    <a:pt x="401" y="63"/>
                  </a:cubicBezTo>
                  <a:cubicBezTo>
                    <a:pt x="402" y="64"/>
                    <a:pt x="402" y="67"/>
                    <a:pt x="402" y="68"/>
                  </a:cubicBezTo>
                  <a:cubicBezTo>
                    <a:pt x="402" y="69"/>
                    <a:pt x="401" y="73"/>
                    <a:pt x="401" y="74"/>
                  </a:cubicBezTo>
                  <a:cubicBezTo>
                    <a:pt x="401" y="75"/>
                    <a:pt x="400" y="72"/>
                    <a:pt x="399" y="71"/>
                  </a:cubicBezTo>
                  <a:cubicBezTo>
                    <a:pt x="399" y="71"/>
                    <a:pt x="398" y="71"/>
                    <a:pt x="397" y="71"/>
                  </a:cubicBezTo>
                  <a:cubicBezTo>
                    <a:pt x="396" y="72"/>
                    <a:pt x="398" y="69"/>
                    <a:pt x="399" y="68"/>
                  </a:cubicBezTo>
                  <a:cubicBezTo>
                    <a:pt x="400" y="68"/>
                    <a:pt x="400" y="66"/>
                    <a:pt x="400" y="65"/>
                  </a:cubicBezTo>
                  <a:cubicBezTo>
                    <a:pt x="400" y="64"/>
                    <a:pt x="394" y="64"/>
                    <a:pt x="392" y="63"/>
                  </a:cubicBezTo>
                  <a:cubicBezTo>
                    <a:pt x="391" y="62"/>
                    <a:pt x="387" y="56"/>
                    <a:pt x="386" y="55"/>
                  </a:cubicBezTo>
                  <a:cubicBezTo>
                    <a:pt x="386" y="53"/>
                    <a:pt x="383" y="53"/>
                    <a:pt x="383" y="53"/>
                  </a:cubicBezTo>
                  <a:cubicBezTo>
                    <a:pt x="382" y="53"/>
                    <a:pt x="380" y="55"/>
                    <a:pt x="380" y="55"/>
                  </a:cubicBezTo>
                  <a:cubicBezTo>
                    <a:pt x="379" y="56"/>
                    <a:pt x="381" y="56"/>
                    <a:pt x="382" y="57"/>
                  </a:cubicBezTo>
                  <a:cubicBezTo>
                    <a:pt x="383" y="57"/>
                    <a:pt x="383" y="58"/>
                    <a:pt x="382" y="59"/>
                  </a:cubicBezTo>
                  <a:cubicBezTo>
                    <a:pt x="382" y="59"/>
                    <a:pt x="382" y="57"/>
                    <a:pt x="381" y="58"/>
                  </a:cubicBezTo>
                  <a:cubicBezTo>
                    <a:pt x="380" y="59"/>
                    <a:pt x="378" y="57"/>
                    <a:pt x="377" y="57"/>
                  </a:cubicBezTo>
                  <a:cubicBezTo>
                    <a:pt x="376" y="57"/>
                    <a:pt x="374" y="57"/>
                    <a:pt x="374" y="58"/>
                  </a:cubicBezTo>
                  <a:cubicBezTo>
                    <a:pt x="375" y="58"/>
                    <a:pt x="374" y="59"/>
                    <a:pt x="375" y="60"/>
                  </a:cubicBezTo>
                  <a:cubicBezTo>
                    <a:pt x="375" y="62"/>
                    <a:pt x="377" y="63"/>
                    <a:pt x="378" y="64"/>
                  </a:cubicBezTo>
                  <a:cubicBezTo>
                    <a:pt x="379" y="64"/>
                    <a:pt x="381" y="64"/>
                    <a:pt x="382" y="65"/>
                  </a:cubicBezTo>
                  <a:cubicBezTo>
                    <a:pt x="383" y="66"/>
                    <a:pt x="383" y="67"/>
                    <a:pt x="382" y="68"/>
                  </a:cubicBezTo>
                  <a:cubicBezTo>
                    <a:pt x="382" y="69"/>
                    <a:pt x="380" y="67"/>
                    <a:pt x="378" y="67"/>
                  </a:cubicBezTo>
                  <a:cubicBezTo>
                    <a:pt x="377" y="68"/>
                    <a:pt x="375" y="68"/>
                    <a:pt x="374" y="68"/>
                  </a:cubicBezTo>
                  <a:cubicBezTo>
                    <a:pt x="373" y="68"/>
                    <a:pt x="372" y="67"/>
                    <a:pt x="372" y="65"/>
                  </a:cubicBezTo>
                  <a:cubicBezTo>
                    <a:pt x="373" y="64"/>
                    <a:pt x="372" y="56"/>
                    <a:pt x="371" y="55"/>
                  </a:cubicBezTo>
                  <a:cubicBezTo>
                    <a:pt x="370" y="54"/>
                    <a:pt x="369" y="53"/>
                    <a:pt x="369" y="53"/>
                  </a:cubicBezTo>
                  <a:cubicBezTo>
                    <a:pt x="369" y="54"/>
                    <a:pt x="369" y="58"/>
                    <a:pt x="369" y="59"/>
                  </a:cubicBezTo>
                  <a:cubicBezTo>
                    <a:pt x="369" y="60"/>
                    <a:pt x="365" y="62"/>
                    <a:pt x="365" y="63"/>
                  </a:cubicBezTo>
                  <a:cubicBezTo>
                    <a:pt x="365" y="65"/>
                    <a:pt x="364" y="65"/>
                    <a:pt x="364" y="67"/>
                  </a:cubicBezTo>
                  <a:cubicBezTo>
                    <a:pt x="363" y="68"/>
                    <a:pt x="367" y="71"/>
                    <a:pt x="368" y="72"/>
                  </a:cubicBezTo>
                  <a:cubicBezTo>
                    <a:pt x="369" y="73"/>
                    <a:pt x="368" y="74"/>
                    <a:pt x="368" y="75"/>
                  </a:cubicBezTo>
                  <a:cubicBezTo>
                    <a:pt x="368" y="75"/>
                    <a:pt x="367" y="81"/>
                    <a:pt x="368" y="83"/>
                  </a:cubicBezTo>
                  <a:cubicBezTo>
                    <a:pt x="368" y="86"/>
                    <a:pt x="368" y="87"/>
                    <a:pt x="369" y="88"/>
                  </a:cubicBezTo>
                  <a:cubicBezTo>
                    <a:pt x="370" y="88"/>
                    <a:pt x="370" y="87"/>
                    <a:pt x="371" y="87"/>
                  </a:cubicBezTo>
                  <a:cubicBezTo>
                    <a:pt x="372" y="87"/>
                    <a:pt x="373" y="86"/>
                    <a:pt x="374" y="86"/>
                  </a:cubicBezTo>
                  <a:cubicBezTo>
                    <a:pt x="375" y="86"/>
                    <a:pt x="378" y="86"/>
                    <a:pt x="380" y="86"/>
                  </a:cubicBezTo>
                  <a:cubicBezTo>
                    <a:pt x="382" y="87"/>
                    <a:pt x="382" y="88"/>
                    <a:pt x="383" y="90"/>
                  </a:cubicBezTo>
                  <a:cubicBezTo>
                    <a:pt x="383" y="91"/>
                    <a:pt x="385" y="93"/>
                    <a:pt x="386" y="94"/>
                  </a:cubicBezTo>
                  <a:cubicBezTo>
                    <a:pt x="387" y="96"/>
                    <a:pt x="384" y="96"/>
                    <a:pt x="384" y="98"/>
                  </a:cubicBezTo>
                  <a:cubicBezTo>
                    <a:pt x="384" y="101"/>
                    <a:pt x="386" y="102"/>
                    <a:pt x="388" y="102"/>
                  </a:cubicBezTo>
                  <a:cubicBezTo>
                    <a:pt x="389" y="103"/>
                    <a:pt x="387" y="103"/>
                    <a:pt x="386" y="103"/>
                  </a:cubicBezTo>
                  <a:cubicBezTo>
                    <a:pt x="385" y="103"/>
                    <a:pt x="384" y="104"/>
                    <a:pt x="384" y="105"/>
                  </a:cubicBezTo>
                  <a:cubicBezTo>
                    <a:pt x="383" y="105"/>
                    <a:pt x="382" y="104"/>
                    <a:pt x="382" y="103"/>
                  </a:cubicBezTo>
                  <a:cubicBezTo>
                    <a:pt x="381" y="103"/>
                    <a:pt x="381" y="97"/>
                    <a:pt x="380" y="95"/>
                  </a:cubicBezTo>
                  <a:cubicBezTo>
                    <a:pt x="380" y="93"/>
                    <a:pt x="379" y="91"/>
                    <a:pt x="378" y="90"/>
                  </a:cubicBezTo>
                  <a:cubicBezTo>
                    <a:pt x="376" y="89"/>
                    <a:pt x="371" y="93"/>
                    <a:pt x="370" y="94"/>
                  </a:cubicBezTo>
                  <a:cubicBezTo>
                    <a:pt x="370" y="95"/>
                    <a:pt x="371" y="95"/>
                    <a:pt x="372" y="97"/>
                  </a:cubicBezTo>
                  <a:cubicBezTo>
                    <a:pt x="372" y="98"/>
                    <a:pt x="371" y="101"/>
                    <a:pt x="370" y="103"/>
                  </a:cubicBezTo>
                  <a:cubicBezTo>
                    <a:pt x="369" y="106"/>
                    <a:pt x="366" y="110"/>
                    <a:pt x="365" y="110"/>
                  </a:cubicBezTo>
                  <a:cubicBezTo>
                    <a:pt x="364" y="111"/>
                    <a:pt x="367" y="112"/>
                    <a:pt x="368" y="114"/>
                  </a:cubicBezTo>
                  <a:cubicBezTo>
                    <a:pt x="369" y="115"/>
                    <a:pt x="369" y="116"/>
                    <a:pt x="368" y="118"/>
                  </a:cubicBezTo>
                  <a:cubicBezTo>
                    <a:pt x="368" y="119"/>
                    <a:pt x="365" y="113"/>
                    <a:pt x="364" y="112"/>
                  </a:cubicBezTo>
                  <a:cubicBezTo>
                    <a:pt x="363" y="111"/>
                    <a:pt x="360" y="111"/>
                    <a:pt x="358" y="111"/>
                  </a:cubicBezTo>
                  <a:cubicBezTo>
                    <a:pt x="356" y="111"/>
                    <a:pt x="353" y="110"/>
                    <a:pt x="352" y="108"/>
                  </a:cubicBezTo>
                  <a:cubicBezTo>
                    <a:pt x="351" y="107"/>
                    <a:pt x="350" y="108"/>
                    <a:pt x="350" y="108"/>
                  </a:cubicBezTo>
                  <a:cubicBezTo>
                    <a:pt x="349" y="109"/>
                    <a:pt x="349" y="108"/>
                    <a:pt x="349" y="107"/>
                  </a:cubicBezTo>
                  <a:cubicBezTo>
                    <a:pt x="350" y="106"/>
                    <a:pt x="355" y="107"/>
                    <a:pt x="357" y="107"/>
                  </a:cubicBezTo>
                  <a:cubicBezTo>
                    <a:pt x="359" y="107"/>
                    <a:pt x="360" y="106"/>
                    <a:pt x="362" y="105"/>
                  </a:cubicBezTo>
                  <a:cubicBezTo>
                    <a:pt x="364" y="104"/>
                    <a:pt x="366" y="95"/>
                    <a:pt x="366" y="94"/>
                  </a:cubicBezTo>
                  <a:cubicBezTo>
                    <a:pt x="367" y="93"/>
                    <a:pt x="366" y="92"/>
                    <a:pt x="365" y="91"/>
                  </a:cubicBezTo>
                  <a:cubicBezTo>
                    <a:pt x="364" y="90"/>
                    <a:pt x="362" y="85"/>
                    <a:pt x="362" y="82"/>
                  </a:cubicBezTo>
                  <a:cubicBezTo>
                    <a:pt x="362" y="79"/>
                    <a:pt x="362" y="76"/>
                    <a:pt x="362" y="74"/>
                  </a:cubicBezTo>
                  <a:cubicBezTo>
                    <a:pt x="362" y="72"/>
                    <a:pt x="359" y="70"/>
                    <a:pt x="359" y="68"/>
                  </a:cubicBezTo>
                  <a:cubicBezTo>
                    <a:pt x="358" y="67"/>
                    <a:pt x="359" y="66"/>
                    <a:pt x="359" y="65"/>
                  </a:cubicBezTo>
                  <a:cubicBezTo>
                    <a:pt x="360" y="64"/>
                    <a:pt x="360" y="58"/>
                    <a:pt x="361" y="57"/>
                  </a:cubicBezTo>
                  <a:cubicBezTo>
                    <a:pt x="361" y="56"/>
                    <a:pt x="362" y="56"/>
                    <a:pt x="362" y="55"/>
                  </a:cubicBezTo>
                  <a:cubicBezTo>
                    <a:pt x="362" y="54"/>
                    <a:pt x="360" y="53"/>
                    <a:pt x="359" y="53"/>
                  </a:cubicBezTo>
                  <a:cubicBezTo>
                    <a:pt x="358" y="53"/>
                    <a:pt x="356" y="54"/>
                    <a:pt x="354" y="54"/>
                  </a:cubicBezTo>
                  <a:cubicBezTo>
                    <a:pt x="352" y="54"/>
                    <a:pt x="351" y="53"/>
                    <a:pt x="351" y="53"/>
                  </a:cubicBezTo>
                  <a:cubicBezTo>
                    <a:pt x="350" y="53"/>
                    <a:pt x="349" y="53"/>
                    <a:pt x="348" y="54"/>
                  </a:cubicBezTo>
                  <a:cubicBezTo>
                    <a:pt x="347" y="55"/>
                    <a:pt x="348" y="56"/>
                    <a:pt x="346" y="62"/>
                  </a:cubicBezTo>
                  <a:cubicBezTo>
                    <a:pt x="345" y="67"/>
                    <a:pt x="340" y="68"/>
                    <a:pt x="340" y="69"/>
                  </a:cubicBezTo>
                  <a:cubicBezTo>
                    <a:pt x="340" y="70"/>
                    <a:pt x="339" y="71"/>
                    <a:pt x="339" y="72"/>
                  </a:cubicBezTo>
                  <a:cubicBezTo>
                    <a:pt x="339" y="73"/>
                    <a:pt x="339" y="72"/>
                    <a:pt x="340" y="73"/>
                  </a:cubicBezTo>
                  <a:cubicBezTo>
                    <a:pt x="341" y="73"/>
                    <a:pt x="341" y="79"/>
                    <a:pt x="342" y="79"/>
                  </a:cubicBezTo>
                  <a:cubicBezTo>
                    <a:pt x="342" y="80"/>
                    <a:pt x="341" y="80"/>
                    <a:pt x="340" y="80"/>
                  </a:cubicBezTo>
                  <a:cubicBezTo>
                    <a:pt x="340" y="80"/>
                    <a:pt x="340" y="83"/>
                    <a:pt x="341" y="84"/>
                  </a:cubicBezTo>
                  <a:cubicBezTo>
                    <a:pt x="342" y="85"/>
                    <a:pt x="342" y="84"/>
                    <a:pt x="343" y="83"/>
                  </a:cubicBezTo>
                  <a:cubicBezTo>
                    <a:pt x="343" y="83"/>
                    <a:pt x="344" y="86"/>
                    <a:pt x="345" y="88"/>
                  </a:cubicBezTo>
                  <a:cubicBezTo>
                    <a:pt x="346" y="89"/>
                    <a:pt x="347" y="90"/>
                    <a:pt x="349" y="89"/>
                  </a:cubicBezTo>
                  <a:cubicBezTo>
                    <a:pt x="350" y="89"/>
                    <a:pt x="349" y="94"/>
                    <a:pt x="348" y="95"/>
                  </a:cubicBezTo>
                  <a:cubicBezTo>
                    <a:pt x="347" y="96"/>
                    <a:pt x="347" y="92"/>
                    <a:pt x="344" y="91"/>
                  </a:cubicBezTo>
                  <a:cubicBezTo>
                    <a:pt x="342" y="89"/>
                    <a:pt x="339" y="88"/>
                    <a:pt x="339" y="87"/>
                  </a:cubicBezTo>
                  <a:cubicBezTo>
                    <a:pt x="338" y="87"/>
                    <a:pt x="334" y="83"/>
                    <a:pt x="331" y="83"/>
                  </a:cubicBezTo>
                  <a:cubicBezTo>
                    <a:pt x="329" y="83"/>
                    <a:pt x="327" y="82"/>
                    <a:pt x="324" y="82"/>
                  </a:cubicBezTo>
                  <a:cubicBezTo>
                    <a:pt x="322" y="82"/>
                    <a:pt x="321" y="81"/>
                    <a:pt x="320" y="81"/>
                  </a:cubicBezTo>
                  <a:cubicBezTo>
                    <a:pt x="319" y="80"/>
                    <a:pt x="318" y="81"/>
                    <a:pt x="319" y="82"/>
                  </a:cubicBezTo>
                  <a:cubicBezTo>
                    <a:pt x="319" y="82"/>
                    <a:pt x="317" y="83"/>
                    <a:pt x="318" y="85"/>
                  </a:cubicBezTo>
                  <a:cubicBezTo>
                    <a:pt x="319" y="87"/>
                    <a:pt x="320" y="88"/>
                    <a:pt x="320" y="89"/>
                  </a:cubicBezTo>
                  <a:cubicBezTo>
                    <a:pt x="321" y="91"/>
                    <a:pt x="319" y="91"/>
                    <a:pt x="318" y="91"/>
                  </a:cubicBezTo>
                  <a:cubicBezTo>
                    <a:pt x="316" y="91"/>
                    <a:pt x="317" y="92"/>
                    <a:pt x="317" y="94"/>
                  </a:cubicBezTo>
                  <a:cubicBezTo>
                    <a:pt x="317" y="96"/>
                    <a:pt x="316" y="94"/>
                    <a:pt x="315" y="93"/>
                  </a:cubicBezTo>
                  <a:cubicBezTo>
                    <a:pt x="314" y="93"/>
                    <a:pt x="314" y="93"/>
                    <a:pt x="315" y="93"/>
                  </a:cubicBezTo>
                  <a:cubicBezTo>
                    <a:pt x="315" y="93"/>
                    <a:pt x="315" y="92"/>
                    <a:pt x="315" y="91"/>
                  </a:cubicBezTo>
                  <a:cubicBezTo>
                    <a:pt x="316" y="91"/>
                    <a:pt x="314" y="90"/>
                    <a:pt x="314" y="89"/>
                  </a:cubicBezTo>
                  <a:cubicBezTo>
                    <a:pt x="313" y="89"/>
                    <a:pt x="312" y="89"/>
                    <a:pt x="311" y="91"/>
                  </a:cubicBezTo>
                  <a:cubicBezTo>
                    <a:pt x="309" y="92"/>
                    <a:pt x="309" y="92"/>
                    <a:pt x="306" y="92"/>
                  </a:cubicBezTo>
                  <a:cubicBezTo>
                    <a:pt x="304" y="93"/>
                    <a:pt x="304" y="91"/>
                    <a:pt x="302" y="92"/>
                  </a:cubicBezTo>
                  <a:cubicBezTo>
                    <a:pt x="300" y="93"/>
                    <a:pt x="300" y="93"/>
                    <a:pt x="299" y="94"/>
                  </a:cubicBezTo>
                  <a:cubicBezTo>
                    <a:pt x="299" y="94"/>
                    <a:pt x="300" y="95"/>
                    <a:pt x="299" y="95"/>
                  </a:cubicBezTo>
                  <a:cubicBezTo>
                    <a:pt x="297" y="96"/>
                    <a:pt x="297" y="95"/>
                    <a:pt x="297" y="96"/>
                  </a:cubicBezTo>
                  <a:cubicBezTo>
                    <a:pt x="296" y="97"/>
                    <a:pt x="295" y="97"/>
                    <a:pt x="295" y="98"/>
                  </a:cubicBezTo>
                  <a:cubicBezTo>
                    <a:pt x="294" y="98"/>
                    <a:pt x="294" y="97"/>
                    <a:pt x="293" y="98"/>
                  </a:cubicBezTo>
                  <a:cubicBezTo>
                    <a:pt x="292" y="98"/>
                    <a:pt x="293" y="97"/>
                    <a:pt x="291" y="97"/>
                  </a:cubicBezTo>
                  <a:cubicBezTo>
                    <a:pt x="290" y="98"/>
                    <a:pt x="291" y="96"/>
                    <a:pt x="291" y="96"/>
                  </a:cubicBezTo>
                  <a:cubicBezTo>
                    <a:pt x="292" y="95"/>
                    <a:pt x="294" y="94"/>
                    <a:pt x="295" y="94"/>
                  </a:cubicBezTo>
                  <a:cubicBezTo>
                    <a:pt x="295" y="93"/>
                    <a:pt x="295" y="91"/>
                    <a:pt x="295" y="90"/>
                  </a:cubicBezTo>
                  <a:cubicBezTo>
                    <a:pt x="295" y="89"/>
                    <a:pt x="296" y="89"/>
                    <a:pt x="297" y="88"/>
                  </a:cubicBezTo>
                  <a:cubicBezTo>
                    <a:pt x="297" y="88"/>
                    <a:pt x="295" y="89"/>
                    <a:pt x="294" y="90"/>
                  </a:cubicBezTo>
                  <a:cubicBezTo>
                    <a:pt x="292" y="90"/>
                    <a:pt x="290" y="92"/>
                    <a:pt x="289" y="92"/>
                  </a:cubicBezTo>
                  <a:cubicBezTo>
                    <a:pt x="288" y="93"/>
                    <a:pt x="287" y="93"/>
                    <a:pt x="284" y="94"/>
                  </a:cubicBezTo>
                  <a:cubicBezTo>
                    <a:pt x="282" y="94"/>
                    <a:pt x="281" y="97"/>
                    <a:pt x="280" y="97"/>
                  </a:cubicBezTo>
                  <a:cubicBezTo>
                    <a:pt x="279" y="98"/>
                    <a:pt x="278" y="97"/>
                    <a:pt x="277" y="97"/>
                  </a:cubicBezTo>
                  <a:cubicBezTo>
                    <a:pt x="276" y="97"/>
                    <a:pt x="278" y="98"/>
                    <a:pt x="278" y="99"/>
                  </a:cubicBezTo>
                  <a:cubicBezTo>
                    <a:pt x="278" y="99"/>
                    <a:pt x="275" y="99"/>
                    <a:pt x="275" y="100"/>
                  </a:cubicBezTo>
                  <a:cubicBezTo>
                    <a:pt x="274" y="100"/>
                    <a:pt x="275" y="102"/>
                    <a:pt x="274" y="104"/>
                  </a:cubicBezTo>
                  <a:cubicBezTo>
                    <a:pt x="274" y="106"/>
                    <a:pt x="270" y="105"/>
                    <a:pt x="268" y="106"/>
                  </a:cubicBezTo>
                  <a:cubicBezTo>
                    <a:pt x="266" y="106"/>
                    <a:pt x="266" y="104"/>
                    <a:pt x="266" y="103"/>
                  </a:cubicBezTo>
                  <a:cubicBezTo>
                    <a:pt x="265" y="102"/>
                    <a:pt x="264" y="102"/>
                    <a:pt x="263" y="102"/>
                  </a:cubicBezTo>
                  <a:cubicBezTo>
                    <a:pt x="262" y="101"/>
                    <a:pt x="263" y="100"/>
                    <a:pt x="264" y="99"/>
                  </a:cubicBezTo>
                  <a:cubicBezTo>
                    <a:pt x="265" y="98"/>
                    <a:pt x="268" y="97"/>
                    <a:pt x="268" y="97"/>
                  </a:cubicBezTo>
                  <a:cubicBezTo>
                    <a:pt x="269" y="97"/>
                    <a:pt x="267" y="95"/>
                    <a:pt x="266" y="94"/>
                  </a:cubicBezTo>
                  <a:cubicBezTo>
                    <a:pt x="266" y="93"/>
                    <a:pt x="264" y="92"/>
                    <a:pt x="262" y="92"/>
                  </a:cubicBezTo>
                  <a:cubicBezTo>
                    <a:pt x="260" y="92"/>
                    <a:pt x="259" y="92"/>
                    <a:pt x="257" y="91"/>
                  </a:cubicBezTo>
                  <a:cubicBezTo>
                    <a:pt x="255" y="91"/>
                    <a:pt x="256" y="92"/>
                    <a:pt x="257" y="93"/>
                  </a:cubicBezTo>
                  <a:cubicBezTo>
                    <a:pt x="258" y="93"/>
                    <a:pt x="259" y="95"/>
                    <a:pt x="259" y="96"/>
                  </a:cubicBezTo>
                  <a:cubicBezTo>
                    <a:pt x="260" y="97"/>
                    <a:pt x="257" y="102"/>
                    <a:pt x="257" y="103"/>
                  </a:cubicBezTo>
                  <a:cubicBezTo>
                    <a:pt x="257" y="104"/>
                    <a:pt x="260" y="104"/>
                    <a:pt x="261" y="106"/>
                  </a:cubicBezTo>
                  <a:cubicBezTo>
                    <a:pt x="262" y="108"/>
                    <a:pt x="259" y="111"/>
                    <a:pt x="259" y="112"/>
                  </a:cubicBezTo>
                  <a:cubicBezTo>
                    <a:pt x="258" y="112"/>
                    <a:pt x="257" y="112"/>
                    <a:pt x="257" y="111"/>
                  </a:cubicBezTo>
                  <a:cubicBezTo>
                    <a:pt x="256" y="111"/>
                    <a:pt x="255" y="110"/>
                    <a:pt x="254" y="110"/>
                  </a:cubicBezTo>
                  <a:cubicBezTo>
                    <a:pt x="253" y="110"/>
                    <a:pt x="253" y="109"/>
                    <a:pt x="253" y="109"/>
                  </a:cubicBezTo>
                  <a:cubicBezTo>
                    <a:pt x="252" y="109"/>
                    <a:pt x="251" y="111"/>
                    <a:pt x="250" y="112"/>
                  </a:cubicBezTo>
                  <a:cubicBezTo>
                    <a:pt x="249" y="112"/>
                    <a:pt x="247" y="113"/>
                    <a:pt x="246" y="114"/>
                  </a:cubicBezTo>
                  <a:cubicBezTo>
                    <a:pt x="245" y="115"/>
                    <a:pt x="243" y="116"/>
                    <a:pt x="243" y="117"/>
                  </a:cubicBezTo>
                  <a:cubicBezTo>
                    <a:pt x="242" y="118"/>
                    <a:pt x="245" y="121"/>
                    <a:pt x="246" y="121"/>
                  </a:cubicBezTo>
                  <a:cubicBezTo>
                    <a:pt x="246" y="122"/>
                    <a:pt x="246" y="122"/>
                    <a:pt x="245" y="123"/>
                  </a:cubicBezTo>
                  <a:cubicBezTo>
                    <a:pt x="245" y="124"/>
                    <a:pt x="241" y="122"/>
                    <a:pt x="240" y="122"/>
                  </a:cubicBezTo>
                  <a:cubicBezTo>
                    <a:pt x="239" y="121"/>
                    <a:pt x="238" y="122"/>
                    <a:pt x="237" y="122"/>
                  </a:cubicBezTo>
                  <a:cubicBezTo>
                    <a:pt x="237" y="123"/>
                    <a:pt x="235" y="121"/>
                    <a:pt x="234" y="120"/>
                  </a:cubicBezTo>
                  <a:cubicBezTo>
                    <a:pt x="234" y="119"/>
                    <a:pt x="233" y="119"/>
                    <a:pt x="232" y="119"/>
                  </a:cubicBezTo>
                  <a:cubicBezTo>
                    <a:pt x="231" y="119"/>
                    <a:pt x="232" y="119"/>
                    <a:pt x="232" y="120"/>
                  </a:cubicBezTo>
                  <a:cubicBezTo>
                    <a:pt x="231" y="121"/>
                    <a:pt x="231" y="121"/>
                    <a:pt x="230" y="121"/>
                  </a:cubicBezTo>
                  <a:cubicBezTo>
                    <a:pt x="230" y="121"/>
                    <a:pt x="230" y="123"/>
                    <a:pt x="232" y="125"/>
                  </a:cubicBezTo>
                  <a:cubicBezTo>
                    <a:pt x="234" y="127"/>
                    <a:pt x="233" y="125"/>
                    <a:pt x="235" y="125"/>
                  </a:cubicBezTo>
                  <a:cubicBezTo>
                    <a:pt x="236" y="124"/>
                    <a:pt x="236" y="127"/>
                    <a:pt x="236" y="128"/>
                  </a:cubicBezTo>
                  <a:cubicBezTo>
                    <a:pt x="237" y="129"/>
                    <a:pt x="235" y="129"/>
                    <a:pt x="234" y="129"/>
                  </a:cubicBezTo>
                  <a:cubicBezTo>
                    <a:pt x="233" y="130"/>
                    <a:pt x="231" y="129"/>
                    <a:pt x="230" y="128"/>
                  </a:cubicBezTo>
                  <a:cubicBezTo>
                    <a:pt x="228" y="127"/>
                    <a:pt x="229" y="126"/>
                    <a:pt x="228" y="126"/>
                  </a:cubicBezTo>
                  <a:cubicBezTo>
                    <a:pt x="227" y="126"/>
                    <a:pt x="226" y="125"/>
                    <a:pt x="225" y="125"/>
                  </a:cubicBezTo>
                  <a:cubicBezTo>
                    <a:pt x="224" y="124"/>
                    <a:pt x="223" y="123"/>
                    <a:pt x="224" y="123"/>
                  </a:cubicBezTo>
                  <a:cubicBezTo>
                    <a:pt x="224" y="122"/>
                    <a:pt x="224" y="120"/>
                    <a:pt x="223" y="119"/>
                  </a:cubicBezTo>
                  <a:cubicBezTo>
                    <a:pt x="223" y="117"/>
                    <a:pt x="222" y="117"/>
                    <a:pt x="223" y="117"/>
                  </a:cubicBezTo>
                  <a:cubicBezTo>
                    <a:pt x="224" y="117"/>
                    <a:pt x="224" y="115"/>
                    <a:pt x="223" y="114"/>
                  </a:cubicBezTo>
                  <a:cubicBezTo>
                    <a:pt x="223" y="114"/>
                    <a:pt x="220" y="111"/>
                    <a:pt x="219" y="111"/>
                  </a:cubicBezTo>
                  <a:cubicBezTo>
                    <a:pt x="219" y="111"/>
                    <a:pt x="218" y="110"/>
                    <a:pt x="218" y="109"/>
                  </a:cubicBezTo>
                  <a:cubicBezTo>
                    <a:pt x="218" y="109"/>
                    <a:pt x="217" y="108"/>
                    <a:pt x="216" y="108"/>
                  </a:cubicBezTo>
                  <a:cubicBezTo>
                    <a:pt x="215" y="108"/>
                    <a:pt x="214" y="108"/>
                    <a:pt x="213" y="107"/>
                  </a:cubicBezTo>
                  <a:cubicBezTo>
                    <a:pt x="212" y="107"/>
                    <a:pt x="213" y="106"/>
                    <a:pt x="214" y="106"/>
                  </a:cubicBezTo>
                  <a:cubicBezTo>
                    <a:pt x="214" y="106"/>
                    <a:pt x="214" y="105"/>
                    <a:pt x="215" y="104"/>
                  </a:cubicBezTo>
                  <a:cubicBezTo>
                    <a:pt x="215" y="104"/>
                    <a:pt x="216" y="106"/>
                    <a:pt x="218" y="107"/>
                  </a:cubicBezTo>
                  <a:cubicBezTo>
                    <a:pt x="219" y="108"/>
                    <a:pt x="223" y="109"/>
                    <a:pt x="224" y="110"/>
                  </a:cubicBezTo>
                  <a:cubicBezTo>
                    <a:pt x="226" y="110"/>
                    <a:pt x="230" y="111"/>
                    <a:pt x="232" y="111"/>
                  </a:cubicBezTo>
                  <a:cubicBezTo>
                    <a:pt x="234" y="112"/>
                    <a:pt x="237" y="112"/>
                    <a:pt x="238" y="112"/>
                  </a:cubicBezTo>
                  <a:cubicBezTo>
                    <a:pt x="239" y="112"/>
                    <a:pt x="241" y="111"/>
                    <a:pt x="243" y="111"/>
                  </a:cubicBezTo>
                  <a:cubicBezTo>
                    <a:pt x="244" y="111"/>
                    <a:pt x="245" y="110"/>
                    <a:pt x="247" y="109"/>
                  </a:cubicBezTo>
                  <a:cubicBezTo>
                    <a:pt x="248" y="107"/>
                    <a:pt x="248" y="104"/>
                    <a:pt x="248" y="103"/>
                  </a:cubicBezTo>
                  <a:cubicBezTo>
                    <a:pt x="247" y="103"/>
                    <a:pt x="248" y="99"/>
                    <a:pt x="247" y="98"/>
                  </a:cubicBezTo>
                  <a:cubicBezTo>
                    <a:pt x="246" y="98"/>
                    <a:pt x="246" y="97"/>
                    <a:pt x="244" y="97"/>
                  </a:cubicBezTo>
                  <a:cubicBezTo>
                    <a:pt x="243" y="96"/>
                    <a:pt x="243" y="95"/>
                    <a:pt x="242" y="96"/>
                  </a:cubicBezTo>
                  <a:cubicBezTo>
                    <a:pt x="241" y="96"/>
                    <a:pt x="241" y="95"/>
                    <a:pt x="240" y="94"/>
                  </a:cubicBezTo>
                  <a:cubicBezTo>
                    <a:pt x="239" y="94"/>
                    <a:pt x="239" y="94"/>
                    <a:pt x="237" y="93"/>
                  </a:cubicBezTo>
                  <a:cubicBezTo>
                    <a:pt x="235" y="93"/>
                    <a:pt x="235" y="93"/>
                    <a:pt x="234" y="92"/>
                  </a:cubicBezTo>
                  <a:cubicBezTo>
                    <a:pt x="233" y="91"/>
                    <a:pt x="229" y="88"/>
                    <a:pt x="228" y="87"/>
                  </a:cubicBezTo>
                  <a:cubicBezTo>
                    <a:pt x="226" y="87"/>
                    <a:pt x="225" y="86"/>
                    <a:pt x="223" y="86"/>
                  </a:cubicBezTo>
                  <a:cubicBezTo>
                    <a:pt x="222" y="87"/>
                    <a:pt x="221" y="86"/>
                    <a:pt x="220" y="86"/>
                  </a:cubicBezTo>
                  <a:cubicBezTo>
                    <a:pt x="219" y="86"/>
                    <a:pt x="218" y="86"/>
                    <a:pt x="218" y="85"/>
                  </a:cubicBezTo>
                  <a:cubicBezTo>
                    <a:pt x="218" y="85"/>
                    <a:pt x="217" y="85"/>
                    <a:pt x="216" y="86"/>
                  </a:cubicBezTo>
                  <a:cubicBezTo>
                    <a:pt x="215" y="87"/>
                    <a:pt x="216" y="84"/>
                    <a:pt x="215" y="84"/>
                  </a:cubicBezTo>
                  <a:cubicBezTo>
                    <a:pt x="214" y="84"/>
                    <a:pt x="213" y="83"/>
                    <a:pt x="214" y="84"/>
                  </a:cubicBezTo>
                  <a:cubicBezTo>
                    <a:pt x="215" y="84"/>
                    <a:pt x="218" y="82"/>
                    <a:pt x="216" y="82"/>
                  </a:cubicBezTo>
                  <a:cubicBezTo>
                    <a:pt x="214" y="81"/>
                    <a:pt x="212" y="80"/>
                    <a:pt x="212" y="81"/>
                  </a:cubicBezTo>
                  <a:cubicBezTo>
                    <a:pt x="212" y="81"/>
                    <a:pt x="211" y="82"/>
                    <a:pt x="211" y="82"/>
                  </a:cubicBezTo>
                  <a:cubicBezTo>
                    <a:pt x="211" y="82"/>
                    <a:pt x="211" y="82"/>
                    <a:pt x="211" y="82"/>
                  </a:cubicBezTo>
                  <a:cubicBezTo>
                    <a:pt x="211" y="82"/>
                    <a:pt x="211" y="82"/>
                    <a:pt x="210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0" y="82"/>
                    <a:pt x="210" y="82"/>
                    <a:pt x="209" y="82"/>
                  </a:cubicBezTo>
                  <a:cubicBezTo>
                    <a:pt x="209" y="82"/>
                    <a:pt x="209" y="82"/>
                    <a:pt x="209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6" y="82"/>
                    <a:pt x="204" y="81"/>
                    <a:pt x="204" y="81"/>
                  </a:cubicBezTo>
                  <a:cubicBezTo>
                    <a:pt x="204" y="80"/>
                    <a:pt x="201" y="80"/>
                    <a:pt x="200" y="79"/>
                  </a:cubicBezTo>
                  <a:cubicBezTo>
                    <a:pt x="200" y="78"/>
                    <a:pt x="202" y="79"/>
                    <a:pt x="204" y="79"/>
                  </a:cubicBezTo>
                  <a:cubicBezTo>
                    <a:pt x="205" y="79"/>
                    <a:pt x="206" y="79"/>
                    <a:pt x="206" y="79"/>
                  </a:cubicBezTo>
                  <a:cubicBezTo>
                    <a:pt x="207" y="78"/>
                    <a:pt x="208" y="77"/>
                    <a:pt x="209" y="77"/>
                  </a:cubicBezTo>
                  <a:cubicBezTo>
                    <a:pt x="209" y="76"/>
                    <a:pt x="209" y="75"/>
                    <a:pt x="208" y="75"/>
                  </a:cubicBezTo>
                  <a:cubicBezTo>
                    <a:pt x="207" y="75"/>
                    <a:pt x="207" y="74"/>
                    <a:pt x="205" y="74"/>
                  </a:cubicBezTo>
                  <a:cubicBezTo>
                    <a:pt x="204" y="74"/>
                    <a:pt x="204" y="73"/>
                    <a:pt x="203" y="74"/>
                  </a:cubicBezTo>
                  <a:cubicBezTo>
                    <a:pt x="202" y="74"/>
                    <a:pt x="203" y="73"/>
                    <a:pt x="202" y="72"/>
                  </a:cubicBezTo>
                  <a:cubicBezTo>
                    <a:pt x="201" y="71"/>
                    <a:pt x="200" y="72"/>
                    <a:pt x="200" y="73"/>
                  </a:cubicBezTo>
                  <a:cubicBezTo>
                    <a:pt x="199" y="73"/>
                    <a:pt x="199" y="74"/>
                    <a:pt x="199" y="75"/>
                  </a:cubicBezTo>
                  <a:cubicBezTo>
                    <a:pt x="198" y="75"/>
                    <a:pt x="198" y="74"/>
                    <a:pt x="199" y="74"/>
                  </a:cubicBezTo>
                  <a:cubicBezTo>
                    <a:pt x="199" y="74"/>
                    <a:pt x="198" y="74"/>
                    <a:pt x="198" y="74"/>
                  </a:cubicBezTo>
                  <a:cubicBezTo>
                    <a:pt x="197" y="74"/>
                    <a:pt x="197" y="73"/>
                    <a:pt x="198" y="73"/>
                  </a:cubicBezTo>
                  <a:cubicBezTo>
                    <a:pt x="198" y="72"/>
                    <a:pt x="199" y="71"/>
                    <a:pt x="199" y="71"/>
                  </a:cubicBezTo>
                  <a:cubicBezTo>
                    <a:pt x="199" y="71"/>
                    <a:pt x="199" y="69"/>
                    <a:pt x="198" y="70"/>
                  </a:cubicBezTo>
                  <a:cubicBezTo>
                    <a:pt x="197" y="70"/>
                    <a:pt x="196" y="70"/>
                    <a:pt x="196" y="70"/>
                  </a:cubicBezTo>
                  <a:cubicBezTo>
                    <a:pt x="195" y="71"/>
                    <a:pt x="194" y="73"/>
                    <a:pt x="194" y="74"/>
                  </a:cubicBezTo>
                  <a:cubicBezTo>
                    <a:pt x="194" y="75"/>
                    <a:pt x="193" y="75"/>
                    <a:pt x="193" y="75"/>
                  </a:cubicBezTo>
                  <a:cubicBezTo>
                    <a:pt x="192" y="75"/>
                    <a:pt x="193" y="70"/>
                    <a:pt x="193" y="70"/>
                  </a:cubicBezTo>
                  <a:cubicBezTo>
                    <a:pt x="194" y="69"/>
                    <a:pt x="192" y="70"/>
                    <a:pt x="191" y="71"/>
                  </a:cubicBezTo>
                  <a:cubicBezTo>
                    <a:pt x="190" y="72"/>
                    <a:pt x="190" y="74"/>
                    <a:pt x="189" y="74"/>
                  </a:cubicBezTo>
                  <a:cubicBezTo>
                    <a:pt x="188" y="75"/>
                    <a:pt x="188" y="78"/>
                    <a:pt x="187" y="79"/>
                  </a:cubicBezTo>
                  <a:cubicBezTo>
                    <a:pt x="186" y="80"/>
                    <a:pt x="187" y="77"/>
                    <a:pt x="187" y="76"/>
                  </a:cubicBezTo>
                  <a:cubicBezTo>
                    <a:pt x="188" y="76"/>
                    <a:pt x="188" y="74"/>
                    <a:pt x="188" y="73"/>
                  </a:cubicBezTo>
                  <a:cubicBezTo>
                    <a:pt x="189" y="73"/>
                    <a:pt x="190" y="71"/>
                    <a:pt x="189" y="71"/>
                  </a:cubicBezTo>
                  <a:cubicBezTo>
                    <a:pt x="188" y="71"/>
                    <a:pt x="188" y="70"/>
                    <a:pt x="187" y="71"/>
                  </a:cubicBezTo>
                  <a:cubicBezTo>
                    <a:pt x="186" y="71"/>
                    <a:pt x="186" y="70"/>
                    <a:pt x="185" y="70"/>
                  </a:cubicBezTo>
                  <a:cubicBezTo>
                    <a:pt x="184" y="70"/>
                    <a:pt x="185" y="71"/>
                    <a:pt x="185" y="72"/>
                  </a:cubicBezTo>
                  <a:cubicBezTo>
                    <a:pt x="185" y="72"/>
                    <a:pt x="184" y="73"/>
                    <a:pt x="184" y="73"/>
                  </a:cubicBezTo>
                  <a:cubicBezTo>
                    <a:pt x="184" y="74"/>
                    <a:pt x="184" y="73"/>
                    <a:pt x="183" y="73"/>
                  </a:cubicBezTo>
                  <a:cubicBezTo>
                    <a:pt x="183" y="73"/>
                    <a:pt x="183" y="74"/>
                    <a:pt x="183" y="75"/>
                  </a:cubicBezTo>
                  <a:cubicBezTo>
                    <a:pt x="184" y="75"/>
                    <a:pt x="182" y="75"/>
                    <a:pt x="182" y="74"/>
                  </a:cubicBezTo>
                  <a:cubicBezTo>
                    <a:pt x="182" y="74"/>
                    <a:pt x="181" y="74"/>
                    <a:pt x="180" y="74"/>
                  </a:cubicBezTo>
                  <a:cubicBezTo>
                    <a:pt x="179" y="75"/>
                    <a:pt x="179" y="75"/>
                    <a:pt x="179" y="76"/>
                  </a:cubicBezTo>
                  <a:cubicBezTo>
                    <a:pt x="179" y="76"/>
                    <a:pt x="181" y="77"/>
                    <a:pt x="181" y="78"/>
                  </a:cubicBezTo>
                  <a:cubicBezTo>
                    <a:pt x="180" y="78"/>
                    <a:pt x="180" y="79"/>
                    <a:pt x="180" y="80"/>
                  </a:cubicBezTo>
                  <a:cubicBezTo>
                    <a:pt x="181" y="81"/>
                    <a:pt x="179" y="79"/>
                    <a:pt x="179" y="80"/>
                  </a:cubicBezTo>
                  <a:cubicBezTo>
                    <a:pt x="178" y="80"/>
                    <a:pt x="178" y="78"/>
                    <a:pt x="179" y="78"/>
                  </a:cubicBezTo>
                  <a:cubicBezTo>
                    <a:pt x="179" y="77"/>
                    <a:pt x="179" y="76"/>
                    <a:pt x="178" y="77"/>
                  </a:cubicBezTo>
                  <a:cubicBezTo>
                    <a:pt x="176" y="78"/>
                    <a:pt x="177" y="76"/>
                    <a:pt x="175" y="76"/>
                  </a:cubicBezTo>
                  <a:cubicBezTo>
                    <a:pt x="174" y="77"/>
                    <a:pt x="172" y="77"/>
                    <a:pt x="172" y="78"/>
                  </a:cubicBezTo>
                  <a:cubicBezTo>
                    <a:pt x="172" y="79"/>
                    <a:pt x="174" y="79"/>
                    <a:pt x="175" y="80"/>
                  </a:cubicBezTo>
                  <a:cubicBezTo>
                    <a:pt x="176" y="80"/>
                    <a:pt x="175" y="81"/>
                    <a:pt x="176" y="82"/>
                  </a:cubicBezTo>
                  <a:cubicBezTo>
                    <a:pt x="176" y="82"/>
                    <a:pt x="174" y="80"/>
                    <a:pt x="173" y="80"/>
                  </a:cubicBezTo>
                  <a:cubicBezTo>
                    <a:pt x="172" y="80"/>
                    <a:pt x="173" y="81"/>
                    <a:pt x="173" y="82"/>
                  </a:cubicBezTo>
                  <a:cubicBezTo>
                    <a:pt x="173" y="82"/>
                    <a:pt x="172" y="81"/>
                    <a:pt x="172" y="81"/>
                  </a:cubicBezTo>
                  <a:cubicBezTo>
                    <a:pt x="171" y="80"/>
                    <a:pt x="171" y="82"/>
                    <a:pt x="170" y="83"/>
                  </a:cubicBezTo>
                  <a:cubicBezTo>
                    <a:pt x="169" y="83"/>
                    <a:pt x="170" y="81"/>
                    <a:pt x="170" y="81"/>
                  </a:cubicBezTo>
                  <a:cubicBezTo>
                    <a:pt x="170" y="80"/>
                    <a:pt x="170" y="81"/>
                    <a:pt x="169" y="82"/>
                  </a:cubicBezTo>
                  <a:cubicBezTo>
                    <a:pt x="168" y="83"/>
                    <a:pt x="168" y="82"/>
                    <a:pt x="168" y="81"/>
                  </a:cubicBezTo>
                  <a:cubicBezTo>
                    <a:pt x="169" y="81"/>
                    <a:pt x="168" y="80"/>
                    <a:pt x="166" y="80"/>
                  </a:cubicBezTo>
                  <a:cubicBezTo>
                    <a:pt x="165" y="80"/>
                    <a:pt x="166" y="79"/>
                    <a:pt x="166" y="78"/>
                  </a:cubicBezTo>
                  <a:cubicBezTo>
                    <a:pt x="166" y="77"/>
                    <a:pt x="165" y="78"/>
                    <a:pt x="164" y="79"/>
                  </a:cubicBezTo>
                  <a:cubicBezTo>
                    <a:pt x="163" y="80"/>
                    <a:pt x="163" y="80"/>
                    <a:pt x="164" y="82"/>
                  </a:cubicBezTo>
                  <a:cubicBezTo>
                    <a:pt x="164" y="83"/>
                    <a:pt x="162" y="82"/>
                    <a:pt x="162" y="83"/>
                  </a:cubicBezTo>
                  <a:cubicBezTo>
                    <a:pt x="161" y="84"/>
                    <a:pt x="162" y="84"/>
                    <a:pt x="163" y="84"/>
                  </a:cubicBezTo>
                  <a:cubicBezTo>
                    <a:pt x="164" y="85"/>
                    <a:pt x="164" y="86"/>
                    <a:pt x="164" y="86"/>
                  </a:cubicBezTo>
                  <a:cubicBezTo>
                    <a:pt x="164" y="87"/>
                    <a:pt x="162" y="86"/>
                    <a:pt x="161" y="87"/>
                  </a:cubicBezTo>
                  <a:cubicBezTo>
                    <a:pt x="161" y="87"/>
                    <a:pt x="161" y="88"/>
                    <a:pt x="160" y="88"/>
                  </a:cubicBezTo>
                  <a:cubicBezTo>
                    <a:pt x="159" y="88"/>
                    <a:pt x="159" y="89"/>
                    <a:pt x="160" y="89"/>
                  </a:cubicBezTo>
                  <a:cubicBezTo>
                    <a:pt x="161" y="90"/>
                    <a:pt x="160" y="90"/>
                    <a:pt x="159" y="90"/>
                  </a:cubicBezTo>
                  <a:cubicBezTo>
                    <a:pt x="158" y="90"/>
                    <a:pt x="157" y="90"/>
                    <a:pt x="157" y="91"/>
                  </a:cubicBezTo>
                  <a:cubicBezTo>
                    <a:pt x="156" y="91"/>
                    <a:pt x="155" y="91"/>
                    <a:pt x="154" y="91"/>
                  </a:cubicBezTo>
                  <a:cubicBezTo>
                    <a:pt x="154" y="90"/>
                    <a:pt x="153" y="90"/>
                    <a:pt x="152" y="91"/>
                  </a:cubicBezTo>
                  <a:cubicBezTo>
                    <a:pt x="152" y="92"/>
                    <a:pt x="151" y="93"/>
                    <a:pt x="151" y="94"/>
                  </a:cubicBezTo>
                  <a:cubicBezTo>
                    <a:pt x="151" y="94"/>
                    <a:pt x="153" y="94"/>
                    <a:pt x="154" y="94"/>
                  </a:cubicBezTo>
                  <a:cubicBezTo>
                    <a:pt x="155" y="93"/>
                    <a:pt x="153" y="95"/>
                    <a:pt x="152" y="96"/>
                  </a:cubicBezTo>
                  <a:cubicBezTo>
                    <a:pt x="151" y="96"/>
                    <a:pt x="153" y="96"/>
                    <a:pt x="154" y="96"/>
                  </a:cubicBezTo>
                  <a:cubicBezTo>
                    <a:pt x="155" y="95"/>
                    <a:pt x="154" y="97"/>
                    <a:pt x="153" y="97"/>
                  </a:cubicBezTo>
                  <a:cubicBezTo>
                    <a:pt x="152" y="97"/>
                    <a:pt x="151" y="97"/>
                    <a:pt x="150" y="98"/>
                  </a:cubicBezTo>
                  <a:cubicBezTo>
                    <a:pt x="150" y="99"/>
                    <a:pt x="152" y="99"/>
                    <a:pt x="153" y="100"/>
                  </a:cubicBezTo>
                  <a:cubicBezTo>
                    <a:pt x="155" y="100"/>
                    <a:pt x="149" y="99"/>
                    <a:pt x="149" y="100"/>
                  </a:cubicBezTo>
                  <a:cubicBezTo>
                    <a:pt x="149" y="101"/>
                    <a:pt x="148" y="102"/>
                    <a:pt x="148" y="102"/>
                  </a:cubicBezTo>
                  <a:cubicBezTo>
                    <a:pt x="148" y="103"/>
                    <a:pt x="149" y="103"/>
                    <a:pt x="150" y="103"/>
                  </a:cubicBezTo>
                  <a:cubicBezTo>
                    <a:pt x="151" y="103"/>
                    <a:pt x="148" y="104"/>
                    <a:pt x="147" y="104"/>
                  </a:cubicBezTo>
                  <a:cubicBezTo>
                    <a:pt x="147" y="104"/>
                    <a:pt x="145" y="105"/>
                    <a:pt x="145" y="106"/>
                  </a:cubicBezTo>
                  <a:cubicBezTo>
                    <a:pt x="145" y="107"/>
                    <a:pt x="144" y="107"/>
                    <a:pt x="143" y="108"/>
                  </a:cubicBezTo>
                  <a:cubicBezTo>
                    <a:pt x="142" y="109"/>
                    <a:pt x="142" y="110"/>
                    <a:pt x="142" y="111"/>
                  </a:cubicBezTo>
                  <a:cubicBezTo>
                    <a:pt x="142" y="111"/>
                    <a:pt x="142" y="111"/>
                    <a:pt x="144" y="112"/>
                  </a:cubicBezTo>
                  <a:cubicBezTo>
                    <a:pt x="146" y="113"/>
                    <a:pt x="143" y="112"/>
                    <a:pt x="142" y="112"/>
                  </a:cubicBezTo>
                  <a:cubicBezTo>
                    <a:pt x="141" y="112"/>
                    <a:pt x="140" y="114"/>
                    <a:pt x="141" y="114"/>
                  </a:cubicBezTo>
                  <a:cubicBezTo>
                    <a:pt x="142" y="114"/>
                    <a:pt x="141" y="115"/>
                    <a:pt x="141" y="116"/>
                  </a:cubicBezTo>
                  <a:cubicBezTo>
                    <a:pt x="141" y="117"/>
                    <a:pt x="140" y="118"/>
                    <a:pt x="139" y="119"/>
                  </a:cubicBezTo>
                  <a:cubicBezTo>
                    <a:pt x="138" y="120"/>
                    <a:pt x="140" y="119"/>
                    <a:pt x="140" y="119"/>
                  </a:cubicBezTo>
                  <a:cubicBezTo>
                    <a:pt x="141" y="119"/>
                    <a:pt x="139" y="121"/>
                    <a:pt x="138" y="121"/>
                  </a:cubicBezTo>
                  <a:cubicBezTo>
                    <a:pt x="137" y="122"/>
                    <a:pt x="136" y="122"/>
                    <a:pt x="136" y="123"/>
                  </a:cubicBezTo>
                  <a:cubicBezTo>
                    <a:pt x="136" y="124"/>
                    <a:pt x="135" y="123"/>
                    <a:pt x="134" y="123"/>
                  </a:cubicBezTo>
                  <a:cubicBezTo>
                    <a:pt x="133" y="123"/>
                    <a:pt x="131" y="126"/>
                    <a:pt x="131" y="127"/>
                  </a:cubicBezTo>
                  <a:cubicBezTo>
                    <a:pt x="130" y="128"/>
                    <a:pt x="129" y="129"/>
                    <a:pt x="128" y="130"/>
                  </a:cubicBezTo>
                  <a:cubicBezTo>
                    <a:pt x="128" y="130"/>
                    <a:pt x="130" y="131"/>
                    <a:pt x="131" y="131"/>
                  </a:cubicBezTo>
                  <a:cubicBezTo>
                    <a:pt x="132" y="131"/>
                    <a:pt x="134" y="130"/>
                    <a:pt x="134" y="130"/>
                  </a:cubicBezTo>
                  <a:cubicBezTo>
                    <a:pt x="135" y="129"/>
                    <a:pt x="132" y="132"/>
                    <a:pt x="131" y="132"/>
                  </a:cubicBezTo>
                  <a:cubicBezTo>
                    <a:pt x="130" y="132"/>
                    <a:pt x="130" y="131"/>
                    <a:pt x="129" y="131"/>
                  </a:cubicBezTo>
                  <a:cubicBezTo>
                    <a:pt x="129" y="131"/>
                    <a:pt x="128" y="132"/>
                    <a:pt x="128" y="132"/>
                  </a:cubicBezTo>
                  <a:cubicBezTo>
                    <a:pt x="128" y="133"/>
                    <a:pt x="126" y="133"/>
                    <a:pt x="125" y="133"/>
                  </a:cubicBezTo>
                  <a:cubicBezTo>
                    <a:pt x="124" y="133"/>
                    <a:pt x="124" y="134"/>
                    <a:pt x="124" y="135"/>
                  </a:cubicBezTo>
                  <a:cubicBezTo>
                    <a:pt x="124" y="136"/>
                    <a:pt x="124" y="136"/>
                    <a:pt x="124" y="137"/>
                  </a:cubicBezTo>
                  <a:cubicBezTo>
                    <a:pt x="125" y="138"/>
                    <a:pt x="124" y="137"/>
                    <a:pt x="122" y="136"/>
                  </a:cubicBezTo>
                  <a:cubicBezTo>
                    <a:pt x="121" y="136"/>
                    <a:pt x="121" y="137"/>
                    <a:pt x="120" y="138"/>
                  </a:cubicBezTo>
                  <a:cubicBezTo>
                    <a:pt x="119" y="138"/>
                    <a:pt x="117" y="138"/>
                    <a:pt x="116" y="138"/>
                  </a:cubicBezTo>
                  <a:cubicBezTo>
                    <a:pt x="115" y="139"/>
                    <a:pt x="116" y="139"/>
                    <a:pt x="117" y="139"/>
                  </a:cubicBezTo>
                  <a:cubicBezTo>
                    <a:pt x="118" y="140"/>
                    <a:pt x="117" y="140"/>
                    <a:pt x="115" y="140"/>
                  </a:cubicBezTo>
                  <a:cubicBezTo>
                    <a:pt x="114" y="140"/>
                    <a:pt x="114" y="140"/>
                    <a:pt x="114" y="141"/>
                  </a:cubicBezTo>
                  <a:cubicBezTo>
                    <a:pt x="114" y="142"/>
                    <a:pt x="112" y="141"/>
                    <a:pt x="111" y="142"/>
                  </a:cubicBezTo>
                  <a:cubicBezTo>
                    <a:pt x="111" y="143"/>
                    <a:pt x="113" y="143"/>
                    <a:pt x="112" y="143"/>
                  </a:cubicBezTo>
                  <a:cubicBezTo>
                    <a:pt x="111" y="143"/>
                    <a:pt x="109" y="143"/>
                    <a:pt x="110" y="144"/>
                  </a:cubicBezTo>
                  <a:cubicBezTo>
                    <a:pt x="111" y="145"/>
                    <a:pt x="111" y="146"/>
                    <a:pt x="112" y="147"/>
                  </a:cubicBezTo>
                  <a:cubicBezTo>
                    <a:pt x="112" y="149"/>
                    <a:pt x="114" y="149"/>
                    <a:pt x="112" y="148"/>
                  </a:cubicBezTo>
                  <a:cubicBezTo>
                    <a:pt x="110" y="148"/>
                    <a:pt x="110" y="149"/>
                    <a:pt x="111" y="150"/>
                  </a:cubicBezTo>
                  <a:cubicBezTo>
                    <a:pt x="112" y="151"/>
                    <a:pt x="112" y="151"/>
                    <a:pt x="110" y="151"/>
                  </a:cubicBezTo>
                  <a:cubicBezTo>
                    <a:pt x="108" y="152"/>
                    <a:pt x="110" y="152"/>
                    <a:pt x="111" y="153"/>
                  </a:cubicBezTo>
                  <a:cubicBezTo>
                    <a:pt x="111" y="153"/>
                    <a:pt x="110" y="154"/>
                    <a:pt x="111" y="154"/>
                  </a:cubicBezTo>
                  <a:cubicBezTo>
                    <a:pt x="112" y="154"/>
                    <a:pt x="109" y="155"/>
                    <a:pt x="111" y="156"/>
                  </a:cubicBezTo>
                  <a:cubicBezTo>
                    <a:pt x="112" y="157"/>
                    <a:pt x="112" y="156"/>
                    <a:pt x="113" y="155"/>
                  </a:cubicBezTo>
                  <a:cubicBezTo>
                    <a:pt x="114" y="154"/>
                    <a:pt x="113" y="156"/>
                    <a:pt x="112" y="157"/>
                  </a:cubicBezTo>
                  <a:cubicBezTo>
                    <a:pt x="111" y="159"/>
                    <a:pt x="111" y="157"/>
                    <a:pt x="110" y="158"/>
                  </a:cubicBezTo>
                  <a:cubicBezTo>
                    <a:pt x="108" y="158"/>
                    <a:pt x="110" y="159"/>
                    <a:pt x="111" y="160"/>
                  </a:cubicBezTo>
                  <a:cubicBezTo>
                    <a:pt x="111" y="162"/>
                    <a:pt x="111" y="161"/>
                    <a:pt x="112" y="161"/>
                  </a:cubicBezTo>
                  <a:cubicBezTo>
                    <a:pt x="113" y="161"/>
                    <a:pt x="113" y="161"/>
                    <a:pt x="114" y="160"/>
                  </a:cubicBezTo>
                  <a:cubicBezTo>
                    <a:pt x="115" y="160"/>
                    <a:pt x="113" y="162"/>
                    <a:pt x="114" y="163"/>
                  </a:cubicBezTo>
                  <a:cubicBezTo>
                    <a:pt x="114" y="164"/>
                    <a:pt x="113" y="163"/>
                    <a:pt x="112" y="163"/>
                  </a:cubicBezTo>
                  <a:cubicBezTo>
                    <a:pt x="111" y="164"/>
                    <a:pt x="111" y="165"/>
                    <a:pt x="112" y="166"/>
                  </a:cubicBezTo>
                  <a:cubicBezTo>
                    <a:pt x="113" y="166"/>
                    <a:pt x="114" y="168"/>
                    <a:pt x="115" y="168"/>
                  </a:cubicBezTo>
                  <a:cubicBezTo>
                    <a:pt x="116" y="169"/>
                    <a:pt x="118" y="169"/>
                    <a:pt x="120" y="169"/>
                  </a:cubicBezTo>
                  <a:cubicBezTo>
                    <a:pt x="121" y="168"/>
                    <a:pt x="121" y="169"/>
                    <a:pt x="122" y="168"/>
                  </a:cubicBezTo>
                  <a:cubicBezTo>
                    <a:pt x="123" y="168"/>
                    <a:pt x="125" y="166"/>
                    <a:pt x="126" y="164"/>
                  </a:cubicBezTo>
                  <a:cubicBezTo>
                    <a:pt x="128" y="162"/>
                    <a:pt x="129" y="162"/>
                    <a:pt x="130" y="162"/>
                  </a:cubicBezTo>
                  <a:cubicBezTo>
                    <a:pt x="131" y="161"/>
                    <a:pt x="131" y="161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60"/>
                    <a:pt x="131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60"/>
                    <a:pt x="132" y="160"/>
                    <a:pt x="132" y="160"/>
                  </a:cubicBezTo>
                  <a:cubicBezTo>
                    <a:pt x="132" y="160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3"/>
                    <a:pt x="133" y="163"/>
                    <a:pt x="133" y="163"/>
                  </a:cubicBezTo>
                  <a:cubicBezTo>
                    <a:pt x="133" y="164"/>
                    <a:pt x="133" y="167"/>
                    <a:pt x="134" y="168"/>
                  </a:cubicBezTo>
                  <a:cubicBezTo>
                    <a:pt x="134" y="169"/>
                    <a:pt x="135" y="169"/>
                    <a:pt x="136" y="168"/>
                  </a:cubicBezTo>
                  <a:cubicBezTo>
                    <a:pt x="137" y="167"/>
                    <a:pt x="135" y="171"/>
                    <a:pt x="135" y="172"/>
                  </a:cubicBezTo>
                  <a:cubicBezTo>
                    <a:pt x="135" y="173"/>
                    <a:pt x="137" y="176"/>
                    <a:pt x="138" y="177"/>
                  </a:cubicBezTo>
                  <a:cubicBezTo>
                    <a:pt x="138" y="178"/>
                    <a:pt x="139" y="180"/>
                    <a:pt x="139" y="181"/>
                  </a:cubicBezTo>
                  <a:cubicBezTo>
                    <a:pt x="139" y="182"/>
                    <a:pt x="138" y="185"/>
                    <a:pt x="139" y="185"/>
                  </a:cubicBezTo>
                  <a:cubicBezTo>
                    <a:pt x="139" y="185"/>
                    <a:pt x="141" y="185"/>
                    <a:pt x="142" y="185"/>
                  </a:cubicBezTo>
                  <a:cubicBezTo>
                    <a:pt x="144" y="185"/>
                    <a:pt x="144" y="185"/>
                    <a:pt x="145" y="184"/>
                  </a:cubicBezTo>
                  <a:cubicBezTo>
                    <a:pt x="145" y="183"/>
                    <a:pt x="145" y="182"/>
                    <a:pt x="147" y="181"/>
                  </a:cubicBezTo>
                  <a:cubicBezTo>
                    <a:pt x="149" y="180"/>
                    <a:pt x="150" y="181"/>
                    <a:pt x="151" y="180"/>
                  </a:cubicBezTo>
                  <a:cubicBezTo>
                    <a:pt x="152" y="180"/>
                    <a:pt x="154" y="174"/>
                    <a:pt x="155" y="173"/>
                  </a:cubicBezTo>
                  <a:cubicBezTo>
                    <a:pt x="155" y="171"/>
                    <a:pt x="155" y="169"/>
                    <a:pt x="155" y="168"/>
                  </a:cubicBezTo>
                  <a:cubicBezTo>
                    <a:pt x="155" y="167"/>
                    <a:pt x="158" y="164"/>
                    <a:pt x="158" y="163"/>
                  </a:cubicBezTo>
                  <a:cubicBezTo>
                    <a:pt x="159" y="163"/>
                    <a:pt x="159" y="163"/>
                    <a:pt x="160" y="163"/>
                  </a:cubicBezTo>
                  <a:cubicBezTo>
                    <a:pt x="160" y="163"/>
                    <a:pt x="161" y="160"/>
                    <a:pt x="162" y="160"/>
                  </a:cubicBezTo>
                  <a:cubicBezTo>
                    <a:pt x="163" y="159"/>
                    <a:pt x="163" y="158"/>
                    <a:pt x="164" y="158"/>
                  </a:cubicBezTo>
                  <a:cubicBezTo>
                    <a:pt x="164" y="157"/>
                    <a:pt x="163" y="155"/>
                    <a:pt x="162" y="154"/>
                  </a:cubicBezTo>
                  <a:cubicBezTo>
                    <a:pt x="162" y="153"/>
                    <a:pt x="161" y="152"/>
                    <a:pt x="159" y="152"/>
                  </a:cubicBezTo>
                  <a:cubicBezTo>
                    <a:pt x="157" y="152"/>
                    <a:pt x="157" y="151"/>
                    <a:pt x="157" y="150"/>
                  </a:cubicBezTo>
                  <a:cubicBezTo>
                    <a:pt x="156" y="149"/>
                    <a:pt x="157" y="146"/>
                    <a:pt x="157" y="146"/>
                  </a:cubicBezTo>
                  <a:cubicBezTo>
                    <a:pt x="158" y="145"/>
                    <a:pt x="158" y="142"/>
                    <a:pt x="158" y="141"/>
                  </a:cubicBezTo>
                  <a:cubicBezTo>
                    <a:pt x="159" y="140"/>
                    <a:pt x="157" y="139"/>
                    <a:pt x="157" y="139"/>
                  </a:cubicBezTo>
                  <a:cubicBezTo>
                    <a:pt x="157" y="138"/>
                    <a:pt x="158" y="139"/>
                    <a:pt x="159" y="139"/>
                  </a:cubicBezTo>
                  <a:cubicBezTo>
                    <a:pt x="160" y="139"/>
                    <a:pt x="162" y="136"/>
                    <a:pt x="163" y="135"/>
                  </a:cubicBezTo>
                  <a:cubicBezTo>
                    <a:pt x="164" y="134"/>
                    <a:pt x="164" y="132"/>
                    <a:pt x="165" y="132"/>
                  </a:cubicBezTo>
                  <a:cubicBezTo>
                    <a:pt x="165" y="131"/>
                    <a:pt x="168" y="130"/>
                    <a:pt x="168" y="130"/>
                  </a:cubicBezTo>
                  <a:cubicBezTo>
                    <a:pt x="169" y="130"/>
                    <a:pt x="171" y="129"/>
                    <a:pt x="171" y="128"/>
                  </a:cubicBezTo>
                  <a:cubicBezTo>
                    <a:pt x="171" y="126"/>
                    <a:pt x="174" y="125"/>
                    <a:pt x="174" y="124"/>
                  </a:cubicBezTo>
                  <a:cubicBezTo>
                    <a:pt x="175" y="123"/>
                    <a:pt x="173" y="123"/>
                    <a:pt x="173" y="122"/>
                  </a:cubicBezTo>
                  <a:cubicBezTo>
                    <a:pt x="172" y="121"/>
                    <a:pt x="173" y="121"/>
                    <a:pt x="174" y="120"/>
                  </a:cubicBezTo>
                  <a:cubicBezTo>
                    <a:pt x="174" y="120"/>
                    <a:pt x="174" y="119"/>
                    <a:pt x="174" y="119"/>
                  </a:cubicBezTo>
                  <a:cubicBezTo>
                    <a:pt x="175" y="118"/>
                    <a:pt x="175" y="118"/>
                    <a:pt x="176" y="117"/>
                  </a:cubicBezTo>
                  <a:cubicBezTo>
                    <a:pt x="178" y="116"/>
                    <a:pt x="177" y="116"/>
                    <a:pt x="177" y="116"/>
                  </a:cubicBezTo>
                  <a:cubicBezTo>
                    <a:pt x="177" y="115"/>
                    <a:pt x="179" y="115"/>
                    <a:pt x="180" y="115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6"/>
                    <a:pt x="181" y="116"/>
                    <a:pt x="182" y="116"/>
                  </a:cubicBezTo>
                  <a:cubicBezTo>
                    <a:pt x="182" y="116"/>
                    <a:pt x="182" y="115"/>
                    <a:pt x="182" y="115"/>
                  </a:cubicBezTo>
                  <a:cubicBezTo>
                    <a:pt x="182" y="115"/>
                    <a:pt x="182" y="115"/>
                    <a:pt x="183" y="115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4" y="115"/>
                    <a:pt x="184" y="115"/>
                    <a:pt x="184" y="115"/>
                  </a:cubicBezTo>
                  <a:cubicBezTo>
                    <a:pt x="186" y="115"/>
                    <a:pt x="186" y="116"/>
                    <a:pt x="187" y="117"/>
                  </a:cubicBezTo>
                  <a:cubicBezTo>
                    <a:pt x="188" y="118"/>
                    <a:pt x="187" y="121"/>
                    <a:pt x="186" y="121"/>
                  </a:cubicBezTo>
                  <a:cubicBezTo>
                    <a:pt x="185" y="121"/>
                    <a:pt x="183" y="125"/>
                    <a:pt x="182" y="126"/>
                  </a:cubicBezTo>
                  <a:cubicBezTo>
                    <a:pt x="182" y="127"/>
                    <a:pt x="178" y="130"/>
                    <a:pt x="177" y="131"/>
                  </a:cubicBezTo>
                  <a:cubicBezTo>
                    <a:pt x="177" y="133"/>
                    <a:pt x="173" y="136"/>
                    <a:pt x="172" y="137"/>
                  </a:cubicBezTo>
                  <a:cubicBezTo>
                    <a:pt x="171" y="138"/>
                    <a:pt x="172" y="138"/>
                    <a:pt x="173" y="139"/>
                  </a:cubicBezTo>
                  <a:cubicBezTo>
                    <a:pt x="173" y="141"/>
                    <a:pt x="174" y="146"/>
                    <a:pt x="174" y="147"/>
                  </a:cubicBezTo>
                  <a:cubicBezTo>
                    <a:pt x="173" y="148"/>
                    <a:pt x="173" y="149"/>
                    <a:pt x="173" y="150"/>
                  </a:cubicBezTo>
                  <a:cubicBezTo>
                    <a:pt x="173" y="151"/>
                    <a:pt x="173" y="152"/>
                    <a:pt x="174" y="152"/>
                  </a:cubicBezTo>
                  <a:cubicBezTo>
                    <a:pt x="176" y="152"/>
                    <a:pt x="177" y="153"/>
                    <a:pt x="177" y="154"/>
                  </a:cubicBezTo>
                  <a:cubicBezTo>
                    <a:pt x="177" y="155"/>
                    <a:pt x="177" y="155"/>
                    <a:pt x="179" y="156"/>
                  </a:cubicBezTo>
                  <a:cubicBezTo>
                    <a:pt x="180" y="156"/>
                    <a:pt x="182" y="156"/>
                    <a:pt x="183" y="156"/>
                  </a:cubicBezTo>
                  <a:cubicBezTo>
                    <a:pt x="184" y="156"/>
                    <a:pt x="185" y="155"/>
                    <a:pt x="187" y="155"/>
                  </a:cubicBezTo>
                  <a:cubicBezTo>
                    <a:pt x="189" y="154"/>
                    <a:pt x="191" y="154"/>
                    <a:pt x="193" y="153"/>
                  </a:cubicBezTo>
                  <a:cubicBezTo>
                    <a:pt x="194" y="153"/>
                    <a:pt x="195" y="153"/>
                    <a:pt x="195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7" y="153"/>
                    <a:pt x="198" y="153"/>
                    <a:pt x="199" y="153"/>
                  </a:cubicBezTo>
                  <a:cubicBezTo>
                    <a:pt x="200" y="152"/>
                    <a:pt x="200" y="152"/>
                    <a:pt x="200" y="153"/>
                  </a:cubicBezTo>
                  <a:cubicBezTo>
                    <a:pt x="200" y="155"/>
                    <a:pt x="202" y="154"/>
                    <a:pt x="203" y="155"/>
                  </a:cubicBezTo>
                  <a:cubicBezTo>
                    <a:pt x="204" y="155"/>
                    <a:pt x="204" y="157"/>
                    <a:pt x="203" y="157"/>
                  </a:cubicBezTo>
                  <a:cubicBezTo>
                    <a:pt x="201" y="157"/>
                    <a:pt x="198" y="157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9"/>
                    <a:pt x="199" y="159"/>
                    <a:pt x="198" y="159"/>
                  </a:cubicBezTo>
                  <a:cubicBezTo>
                    <a:pt x="198" y="159"/>
                    <a:pt x="198" y="159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4" y="159"/>
                    <a:pt x="189" y="159"/>
                    <a:pt x="187" y="159"/>
                  </a:cubicBezTo>
                  <a:cubicBezTo>
                    <a:pt x="186" y="159"/>
                    <a:pt x="181" y="161"/>
                    <a:pt x="181" y="162"/>
                  </a:cubicBezTo>
                  <a:cubicBezTo>
                    <a:pt x="181" y="164"/>
                    <a:pt x="182" y="166"/>
                    <a:pt x="183" y="167"/>
                  </a:cubicBezTo>
                  <a:cubicBezTo>
                    <a:pt x="183" y="167"/>
                    <a:pt x="184" y="167"/>
                    <a:pt x="184" y="167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4" y="167"/>
                    <a:pt x="184" y="168"/>
                    <a:pt x="184" y="168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4" y="169"/>
                    <a:pt x="185" y="169"/>
                    <a:pt x="185" y="170"/>
                  </a:cubicBezTo>
                  <a:cubicBezTo>
                    <a:pt x="185" y="171"/>
                    <a:pt x="185" y="171"/>
                    <a:pt x="185" y="172"/>
                  </a:cubicBezTo>
                  <a:cubicBezTo>
                    <a:pt x="185" y="174"/>
                    <a:pt x="183" y="176"/>
                    <a:pt x="182" y="176"/>
                  </a:cubicBezTo>
                  <a:cubicBezTo>
                    <a:pt x="180" y="175"/>
                    <a:pt x="178" y="171"/>
                    <a:pt x="177" y="171"/>
                  </a:cubicBezTo>
                  <a:cubicBezTo>
                    <a:pt x="176" y="171"/>
                    <a:pt x="173" y="172"/>
                    <a:pt x="173" y="173"/>
                  </a:cubicBezTo>
                  <a:cubicBezTo>
                    <a:pt x="173" y="174"/>
                    <a:pt x="172" y="175"/>
                    <a:pt x="172" y="176"/>
                  </a:cubicBezTo>
                  <a:cubicBezTo>
                    <a:pt x="171" y="177"/>
                    <a:pt x="171" y="178"/>
                    <a:pt x="171" y="179"/>
                  </a:cubicBezTo>
                  <a:cubicBezTo>
                    <a:pt x="171" y="180"/>
                    <a:pt x="171" y="181"/>
                    <a:pt x="171" y="181"/>
                  </a:cubicBezTo>
                  <a:cubicBezTo>
                    <a:pt x="171" y="181"/>
                    <a:pt x="171" y="181"/>
                    <a:pt x="171" y="181"/>
                  </a:cubicBezTo>
                  <a:cubicBezTo>
                    <a:pt x="171" y="182"/>
                    <a:pt x="171" y="183"/>
                    <a:pt x="171" y="183"/>
                  </a:cubicBezTo>
                  <a:cubicBezTo>
                    <a:pt x="171" y="184"/>
                    <a:pt x="170" y="184"/>
                    <a:pt x="170" y="185"/>
                  </a:cubicBezTo>
                  <a:cubicBezTo>
                    <a:pt x="170" y="185"/>
                    <a:pt x="170" y="185"/>
                    <a:pt x="170" y="185"/>
                  </a:cubicBezTo>
                  <a:cubicBezTo>
                    <a:pt x="170" y="185"/>
                    <a:pt x="170" y="186"/>
                    <a:pt x="169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69" y="187"/>
                    <a:pt x="168" y="187"/>
                    <a:pt x="168" y="187"/>
                  </a:cubicBezTo>
                  <a:cubicBezTo>
                    <a:pt x="168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9"/>
                    <a:pt x="167" y="189"/>
                    <a:pt x="167" y="189"/>
                  </a:cubicBezTo>
                  <a:cubicBezTo>
                    <a:pt x="167" y="189"/>
                    <a:pt x="166" y="189"/>
                    <a:pt x="166" y="189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5" y="190"/>
                    <a:pt x="165" y="191"/>
                    <a:pt x="165" y="191"/>
                  </a:cubicBezTo>
                  <a:cubicBezTo>
                    <a:pt x="165" y="191"/>
                    <a:pt x="165" y="191"/>
                    <a:pt x="165" y="191"/>
                  </a:cubicBezTo>
                  <a:cubicBezTo>
                    <a:pt x="164" y="191"/>
                    <a:pt x="164" y="191"/>
                    <a:pt x="164" y="191"/>
                  </a:cubicBezTo>
                  <a:cubicBezTo>
                    <a:pt x="162" y="191"/>
                    <a:pt x="163" y="189"/>
                    <a:pt x="160" y="189"/>
                  </a:cubicBezTo>
                  <a:cubicBezTo>
                    <a:pt x="158" y="189"/>
                    <a:pt x="152" y="190"/>
                    <a:pt x="150" y="191"/>
                  </a:cubicBezTo>
                  <a:cubicBezTo>
                    <a:pt x="150" y="192"/>
                    <a:pt x="149" y="192"/>
                    <a:pt x="149" y="192"/>
                  </a:cubicBezTo>
                  <a:cubicBezTo>
                    <a:pt x="149" y="192"/>
                    <a:pt x="148" y="192"/>
                    <a:pt x="148" y="192"/>
                  </a:cubicBezTo>
                  <a:cubicBezTo>
                    <a:pt x="148" y="192"/>
                    <a:pt x="148" y="192"/>
                    <a:pt x="147" y="192"/>
                  </a:cubicBezTo>
                  <a:cubicBezTo>
                    <a:pt x="147" y="192"/>
                    <a:pt x="147" y="193"/>
                    <a:pt x="147" y="193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46" y="193"/>
                    <a:pt x="145" y="193"/>
                    <a:pt x="145" y="193"/>
                  </a:cubicBezTo>
                  <a:cubicBezTo>
                    <a:pt x="145" y="193"/>
                    <a:pt x="145" y="193"/>
                    <a:pt x="144" y="193"/>
                  </a:cubicBezTo>
                  <a:cubicBezTo>
                    <a:pt x="143" y="193"/>
                    <a:pt x="143" y="191"/>
                    <a:pt x="143" y="190"/>
                  </a:cubicBezTo>
                  <a:cubicBezTo>
                    <a:pt x="142" y="190"/>
                    <a:pt x="142" y="191"/>
                    <a:pt x="141" y="192"/>
                  </a:cubicBezTo>
                  <a:cubicBezTo>
                    <a:pt x="140" y="193"/>
                    <a:pt x="140" y="191"/>
                    <a:pt x="138" y="191"/>
                  </a:cubicBezTo>
                  <a:cubicBezTo>
                    <a:pt x="137" y="191"/>
                    <a:pt x="134" y="193"/>
                    <a:pt x="133" y="193"/>
                  </a:cubicBezTo>
                  <a:cubicBezTo>
                    <a:pt x="132" y="193"/>
                    <a:pt x="133" y="191"/>
                    <a:pt x="133" y="191"/>
                  </a:cubicBezTo>
                  <a:cubicBezTo>
                    <a:pt x="132" y="190"/>
                    <a:pt x="129" y="192"/>
                    <a:pt x="129" y="192"/>
                  </a:cubicBezTo>
                  <a:cubicBezTo>
                    <a:pt x="128" y="191"/>
                    <a:pt x="127" y="190"/>
                    <a:pt x="128" y="190"/>
                  </a:cubicBezTo>
                  <a:cubicBezTo>
                    <a:pt x="128" y="190"/>
                    <a:pt x="128" y="190"/>
                    <a:pt x="128" y="190"/>
                  </a:cubicBezTo>
                  <a:cubicBezTo>
                    <a:pt x="128" y="190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9" y="186"/>
                    <a:pt x="130" y="186"/>
                  </a:cubicBezTo>
                  <a:cubicBezTo>
                    <a:pt x="131" y="185"/>
                    <a:pt x="128" y="184"/>
                    <a:pt x="127" y="184"/>
                  </a:cubicBezTo>
                  <a:cubicBezTo>
                    <a:pt x="126" y="184"/>
                    <a:pt x="128" y="182"/>
                    <a:pt x="129" y="181"/>
                  </a:cubicBezTo>
                  <a:cubicBezTo>
                    <a:pt x="131" y="180"/>
                    <a:pt x="131" y="180"/>
                    <a:pt x="132" y="179"/>
                  </a:cubicBezTo>
                  <a:cubicBezTo>
                    <a:pt x="132" y="178"/>
                    <a:pt x="131" y="178"/>
                    <a:pt x="130" y="179"/>
                  </a:cubicBezTo>
                  <a:cubicBezTo>
                    <a:pt x="129" y="179"/>
                    <a:pt x="128" y="176"/>
                    <a:pt x="129" y="175"/>
                  </a:cubicBezTo>
                  <a:cubicBezTo>
                    <a:pt x="130" y="175"/>
                    <a:pt x="130" y="173"/>
                    <a:pt x="130" y="172"/>
                  </a:cubicBezTo>
                  <a:cubicBezTo>
                    <a:pt x="130" y="171"/>
                    <a:pt x="128" y="172"/>
                    <a:pt x="127" y="173"/>
                  </a:cubicBezTo>
                  <a:cubicBezTo>
                    <a:pt x="127" y="173"/>
                    <a:pt x="126" y="175"/>
                    <a:pt x="126" y="175"/>
                  </a:cubicBezTo>
                  <a:cubicBezTo>
                    <a:pt x="127" y="176"/>
                    <a:pt x="126" y="177"/>
                    <a:pt x="125" y="177"/>
                  </a:cubicBezTo>
                  <a:cubicBezTo>
                    <a:pt x="124" y="178"/>
                    <a:pt x="124" y="176"/>
                    <a:pt x="123" y="175"/>
                  </a:cubicBezTo>
                  <a:cubicBezTo>
                    <a:pt x="123" y="175"/>
                    <a:pt x="122" y="176"/>
                    <a:pt x="122" y="177"/>
                  </a:cubicBezTo>
                  <a:cubicBezTo>
                    <a:pt x="121" y="177"/>
                    <a:pt x="121" y="181"/>
                    <a:pt x="121" y="182"/>
                  </a:cubicBezTo>
                  <a:cubicBezTo>
                    <a:pt x="120" y="182"/>
                    <a:pt x="121" y="184"/>
                    <a:pt x="122" y="185"/>
                  </a:cubicBezTo>
                  <a:cubicBezTo>
                    <a:pt x="122" y="185"/>
                    <a:pt x="122" y="186"/>
                    <a:pt x="122" y="186"/>
                  </a:cubicBezTo>
                  <a:cubicBezTo>
                    <a:pt x="122" y="186"/>
                    <a:pt x="122" y="186"/>
                    <a:pt x="122" y="186"/>
                  </a:cubicBezTo>
                  <a:cubicBezTo>
                    <a:pt x="122" y="186"/>
                    <a:pt x="122" y="187"/>
                    <a:pt x="122" y="187"/>
                  </a:cubicBezTo>
                  <a:cubicBezTo>
                    <a:pt x="122" y="187"/>
                    <a:pt x="122" y="188"/>
                    <a:pt x="122" y="188"/>
                  </a:cubicBezTo>
                  <a:cubicBezTo>
                    <a:pt x="122" y="188"/>
                    <a:pt x="122" y="188"/>
                    <a:pt x="122" y="188"/>
                  </a:cubicBezTo>
                  <a:cubicBezTo>
                    <a:pt x="122" y="188"/>
                    <a:pt x="122" y="189"/>
                    <a:pt x="122" y="189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3" y="190"/>
                    <a:pt x="123" y="190"/>
                    <a:pt x="123" y="191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1"/>
                    <a:pt x="123" y="192"/>
                    <a:pt x="123" y="192"/>
                  </a:cubicBezTo>
                  <a:cubicBezTo>
                    <a:pt x="123" y="192"/>
                    <a:pt x="123" y="192"/>
                    <a:pt x="123" y="192"/>
                  </a:cubicBezTo>
                  <a:cubicBezTo>
                    <a:pt x="123" y="192"/>
                    <a:pt x="123" y="193"/>
                    <a:pt x="123" y="193"/>
                  </a:cubicBezTo>
                  <a:cubicBezTo>
                    <a:pt x="123" y="194"/>
                    <a:pt x="123" y="195"/>
                    <a:pt x="122" y="196"/>
                  </a:cubicBezTo>
                  <a:cubicBezTo>
                    <a:pt x="121" y="196"/>
                    <a:pt x="118" y="193"/>
                    <a:pt x="117" y="195"/>
                  </a:cubicBezTo>
                  <a:cubicBezTo>
                    <a:pt x="116" y="195"/>
                    <a:pt x="116" y="195"/>
                    <a:pt x="116" y="196"/>
                  </a:cubicBezTo>
                  <a:cubicBezTo>
                    <a:pt x="115" y="196"/>
                    <a:pt x="115" y="196"/>
                    <a:pt x="115" y="196"/>
                  </a:cubicBezTo>
                  <a:cubicBezTo>
                    <a:pt x="115" y="196"/>
                    <a:pt x="115" y="196"/>
                    <a:pt x="114" y="196"/>
                  </a:cubicBezTo>
                  <a:cubicBezTo>
                    <a:pt x="114" y="196"/>
                    <a:pt x="114" y="196"/>
                    <a:pt x="114" y="196"/>
                  </a:cubicBezTo>
                  <a:cubicBezTo>
                    <a:pt x="114" y="196"/>
                    <a:pt x="113" y="197"/>
                    <a:pt x="113" y="197"/>
                  </a:cubicBezTo>
                  <a:cubicBezTo>
                    <a:pt x="112" y="197"/>
                    <a:pt x="111" y="197"/>
                    <a:pt x="110" y="198"/>
                  </a:cubicBezTo>
                  <a:cubicBezTo>
                    <a:pt x="108" y="199"/>
                    <a:pt x="108" y="199"/>
                    <a:pt x="107" y="199"/>
                  </a:cubicBezTo>
                  <a:cubicBezTo>
                    <a:pt x="106" y="199"/>
                    <a:pt x="104" y="204"/>
                    <a:pt x="103" y="206"/>
                  </a:cubicBezTo>
                  <a:cubicBezTo>
                    <a:pt x="103" y="206"/>
                    <a:pt x="103" y="206"/>
                    <a:pt x="103" y="207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99" y="208"/>
                  </a:cubicBezTo>
                  <a:cubicBezTo>
                    <a:pt x="99" y="208"/>
                    <a:pt x="98" y="208"/>
                    <a:pt x="97" y="208"/>
                  </a:cubicBezTo>
                  <a:cubicBezTo>
                    <a:pt x="96" y="208"/>
                    <a:pt x="96" y="208"/>
                    <a:pt x="95" y="209"/>
                  </a:cubicBezTo>
                  <a:cubicBezTo>
                    <a:pt x="95" y="209"/>
                    <a:pt x="95" y="209"/>
                    <a:pt x="95" y="209"/>
                  </a:cubicBezTo>
                  <a:cubicBezTo>
                    <a:pt x="95" y="209"/>
                    <a:pt x="94" y="209"/>
                    <a:pt x="94" y="210"/>
                  </a:cubicBezTo>
                  <a:cubicBezTo>
                    <a:pt x="93" y="211"/>
                    <a:pt x="94" y="213"/>
                    <a:pt x="94" y="214"/>
                  </a:cubicBezTo>
                  <a:cubicBezTo>
                    <a:pt x="94" y="214"/>
                    <a:pt x="92" y="216"/>
                    <a:pt x="91" y="216"/>
                  </a:cubicBezTo>
                  <a:cubicBezTo>
                    <a:pt x="91" y="217"/>
                    <a:pt x="90" y="216"/>
                    <a:pt x="88" y="217"/>
                  </a:cubicBezTo>
                  <a:cubicBezTo>
                    <a:pt x="87" y="218"/>
                    <a:pt x="87" y="219"/>
                    <a:pt x="86" y="220"/>
                  </a:cubicBezTo>
                  <a:cubicBezTo>
                    <a:pt x="84" y="221"/>
                    <a:pt x="83" y="220"/>
                    <a:pt x="82" y="219"/>
                  </a:cubicBezTo>
                  <a:cubicBezTo>
                    <a:pt x="80" y="218"/>
                    <a:pt x="79" y="218"/>
                    <a:pt x="80" y="219"/>
                  </a:cubicBezTo>
                  <a:cubicBezTo>
                    <a:pt x="80" y="220"/>
                    <a:pt x="81" y="222"/>
                    <a:pt x="81" y="223"/>
                  </a:cubicBezTo>
                  <a:cubicBezTo>
                    <a:pt x="81" y="223"/>
                    <a:pt x="80" y="224"/>
                    <a:pt x="78" y="224"/>
                  </a:cubicBezTo>
                  <a:cubicBezTo>
                    <a:pt x="76" y="224"/>
                    <a:pt x="74" y="222"/>
                    <a:pt x="71" y="223"/>
                  </a:cubicBezTo>
                  <a:cubicBezTo>
                    <a:pt x="68" y="223"/>
                    <a:pt x="67" y="224"/>
                    <a:pt x="68" y="224"/>
                  </a:cubicBezTo>
                  <a:cubicBezTo>
                    <a:pt x="68" y="224"/>
                    <a:pt x="68" y="226"/>
                    <a:pt x="68" y="227"/>
                  </a:cubicBezTo>
                  <a:cubicBezTo>
                    <a:pt x="69" y="228"/>
                    <a:pt x="76" y="230"/>
                    <a:pt x="77" y="231"/>
                  </a:cubicBezTo>
                  <a:cubicBezTo>
                    <a:pt x="78" y="231"/>
                    <a:pt x="77" y="232"/>
                    <a:pt x="77" y="233"/>
                  </a:cubicBezTo>
                  <a:cubicBezTo>
                    <a:pt x="78" y="234"/>
                    <a:pt x="80" y="235"/>
                    <a:pt x="81" y="240"/>
                  </a:cubicBezTo>
                  <a:cubicBezTo>
                    <a:pt x="82" y="244"/>
                    <a:pt x="80" y="245"/>
                    <a:pt x="80" y="247"/>
                  </a:cubicBezTo>
                  <a:cubicBezTo>
                    <a:pt x="80" y="247"/>
                    <a:pt x="80" y="248"/>
                    <a:pt x="80" y="248"/>
                  </a:cubicBezTo>
                  <a:cubicBezTo>
                    <a:pt x="80" y="248"/>
                    <a:pt x="80" y="248"/>
                    <a:pt x="80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79" y="250"/>
                    <a:pt x="79" y="250"/>
                  </a:cubicBezTo>
                  <a:cubicBezTo>
                    <a:pt x="79" y="250"/>
                    <a:pt x="79" y="250"/>
                    <a:pt x="79" y="250"/>
                  </a:cubicBezTo>
                  <a:cubicBezTo>
                    <a:pt x="79" y="250"/>
                    <a:pt x="78" y="250"/>
                    <a:pt x="78" y="251"/>
                  </a:cubicBezTo>
                  <a:cubicBezTo>
                    <a:pt x="78" y="251"/>
                    <a:pt x="78" y="251"/>
                    <a:pt x="77" y="251"/>
                  </a:cubicBezTo>
                  <a:cubicBezTo>
                    <a:pt x="75" y="252"/>
                    <a:pt x="70" y="250"/>
                    <a:pt x="68" y="250"/>
                  </a:cubicBezTo>
                  <a:cubicBezTo>
                    <a:pt x="65" y="250"/>
                    <a:pt x="59" y="250"/>
                    <a:pt x="57" y="250"/>
                  </a:cubicBezTo>
                  <a:cubicBezTo>
                    <a:pt x="55" y="250"/>
                    <a:pt x="53" y="250"/>
                    <a:pt x="52" y="251"/>
                  </a:cubicBezTo>
                  <a:cubicBezTo>
                    <a:pt x="51" y="252"/>
                    <a:pt x="49" y="251"/>
                    <a:pt x="47" y="252"/>
                  </a:cubicBezTo>
                  <a:cubicBezTo>
                    <a:pt x="46" y="254"/>
                    <a:pt x="47" y="254"/>
                    <a:pt x="48" y="256"/>
                  </a:cubicBezTo>
                  <a:cubicBezTo>
                    <a:pt x="48" y="256"/>
                    <a:pt x="48" y="257"/>
                    <a:pt x="48" y="257"/>
                  </a:cubicBezTo>
                  <a:cubicBezTo>
                    <a:pt x="48" y="257"/>
                    <a:pt x="48" y="258"/>
                    <a:pt x="48" y="258"/>
                  </a:cubicBezTo>
                  <a:cubicBezTo>
                    <a:pt x="48" y="258"/>
                    <a:pt x="48" y="258"/>
                    <a:pt x="48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48" y="259"/>
                    <a:pt x="48" y="259"/>
                    <a:pt x="48" y="260"/>
                  </a:cubicBezTo>
                  <a:cubicBezTo>
                    <a:pt x="48" y="260"/>
                    <a:pt x="48" y="260"/>
                    <a:pt x="48" y="260"/>
                  </a:cubicBezTo>
                  <a:cubicBezTo>
                    <a:pt x="48" y="261"/>
                    <a:pt x="48" y="261"/>
                    <a:pt x="48" y="261"/>
                  </a:cubicBezTo>
                  <a:cubicBezTo>
                    <a:pt x="48" y="261"/>
                    <a:pt x="48" y="262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5"/>
                    <a:pt x="49" y="265"/>
                    <a:pt x="49" y="265"/>
                  </a:cubicBezTo>
                  <a:cubicBezTo>
                    <a:pt x="49" y="267"/>
                    <a:pt x="46" y="271"/>
                    <a:pt x="45" y="273"/>
                  </a:cubicBezTo>
                  <a:cubicBezTo>
                    <a:pt x="44" y="275"/>
                    <a:pt x="45" y="274"/>
                    <a:pt x="46" y="275"/>
                  </a:cubicBezTo>
                  <a:cubicBezTo>
                    <a:pt x="47" y="275"/>
                    <a:pt x="47" y="278"/>
                    <a:pt x="47" y="279"/>
                  </a:cubicBezTo>
                  <a:cubicBezTo>
                    <a:pt x="46" y="281"/>
                    <a:pt x="46" y="282"/>
                    <a:pt x="48" y="282"/>
                  </a:cubicBezTo>
                  <a:cubicBezTo>
                    <a:pt x="49" y="282"/>
                    <a:pt x="49" y="282"/>
                    <a:pt x="50" y="282"/>
                  </a:cubicBezTo>
                  <a:cubicBezTo>
                    <a:pt x="50" y="282"/>
                    <a:pt x="50" y="282"/>
                    <a:pt x="50" y="282"/>
                  </a:cubicBezTo>
                  <a:cubicBezTo>
                    <a:pt x="50" y="282"/>
                    <a:pt x="50" y="282"/>
                    <a:pt x="51" y="282"/>
                  </a:cubicBezTo>
                  <a:cubicBezTo>
                    <a:pt x="51" y="282"/>
                    <a:pt x="51" y="282"/>
                    <a:pt x="51" y="282"/>
                  </a:cubicBezTo>
                  <a:cubicBezTo>
                    <a:pt x="51" y="282"/>
                    <a:pt x="51" y="282"/>
                    <a:pt x="52" y="281"/>
                  </a:cubicBezTo>
                  <a:cubicBezTo>
                    <a:pt x="52" y="281"/>
                    <a:pt x="52" y="281"/>
                    <a:pt x="52" y="281"/>
                  </a:cubicBezTo>
                  <a:cubicBezTo>
                    <a:pt x="54" y="281"/>
                    <a:pt x="57" y="286"/>
                    <a:pt x="58" y="286"/>
                  </a:cubicBezTo>
                  <a:cubicBezTo>
                    <a:pt x="58" y="287"/>
                    <a:pt x="59" y="287"/>
                    <a:pt x="60" y="287"/>
                  </a:cubicBezTo>
                  <a:cubicBezTo>
                    <a:pt x="61" y="286"/>
                    <a:pt x="62" y="285"/>
                    <a:pt x="64" y="285"/>
                  </a:cubicBezTo>
                  <a:cubicBezTo>
                    <a:pt x="67" y="284"/>
                    <a:pt x="65" y="284"/>
                    <a:pt x="67" y="284"/>
                  </a:cubicBezTo>
                  <a:cubicBezTo>
                    <a:pt x="69" y="284"/>
                    <a:pt x="77" y="281"/>
                    <a:pt x="79" y="280"/>
                  </a:cubicBezTo>
                  <a:cubicBezTo>
                    <a:pt x="80" y="279"/>
                    <a:pt x="81" y="279"/>
                    <a:pt x="81" y="278"/>
                  </a:cubicBezTo>
                  <a:cubicBezTo>
                    <a:pt x="81" y="277"/>
                    <a:pt x="83" y="275"/>
                    <a:pt x="84" y="274"/>
                  </a:cubicBezTo>
                  <a:cubicBezTo>
                    <a:pt x="84" y="273"/>
                    <a:pt x="83" y="272"/>
                    <a:pt x="83" y="270"/>
                  </a:cubicBezTo>
                  <a:cubicBezTo>
                    <a:pt x="83" y="268"/>
                    <a:pt x="86" y="265"/>
                    <a:pt x="86" y="264"/>
                  </a:cubicBezTo>
                  <a:cubicBezTo>
                    <a:pt x="86" y="264"/>
                    <a:pt x="88" y="263"/>
                    <a:pt x="90" y="262"/>
                  </a:cubicBezTo>
                  <a:cubicBezTo>
                    <a:pt x="92" y="261"/>
                    <a:pt x="91" y="262"/>
                    <a:pt x="92" y="262"/>
                  </a:cubicBezTo>
                  <a:cubicBezTo>
                    <a:pt x="92" y="262"/>
                    <a:pt x="96" y="260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6"/>
                    <a:pt x="97" y="256"/>
                    <a:pt x="97" y="255"/>
                  </a:cubicBezTo>
                  <a:cubicBezTo>
                    <a:pt x="97" y="255"/>
                    <a:pt x="97" y="255"/>
                    <a:pt x="97" y="255"/>
                  </a:cubicBezTo>
                  <a:cubicBezTo>
                    <a:pt x="97" y="254"/>
                    <a:pt x="101" y="250"/>
                    <a:pt x="102" y="250"/>
                  </a:cubicBezTo>
                  <a:cubicBezTo>
                    <a:pt x="103" y="250"/>
                    <a:pt x="107" y="252"/>
                    <a:pt x="110" y="252"/>
                  </a:cubicBezTo>
                  <a:cubicBezTo>
                    <a:pt x="110" y="252"/>
                    <a:pt x="111" y="252"/>
                    <a:pt x="111" y="252"/>
                  </a:cubicBezTo>
                  <a:cubicBezTo>
                    <a:pt x="112" y="251"/>
                    <a:pt x="112" y="251"/>
                    <a:pt x="112" y="251"/>
                  </a:cubicBezTo>
                  <a:cubicBezTo>
                    <a:pt x="112" y="251"/>
                    <a:pt x="113" y="251"/>
                    <a:pt x="113" y="251"/>
                  </a:cubicBezTo>
                  <a:cubicBezTo>
                    <a:pt x="113" y="251"/>
                    <a:pt x="113" y="251"/>
                    <a:pt x="113" y="251"/>
                  </a:cubicBezTo>
                  <a:cubicBezTo>
                    <a:pt x="113" y="251"/>
                    <a:pt x="114" y="250"/>
                    <a:pt x="114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5" y="250"/>
                    <a:pt x="115" y="250"/>
                    <a:pt x="115" y="250"/>
                  </a:cubicBezTo>
                  <a:cubicBezTo>
                    <a:pt x="115" y="250"/>
                    <a:pt x="115" y="250"/>
                    <a:pt x="115" y="249"/>
                  </a:cubicBezTo>
                  <a:cubicBezTo>
                    <a:pt x="115" y="249"/>
                    <a:pt x="116" y="249"/>
                    <a:pt x="116" y="249"/>
                  </a:cubicBezTo>
                  <a:cubicBezTo>
                    <a:pt x="117" y="248"/>
                    <a:pt x="117" y="248"/>
                    <a:pt x="117" y="248"/>
                  </a:cubicBezTo>
                  <a:cubicBezTo>
                    <a:pt x="117" y="248"/>
                    <a:pt x="118" y="248"/>
                    <a:pt x="118" y="247"/>
                  </a:cubicBezTo>
                  <a:cubicBezTo>
                    <a:pt x="118" y="247"/>
                    <a:pt x="118" y="247"/>
                    <a:pt x="118" y="247"/>
                  </a:cubicBezTo>
                  <a:cubicBezTo>
                    <a:pt x="119" y="247"/>
                    <a:pt x="119" y="246"/>
                    <a:pt x="120" y="246"/>
                  </a:cubicBezTo>
                  <a:cubicBezTo>
                    <a:pt x="120" y="246"/>
                    <a:pt x="120" y="245"/>
                    <a:pt x="120" y="245"/>
                  </a:cubicBezTo>
                  <a:cubicBezTo>
                    <a:pt x="121" y="245"/>
                    <a:pt x="124" y="246"/>
                    <a:pt x="126" y="247"/>
                  </a:cubicBezTo>
                  <a:cubicBezTo>
                    <a:pt x="127" y="248"/>
                    <a:pt x="127" y="249"/>
                    <a:pt x="129" y="252"/>
                  </a:cubicBezTo>
                  <a:cubicBezTo>
                    <a:pt x="130" y="254"/>
                    <a:pt x="134" y="257"/>
                    <a:pt x="135" y="258"/>
                  </a:cubicBezTo>
                  <a:cubicBezTo>
                    <a:pt x="135" y="259"/>
                    <a:pt x="143" y="263"/>
                    <a:pt x="144" y="264"/>
                  </a:cubicBezTo>
                  <a:cubicBezTo>
                    <a:pt x="145" y="265"/>
                    <a:pt x="146" y="267"/>
                    <a:pt x="147" y="268"/>
                  </a:cubicBezTo>
                  <a:cubicBezTo>
                    <a:pt x="148" y="268"/>
                    <a:pt x="149" y="269"/>
                    <a:pt x="149" y="270"/>
                  </a:cubicBezTo>
                  <a:cubicBezTo>
                    <a:pt x="150" y="271"/>
                    <a:pt x="151" y="272"/>
                    <a:pt x="151" y="274"/>
                  </a:cubicBezTo>
                  <a:cubicBezTo>
                    <a:pt x="150" y="275"/>
                    <a:pt x="148" y="278"/>
                    <a:pt x="149" y="278"/>
                  </a:cubicBezTo>
                  <a:cubicBezTo>
                    <a:pt x="150" y="279"/>
                    <a:pt x="151" y="276"/>
                    <a:pt x="152" y="275"/>
                  </a:cubicBezTo>
                  <a:cubicBezTo>
                    <a:pt x="152" y="275"/>
                    <a:pt x="153" y="272"/>
                    <a:pt x="154" y="271"/>
                  </a:cubicBezTo>
                  <a:cubicBezTo>
                    <a:pt x="154" y="270"/>
                    <a:pt x="152" y="269"/>
                    <a:pt x="152" y="269"/>
                  </a:cubicBezTo>
                  <a:cubicBezTo>
                    <a:pt x="151" y="268"/>
                    <a:pt x="153" y="266"/>
                    <a:pt x="154" y="266"/>
                  </a:cubicBezTo>
                  <a:cubicBezTo>
                    <a:pt x="154" y="266"/>
                    <a:pt x="156" y="266"/>
                    <a:pt x="157" y="267"/>
                  </a:cubicBezTo>
                  <a:cubicBezTo>
                    <a:pt x="158" y="268"/>
                    <a:pt x="159" y="268"/>
                    <a:pt x="160" y="267"/>
                  </a:cubicBezTo>
                  <a:cubicBezTo>
                    <a:pt x="160" y="266"/>
                    <a:pt x="158" y="264"/>
                    <a:pt x="157" y="263"/>
                  </a:cubicBezTo>
                  <a:cubicBezTo>
                    <a:pt x="155" y="262"/>
                    <a:pt x="152" y="261"/>
                    <a:pt x="150" y="261"/>
                  </a:cubicBezTo>
                  <a:cubicBezTo>
                    <a:pt x="149" y="260"/>
                    <a:pt x="150" y="259"/>
                    <a:pt x="150" y="258"/>
                  </a:cubicBezTo>
                  <a:cubicBezTo>
                    <a:pt x="150" y="257"/>
                    <a:pt x="148" y="258"/>
                    <a:pt x="147" y="258"/>
                  </a:cubicBezTo>
                  <a:cubicBezTo>
                    <a:pt x="146" y="258"/>
                    <a:pt x="145" y="257"/>
                    <a:pt x="144" y="256"/>
                  </a:cubicBezTo>
                  <a:cubicBezTo>
                    <a:pt x="143" y="255"/>
                    <a:pt x="141" y="251"/>
                    <a:pt x="141" y="250"/>
                  </a:cubicBezTo>
                  <a:cubicBezTo>
                    <a:pt x="140" y="249"/>
                    <a:pt x="139" y="248"/>
                    <a:pt x="138" y="248"/>
                  </a:cubicBezTo>
                  <a:cubicBezTo>
                    <a:pt x="137" y="248"/>
                    <a:pt x="136" y="246"/>
                    <a:pt x="135" y="245"/>
                  </a:cubicBezTo>
                  <a:cubicBezTo>
                    <a:pt x="134" y="245"/>
                    <a:pt x="136" y="244"/>
                    <a:pt x="136" y="243"/>
                  </a:cubicBezTo>
                  <a:cubicBezTo>
                    <a:pt x="137" y="242"/>
                    <a:pt x="136" y="242"/>
                    <a:pt x="135" y="242"/>
                  </a:cubicBezTo>
                  <a:cubicBezTo>
                    <a:pt x="135" y="241"/>
                    <a:pt x="135" y="241"/>
                    <a:pt x="136" y="240"/>
                  </a:cubicBezTo>
                  <a:cubicBezTo>
                    <a:pt x="137" y="240"/>
                    <a:pt x="139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1" y="240"/>
                    <a:pt x="141" y="240"/>
                    <a:pt x="141" y="241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1" y="241"/>
                    <a:pt x="141" y="241"/>
                    <a:pt x="141" y="242"/>
                  </a:cubicBezTo>
                  <a:cubicBezTo>
                    <a:pt x="141" y="242"/>
                    <a:pt x="141" y="242"/>
                    <a:pt x="141" y="242"/>
                  </a:cubicBezTo>
                  <a:cubicBezTo>
                    <a:pt x="141" y="242"/>
                    <a:pt x="142" y="242"/>
                    <a:pt x="142" y="243"/>
                  </a:cubicBezTo>
                  <a:cubicBezTo>
                    <a:pt x="143" y="244"/>
                    <a:pt x="143" y="242"/>
                    <a:pt x="144" y="242"/>
                  </a:cubicBezTo>
                  <a:cubicBezTo>
                    <a:pt x="145" y="241"/>
                    <a:pt x="144" y="243"/>
                    <a:pt x="144" y="244"/>
                  </a:cubicBezTo>
                  <a:cubicBezTo>
                    <a:pt x="144" y="246"/>
                    <a:pt x="145" y="245"/>
                    <a:pt x="146" y="246"/>
                  </a:cubicBezTo>
                  <a:cubicBezTo>
                    <a:pt x="148" y="247"/>
                    <a:pt x="147" y="247"/>
                    <a:pt x="147" y="248"/>
                  </a:cubicBezTo>
                  <a:cubicBezTo>
                    <a:pt x="148" y="250"/>
                    <a:pt x="151" y="250"/>
                    <a:pt x="152" y="251"/>
                  </a:cubicBezTo>
                  <a:cubicBezTo>
                    <a:pt x="153" y="251"/>
                    <a:pt x="154" y="252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157" y="253"/>
                    <a:pt x="157" y="253"/>
                    <a:pt x="157" y="254"/>
                  </a:cubicBezTo>
                  <a:cubicBezTo>
                    <a:pt x="158" y="254"/>
                    <a:pt x="158" y="254"/>
                    <a:pt x="159" y="254"/>
                  </a:cubicBezTo>
                  <a:cubicBezTo>
                    <a:pt x="159" y="255"/>
                    <a:pt x="159" y="255"/>
                    <a:pt x="160" y="255"/>
                  </a:cubicBezTo>
                  <a:cubicBezTo>
                    <a:pt x="160" y="255"/>
                    <a:pt x="160" y="255"/>
                    <a:pt x="160" y="256"/>
                  </a:cubicBezTo>
                  <a:cubicBezTo>
                    <a:pt x="160" y="256"/>
                    <a:pt x="161" y="256"/>
                    <a:pt x="161" y="257"/>
                  </a:cubicBezTo>
                  <a:cubicBezTo>
                    <a:pt x="161" y="257"/>
                    <a:pt x="161" y="257"/>
                    <a:pt x="162" y="257"/>
                  </a:cubicBezTo>
                  <a:cubicBezTo>
                    <a:pt x="162" y="257"/>
                    <a:pt x="162" y="257"/>
                    <a:pt x="162" y="257"/>
                  </a:cubicBezTo>
                  <a:cubicBezTo>
                    <a:pt x="162" y="258"/>
                    <a:pt x="162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4" y="260"/>
                    <a:pt x="163" y="264"/>
                    <a:pt x="164" y="267"/>
                  </a:cubicBezTo>
                  <a:cubicBezTo>
                    <a:pt x="164" y="267"/>
                    <a:pt x="164" y="268"/>
                    <a:pt x="164" y="268"/>
                  </a:cubicBezTo>
                  <a:cubicBezTo>
                    <a:pt x="164" y="268"/>
                    <a:pt x="164" y="268"/>
                    <a:pt x="164" y="268"/>
                  </a:cubicBezTo>
                  <a:cubicBezTo>
                    <a:pt x="165" y="268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6" y="270"/>
                    <a:pt x="166" y="271"/>
                    <a:pt x="166" y="271"/>
                  </a:cubicBezTo>
                  <a:cubicBezTo>
                    <a:pt x="166" y="273"/>
                    <a:pt x="167" y="271"/>
                    <a:pt x="168" y="271"/>
                  </a:cubicBezTo>
                  <a:cubicBezTo>
                    <a:pt x="168" y="272"/>
                    <a:pt x="169" y="271"/>
                    <a:pt x="170" y="273"/>
                  </a:cubicBezTo>
                  <a:cubicBezTo>
                    <a:pt x="171" y="274"/>
                    <a:pt x="169" y="274"/>
                    <a:pt x="170" y="275"/>
                  </a:cubicBezTo>
                  <a:cubicBezTo>
                    <a:pt x="172" y="275"/>
                    <a:pt x="177" y="275"/>
                    <a:pt x="178" y="275"/>
                  </a:cubicBezTo>
                  <a:cubicBezTo>
                    <a:pt x="179" y="275"/>
                    <a:pt x="179" y="276"/>
                    <a:pt x="178" y="277"/>
                  </a:cubicBezTo>
                  <a:cubicBezTo>
                    <a:pt x="177" y="278"/>
                    <a:pt x="174" y="276"/>
                    <a:pt x="173" y="276"/>
                  </a:cubicBezTo>
                  <a:cubicBezTo>
                    <a:pt x="172" y="276"/>
                    <a:pt x="172" y="276"/>
                    <a:pt x="171" y="277"/>
                  </a:cubicBezTo>
                  <a:cubicBezTo>
                    <a:pt x="170" y="278"/>
                    <a:pt x="173" y="279"/>
                    <a:pt x="173" y="281"/>
                  </a:cubicBezTo>
                  <a:cubicBezTo>
                    <a:pt x="173" y="282"/>
                    <a:pt x="173" y="282"/>
                    <a:pt x="174" y="282"/>
                  </a:cubicBezTo>
                  <a:cubicBezTo>
                    <a:pt x="175" y="282"/>
                    <a:pt x="175" y="283"/>
                    <a:pt x="176" y="284"/>
                  </a:cubicBezTo>
                  <a:cubicBezTo>
                    <a:pt x="176" y="285"/>
                    <a:pt x="177" y="283"/>
                    <a:pt x="178" y="283"/>
                  </a:cubicBezTo>
                  <a:cubicBezTo>
                    <a:pt x="178" y="283"/>
                    <a:pt x="179" y="282"/>
                    <a:pt x="179" y="280"/>
                  </a:cubicBezTo>
                  <a:cubicBezTo>
                    <a:pt x="179" y="279"/>
                    <a:pt x="179" y="279"/>
                    <a:pt x="180" y="279"/>
                  </a:cubicBezTo>
                  <a:cubicBezTo>
                    <a:pt x="180" y="279"/>
                    <a:pt x="180" y="278"/>
                    <a:pt x="180" y="277"/>
                  </a:cubicBezTo>
                  <a:cubicBezTo>
                    <a:pt x="180" y="276"/>
                    <a:pt x="181" y="277"/>
                    <a:pt x="181" y="277"/>
                  </a:cubicBezTo>
                  <a:cubicBezTo>
                    <a:pt x="182" y="278"/>
                    <a:pt x="182" y="277"/>
                    <a:pt x="182" y="276"/>
                  </a:cubicBezTo>
                  <a:cubicBezTo>
                    <a:pt x="182" y="276"/>
                    <a:pt x="184" y="277"/>
                    <a:pt x="185" y="277"/>
                  </a:cubicBezTo>
                  <a:cubicBezTo>
                    <a:pt x="185" y="277"/>
                    <a:pt x="185" y="277"/>
                    <a:pt x="185" y="276"/>
                  </a:cubicBezTo>
                  <a:cubicBezTo>
                    <a:pt x="184" y="275"/>
                    <a:pt x="184" y="274"/>
                    <a:pt x="183" y="274"/>
                  </a:cubicBezTo>
                  <a:cubicBezTo>
                    <a:pt x="181" y="274"/>
                    <a:pt x="180" y="271"/>
                    <a:pt x="179" y="270"/>
                  </a:cubicBezTo>
                  <a:cubicBezTo>
                    <a:pt x="178" y="268"/>
                    <a:pt x="177" y="266"/>
                    <a:pt x="178" y="265"/>
                  </a:cubicBezTo>
                  <a:cubicBezTo>
                    <a:pt x="178" y="265"/>
                    <a:pt x="179" y="266"/>
                    <a:pt x="181" y="266"/>
                  </a:cubicBezTo>
                  <a:cubicBezTo>
                    <a:pt x="182" y="267"/>
                    <a:pt x="182" y="265"/>
                    <a:pt x="182" y="264"/>
                  </a:cubicBezTo>
                  <a:cubicBezTo>
                    <a:pt x="181" y="263"/>
                    <a:pt x="184" y="264"/>
                    <a:pt x="185" y="264"/>
                  </a:cubicBezTo>
                  <a:cubicBezTo>
                    <a:pt x="187" y="264"/>
                    <a:pt x="187" y="263"/>
                    <a:pt x="189" y="263"/>
                  </a:cubicBezTo>
                  <a:cubicBezTo>
                    <a:pt x="189" y="263"/>
                    <a:pt x="189" y="263"/>
                    <a:pt x="189" y="263"/>
                  </a:cubicBezTo>
                  <a:cubicBezTo>
                    <a:pt x="189" y="263"/>
                    <a:pt x="189" y="263"/>
                    <a:pt x="190" y="263"/>
                  </a:cubicBezTo>
                  <a:cubicBezTo>
                    <a:pt x="190" y="263"/>
                    <a:pt x="190" y="263"/>
                    <a:pt x="190" y="263"/>
                  </a:cubicBezTo>
                  <a:cubicBezTo>
                    <a:pt x="190" y="263"/>
                    <a:pt x="191" y="263"/>
                    <a:pt x="191" y="263"/>
                  </a:cubicBezTo>
                  <a:cubicBezTo>
                    <a:pt x="191" y="263"/>
                    <a:pt x="191" y="263"/>
                    <a:pt x="191" y="263"/>
                  </a:cubicBezTo>
                  <a:cubicBezTo>
                    <a:pt x="191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4"/>
                    <a:pt x="195" y="264"/>
                    <a:pt x="196" y="263"/>
                  </a:cubicBezTo>
                  <a:cubicBezTo>
                    <a:pt x="198" y="263"/>
                    <a:pt x="197" y="264"/>
                    <a:pt x="200" y="262"/>
                  </a:cubicBezTo>
                  <a:cubicBezTo>
                    <a:pt x="202" y="261"/>
                    <a:pt x="201" y="261"/>
                    <a:pt x="200" y="261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59"/>
                  </a:cubicBezTo>
                  <a:cubicBezTo>
                    <a:pt x="200" y="259"/>
                    <a:pt x="200" y="259"/>
                    <a:pt x="200" y="259"/>
                  </a:cubicBezTo>
                  <a:cubicBezTo>
                    <a:pt x="200" y="259"/>
                    <a:pt x="200" y="258"/>
                    <a:pt x="200" y="257"/>
                  </a:cubicBezTo>
                  <a:cubicBezTo>
                    <a:pt x="199" y="255"/>
                    <a:pt x="197" y="255"/>
                    <a:pt x="198" y="254"/>
                  </a:cubicBezTo>
                  <a:cubicBezTo>
                    <a:pt x="198" y="253"/>
                    <a:pt x="199" y="252"/>
                    <a:pt x="199" y="252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2" y="247"/>
                    <a:pt x="202" y="246"/>
                  </a:cubicBezTo>
                  <a:cubicBezTo>
                    <a:pt x="202" y="244"/>
                    <a:pt x="203" y="243"/>
                    <a:pt x="205" y="242"/>
                  </a:cubicBezTo>
                  <a:cubicBezTo>
                    <a:pt x="207" y="242"/>
                    <a:pt x="206" y="240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7" y="239"/>
                    <a:pt x="207" y="239"/>
                  </a:cubicBezTo>
                  <a:cubicBezTo>
                    <a:pt x="207" y="238"/>
                    <a:pt x="208" y="237"/>
                    <a:pt x="208" y="237"/>
                  </a:cubicBezTo>
                  <a:cubicBezTo>
                    <a:pt x="209" y="236"/>
                    <a:pt x="210" y="235"/>
                    <a:pt x="210" y="233"/>
                  </a:cubicBezTo>
                  <a:cubicBezTo>
                    <a:pt x="211" y="232"/>
                    <a:pt x="214" y="233"/>
                    <a:pt x="215" y="233"/>
                  </a:cubicBezTo>
                  <a:cubicBezTo>
                    <a:pt x="216" y="233"/>
                    <a:pt x="216" y="234"/>
                    <a:pt x="216" y="235"/>
                  </a:cubicBezTo>
                  <a:cubicBezTo>
                    <a:pt x="217" y="236"/>
                    <a:pt x="221" y="235"/>
                    <a:pt x="222" y="235"/>
                  </a:cubicBezTo>
                  <a:cubicBezTo>
                    <a:pt x="223" y="235"/>
                    <a:pt x="221" y="237"/>
                    <a:pt x="219" y="237"/>
                  </a:cubicBezTo>
                  <a:cubicBezTo>
                    <a:pt x="217" y="238"/>
                    <a:pt x="217" y="239"/>
                    <a:pt x="218" y="239"/>
                  </a:cubicBezTo>
                  <a:cubicBezTo>
                    <a:pt x="218" y="240"/>
                    <a:pt x="220" y="242"/>
                    <a:pt x="221" y="243"/>
                  </a:cubicBezTo>
                  <a:cubicBezTo>
                    <a:pt x="222" y="244"/>
                    <a:pt x="222" y="245"/>
                    <a:pt x="224" y="245"/>
                  </a:cubicBezTo>
                  <a:cubicBezTo>
                    <a:pt x="225" y="245"/>
                    <a:pt x="225" y="243"/>
                    <a:pt x="226" y="243"/>
                  </a:cubicBezTo>
                  <a:cubicBezTo>
                    <a:pt x="227" y="242"/>
                    <a:pt x="228" y="242"/>
                    <a:pt x="229" y="242"/>
                  </a:cubicBezTo>
                  <a:cubicBezTo>
                    <a:pt x="229" y="241"/>
                    <a:pt x="230" y="243"/>
                    <a:pt x="231" y="243"/>
                  </a:cubicBezTo>
                  <a:cubicBezTo>
                    <a:pt x="232" y="243"/>
                    <a:pt x="232" y="242"/>
                    <a:pt x="233" y="243"/>
                  </a:cubicBezTo>
                  <a:cubicBezTo>
                    <a:pt x="234" y="243"/>
                    <a:pt x="233" y="242"/>
                    <a:pt x="233" y="241"/>
                  </a:cubicBezTo>
                  <a:cubicBezTo>
                    <a:pt x="233" y="240"/>
                    <a:pt x="233" y="240"/>
                    <a:pt x="232" y="239"/>
                  </a:cubicBezTo>
                  <a:cubicBezTo>
                    <a:pt x="231" y="238"/>
                    <a:pt x="230" y="239"/>
                    <a:pt x="229" y="239"/>
                  </a:cubicBezTo>
                  <a:cubicBezTo>
                    <a:pt x="227" y="239"/>
                    <a:pt x="227" y="237"/>
                    <a:pt x="227" y="236"/>
                  </a:cubicBezTo>
                  <a:cubicBezTo>
                    <a:pt x="226" y="236"/>
                    <a:pt x="227" y="235"/>
                    <a:pt x="228" y="235"/>
                  </a:cubicBezTo>
                  <a:cubicBezTo>
                    <a:pt x="229" y="234"/>
                    <a:pt x="230" y="233"/>
                    <a:pt x="231" y="233"/>
                  </a:cubicBezTo>
                  <a:cubicBezTo>
                    <a:pt x="232" y="232"/>
                    <a:pt x="233" y="233"/>
                    <a:pt x="234" y="233"/>
                  </a:cubicBezTo>
                  <a:cubicBezTo>
                    <a:pt x="235" y="232"/>
                    <a:pt x="237" y="231"/>
                    <a:pt x="238" y="231"/>
                  </a:cubicBezTo>
                  <a:cubicBezTo>
                    <a:pt x="238" y="231"/>
                    <a:pt x="239" y="231"/>
                    <a:pt x="239" y="231"/>
                  </a:cubicBezTo>
                  <a:cubicBezTo>
                    <a:pt x="239" y="231"/>
                    <a:pt x="239" y="231"/>
                    <a:pt x="239" y="231"/>
                  </a:cubicBezTo>
                  <a:cubicBezTo>
                    <a:pt x="240" y="231"/>
                    <a:pt x="240" y="231"/>
                    <a:pt x="240" y="231"/>
                  </a:cubicBezTo>
                  <a:cubicBezTo>
                    <a:pt x="240" y="231"/>
                    <a:pt x="240" y="231"/>
                    <a:pt x="241" y="231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1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3" y="230"/>
                  </a:cubicBezTo>
                  <a:cubicBezTo>
                    <a:pt x="243" y="230"/>
                    <a:pt x="245" y="230"/>
                    <a:pt x="244" y="230"/>
                  </a:cubicBezTo>
                  <a:cubicBezTo>
                    <a:pt x="244" y="231"/>
                    <a:pt x="242" y="232"/>
                    <a:pt x="241" y="233"/>
                  </a:cubicBezTo>
                  <a:cubicBezTo>
                    <a:pt x="240" y="234"/>
                    <a:pt x="238" y="233"/>
                    <a:pt x="239" y="235"/>
                  </a:cubicBezTo>
                  <a:cubicBezTo>
                    <a:pt x="239" y="236"/>
                    <a:pt x="239" y="239"/>
                    <a:pt x="237" y="240"/>
                  </a:cubicBezTo>
                  <a:cubicBezTo>
                    <a:pt x="236" y="241"/>
                    <a:pt x="236" y="240"/>
                    <a:pt x="235" y="241"/>
                  </a:cubicBezTo>
                  <a:cubicBezTo>
                    <a:pt x="234" y="241"/>
                    <a:pt x="236" y="242"/>
                    <a:pt x="238" y="243"/>
                  </a:cubicBezTo>
                  <a:cubicBezTo>
                    <a:pt x="239" y="244"/>
                    <a:pt x="240" y="244"/>
                    <a:pt x="242" y="244"/>
                  </a:cubicBezTo>
                  <a:cubicBezTo>
                    <a:pt x="243" y="245"/>
                    <a:pt x="246" y="249"/>
                    <a:pt x="247" y="250"/>
                  </a:cubicBezTo>
                  <a:cubicBezTo>
                    <a:pt x="248" y="250"/>
                    <a:pt x="248" y="250"/>
                    <a:pt x="248" y="250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9" y="251"/>
                    <a:pt x="249" y="251"/>
                    <a:pt x="250" y="251"/>
                  </a:cubicBezTo>
                  <a:cubicBezTo>
                    <a:pt x="250" y="251"/>
                    <a:pt x="251" y="251"/>
                    <a:pt x="251" y="251"/>
                  </a:cubicBezTo>
                  <a:cubicBezTo>
                    <a:pt x="253" y="252"/>
                    <a:pt x="253" y="252"/>
                    <a:pt x="254" y="254"/>
                  </a:cubicBezTo>
                  <a:cubicBezTo>
                    <a:pt x="254" y="256"/>
                    <a:pt x="255" y="257"/>
                    <a:pt x="255" y="258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60"/>
                    <a:pt x="254" y="260"/>
                    <a:pt x="254" y="260"/>
                  </a:cubicBezTo>
                  <a:cubicBezTo>
                    <a:pt x="254" y="260"/>
                    <a:pt x="254" y="260"/>
                    <a:pt x="254" y="260"/>
                  </a:cubicBezTo>
                  <a:cubicBezTo>
                    <a:pt x="253" y="261"/>
                    <a:pt x="252" y="261"/>
                    <a:pt x="251" y="262"/>
                  </a:cubicBezTo>
                  <a:cubicBezTo>
                    <a:pt x="251" y="262"/>
                    <a:pt x="251" y="262"/>
                    <a:pt x="251" y="262"/>
                  </a:cubicBezTo>
                  <a:cubicBezTo>
                    <a:pt x="251" y="262"/>
                    <a:pt x="250" y="262"/>
                    <a:pt x="250" y="262"/>
                  </a:cubicBezTo>
                  <a:cubicBezTo>
                    <a:pt x="247" y="263"/>
                    <a:pt x="247" y="262"/>
                    <a:pt x="246" y="262"/>
                  </a:cubicBezTo>
                  <a:cubicBezTo>
                    <a:pt x="245" y="262"/>
                    <a:pt x="244" y="263"/>
                    <a:pt x="241" y="263"/>
                  </a:cubicBezTo>
                  <a:cubicBezTo>
                    <a:pt x="239" y="263"/>
                    <a:pt x="235" y="261"/>
                    <a:pt x="234" y="260"/>
                  </a:cubicBezTo>
                  <a:cubicBezTo>
                    <a:pt x="232" y="260"/>
                    <a:pt x="232" y="259"/>
                    <a:pt x="230" y="258"/>
                  </a:cubicBezTo>
                  <a:cubicBezTo>
                    <a:pt x="227" y="258"/>
                    <a:pt x="226" y="257"/>
                    <a:pt x="222" y="257"/>
                  </a:cubicBezTo>
                  <a:cubicBezTo>
                    <a:pt x="217" y="257"/>
                    <a:pt x="217" y="258"/>
                    <a:pt x="214" y="260"/>
                  </a:cubicBezTo>
                  <a:cubicBezTo>
                    <a:pt x="211" y="262"/>
                    <a:pt x="207" y="261"/>
                    <a:pt x="205" y="261"/>
                  </a:cubicBezTo>
                  <a:cubicBezTo>
                    <a:pt x="203" y="261"/>
                    <a:pt x="204" y="262"/>
                    <a:pt x="205" y="263"/>
                  </a:cubicBezTo>
                  <a:cubicBezTo>
                    <a:pt x="206" y="264"/>
                    <a:pt x="205" y="263"/>
                    <a:pt x="203" y="264"/>
                  </a:cubicBezTo>
                  <a:cubicBezTo>
                    <a:pt x="202" y="264"/>
                    <a:pt x="203" y="264"/>
                    <a:pt x="202" y="265"/>
                  </a:cubicBezTo>
                  <a:cubicBezTo>
                    <a:pt x="202" y="265"/>
                    <a:pt x="197" y="265"/>
                    <a:pt x="196" y="265"/>
                  </a:cubicBezTo>
                  <a:cubicBezTo>
                    <a:pt x="194" y="265"/>
                    <a:pt x="194" y="267"/>
                    <a:pt x="193" y="268"/>
                  </a:cubicBezTo>
                  <a:cubicBezTo>
                    <a:pt x="192" y="269"/>
                    <a:pt x="193" y="270"/>
                    <a:pt x="194" y="271"/>
                  </a:cubicBezTo>
                  <a:cubicBezTo>
                    <a:pt x="195" y="272"/>
                    <a:pt x="195" y="273"/>
                    <a:pt x="194" y="274"/>
                  </a:cubicBezTo>
                  <a:cubicBezTo>
                    <a:pt x="193" y="274"/>
                    <a:pt x="191" y="274"/>
                    <a:pt x="190" y="274"/>
                  </a:cubicBezTo>
                  <a:cubicBezTo>
                    <a:pt x="189" y="274"/>
                    <a:pt x="190" y="275"/>
                    <a:pt x="192" y="276"/>
                  </a:cubicBezTo>
                  <a:cubicBezTo>
                    <a:pt x="193" y="277"/>
                    <a:pt x="194" y="276"/>
                    <a:pt x="195" y="276"/>
                  </a:cubicBezTo>
                  <a:cubicBezTo>
                    <a:pt x="196" y="276"/>
                    <a:pt x="196" y="277"/>
                    <a:pt x="195" y="277"/>
                  </a:cubicBezTo>
                  <a:cubicBezTo>
                    <a:pt x="195" y="278"/>
                    <a:pt x="195" y="279"/>
                    <a:pt x="196" y="280"/>
                  </a:cubicBezTo>
                  <a:cubicBezTo>
                    <a:pt x="197" y="280"/>
                    <a:pt x="196" y="281"/>
                    <a:pt x="198" y="281"/>
                  </a:cubicBezTo>
                  <a:cubicBezTo>
                    <a:pt x="199" y="282"/>
                    <a:pt x="200" y="282"/>
                    <a:pt x="201" y="283"/>
                  </a:cubicBezTo>
                  <a:cubicBezTo>
                    <a:pt x="202" y="283"/>
                    <a:pt x="203" y="283"/>
                    <a:pt x="204" y="284"/>
                  </a:cubicBezTo>
                  <a:cubicBezTo>
                    <a:pt x="205" y="285"/>
                    <a:pt x="207" y="286"/>
                    <a:pt x="209" y="286"/>
                  </a:cubicBezTo>
                  <a:cubicBezTo>
                    <a:pt x="210" y="286"/>
                    <a:pt x="210" y="284"/>
                    <a:pt x="210" y="283"/>
                  </a:cubicBezTo>
                  <a:cubicBezTo>
                    <a:pt x="210" y="283"/>
                    <a:pt x="215" y="284"/>
                    <a:pt x="216" y="285"/>
                  </a:cubicBezTo>
                  <a:cubicBezTo>
                    <a:pt x="218" y="286"/>
                    <a:pt x="221" y="286"/>
                    <a:pt x="223" y="285"/>
                  </a:cubicBezTo>
                  <a:cubicBezTo>
                    <a:pt x="225" y="285"/>
                    <a:pt x="226" y="283"/>
                    <a:pt x="227" y="282"/>
                  </a:cubicBezTo>
                  <a:cubicBezTo>
                    <a:pt x="227" y="282"/>
                    <a:pt x="228" y="283"/>
                    <a:pt x="229" y="282"/>
                  </a:cubicBezTo>
                  <a:cubicBezTo>
                    <a:pt x="230" y="282"/>
                    <a:pt x="230" y="283"/>
                    <a:pt x="231" y="283"/>
                  </a:cubicBezTo>
                  <a:cubicBezTo>
                    <a:pt x="232" y="284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5"/>
                    <a:pt x="232" y="285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7"/>
                    <a:pt x="232" y="291"/>
                    <a:pt x="232" y="292"/>
                  </a:cubicBezTo>
                  <a:cubicBezTo>
                    <a:pt x="232" y="292"/>
                    <a:pt x="232" y="293"/>
                    <a:pt x="232" y="293"/>
                  </a:cubicBezTo>
                  <a:cubicBezTo>
                    <a:pt x="232" y="293"/>
                    <a:pt x="232" y="293"/>
                    <a:pt x="232" y="293"/>
                  </a:cubicBezTo>
                  <a:cubicBezTo>
                    <a:pt x="231" y="293"/>
                    <a:pt x="231" y="293"/>
                    <a:pt x="231" y="294"/>
                  </a:cubicBezTo>
                  <a:cubicBezTo>
                    <a:pt x="231" y="294"/>
                    <a:pt x="231" y="294"/>
                    <a:pt x="230" y="294"/>
                  </a:cubicBezTo>
                  <a:cubicBezTo>
                    <a:pt x="230" y="294"/>
                    <a:pt x="230" y="294"/>
                    <a:pt x="230" y="294"/>
                  </a:cubicBezTo>
                  <a:cubicBezTo>
                    <a:pt x="230" y="295"/>
                    <a:pt x="230" y="295"/>
                    <a:pt x="230" y="295"/>
                  </a:cubicBezTo>
                  <a:cubicBezTo>
                    <a:pt x="230" y="295"/>
                    <a:pt x="230" y="296"/>
                    <a:pt x="230" y="296"/>
                  </a:cubicBezTo>
                  <a:cubicBezTo>
                    <a:pt x="230" y="296"/>
                    <a:pt x="230" y="296"/>
                    <a:pt x="230" y="296"/>
                  </a:cubicBezTo>
                  <a:cubicBezTo>
                    <a:pt x="230" y="297"/>
                    <a:pt x="230" y="298"/>
                    <a:pt x="229" y="299"/>
                  </a:cubicBezTo>
                  <a:cubicBezTo>
                    <a:pt x="229" y="299"/>
                    <a:pt x="229" y="299"/>
                    <a:pt x="229" y="299"/>
                  </a:cubicBezTo>
                  <a:cubicBezTo>
                    <a:pt x="229" y="299"/>
                    <a:pt x="229" y="300"/>
                    <a:pt x="229" y="300"/>
                  </a:cubicBezTo>
                  <a:cubicBezTo>
                    <a:pt x="228" y="301"/>
                    <a:pt x="228" y="302"/>
                    <a:pt x="227" y="303"/>
                  </a:cubicBezTo>
                  <a:cubicBezTo>
                    <a:pt x="227" y="304"/>
                    <a:pt x="227" y="304"/>
                    <a:pt x="226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6" y="306"/>
                    <a:pt x="226" y="306"/>
                    <a:pt x="226" y="307"/>
                  </a:cubicBezTo>
                  <a:cubicBezTo>
                    <a:pt x="226" y="307"/>
                    <a:pt x="226" y="307"/>
                    <a:pt x="225" y="307"/>
                  </a:cubicBezTo>
                  <a:cubicBezTo>
                    <a:pt x="225" y="307"/>
                    <a:pt x="225" y="308"/>
                    <a:pt x="225" y="308"/>
                  </a:cubicBezTo>
                  <a:cubicBezTo>
                    <a:pt x="225" y="308"/>
                    <a:pt x="225" y="308"/>
                    <a:pt x="225" y="309"/>
                  </a:cubicBezTo>
                  <a:cubicBezTo>
                    <a:pt x="223" y="310"/>
                    <a:pt x="218" y="309"/>
                    <a:pt x="217" y="309"/>
                  </a:cubicBezTo>
                  <a:cubicBezTo>
                    <a:pt x="215" y="309"/>
                    <a:pt x="215" y="308"/>
                    <a:pt x="214" y="307"/>
                  </a:cubicBezTo>
                  <a:cubicBezTo>
                    <a:pt x="213" y="306"/>
                    <a:pt x="212" y="308"/>
                    <a:pt x="211" y="307"/>
                  </a:cubicBezTo>
                  <a:cubicBezTo>
                    <a:pt x="210" y="306"/>
                    <a:pt x="211" y="307"/>
                    <a:pt x="209" y="307"/>
                  </a:cubicBezTo>
                  <a:cubicBezTo>
                    <a:pt x="208" y="308"/>
                    <a:pt x="206" y="310"/>
                    <a:pt x="205" y="311"/>
                  </a:cubicBezTo>
                  <a:cubicBezTo>
                    <a:pt x="203" y="311"/>
                    <a:pt x="198" y="310"/>
                    <a:pt x="196" y="309"/>
                  </a:cubicBezTo>
                  <a:cubicBezTo>
                    <a:pt x="195" y="309"/>
                    <a:pt x="190" y="307"/>
                    <a:pt x="189" y="307"/>
                  </a:cubicBezTo>
                  <a:cubicBezTo>
                    <a:pt x="189" y="307"/>
                    <a:pt x="188" y="307"/>
                    <a:pt x="188" y="307"/>
                  </a:cubicBezTo>
                  <a:cubicBezTo>
                    <a:pt x="187" y="307"/>
                    <a:pt x="186" y="307"/>
                    <a:pt x="184" y="306"/>
                  </a:cubicBezTo>
                  <a:cubicBezTo>
                    <a:pt x="184" y="306"/>
                    <a:pt x="184" y="306"/>
                    <a:pt x="184" y="306"/>
                  </a:cubicBezTo>
                  <a:cubicBezTo>
                    <a:pt x="183" y="306"/>
                    <a:pt x="182" y="306"/>
                    <a:pt x="182" y="306"/>
                  </a:cubicBezTo>
                  <a:cubicBezTo>
                    <a:pt x="178" y="305"/>
                    <a:pt x="179" y="305"/>
                    <a:pt x="178" y="304"/>
                  </a:cubicBezTo>
                  <a:cubicBezTo>
                    <a:pt x="178" y="303"/>
                    <a:pt x="177" y="302"/>
                    <a:pt x="175" y="302"/>
                  </a:cubicBezTo>
                  <a:cubicBezTo>
                    <a:pt x="173" y="301"/>
                    <a:pt x="168" y="303"/>
                    <a:pt x="167" y="304"/>
                  </a:cubicBezTo>
                  <a:cubicBezTo>
                    <a:pt x="166" y="305"/>
                    <a:pt x="165" y="305"/>
                    <a:pt x="165" y="307"/>
                  </a:cubicBezTo>
                  <a:cubicBezTo>
                    <a:pt x="166" y="310"/>
                    <a:pt x="166" y="312"/>
                    <a:pt x="163" y="313"/>
                  </a:cubicBezTo>
                  <a:cubicBezTo>
                    <a:pt x="161" y="314"/>
                    <a:pt x="160" y="314"/>
                    <a:pt x="157" y="312"/>
                  </a:cubicBezTo>
                  <a:cubicBezTo>
                    <a:pt x="154" y="310"/>
                    <a:pt x="153" y="310"/>
                    <a:pt x="151" y="310"/>
                  </a:cubicBezTo>
                  <a:cubicBezTo>
                    <a:pt x="148" y="310"/>
                    <a:pt x="146" y="307"/>
                    <a:pt x="146" y="306"/>
                  </a:cubicBezTo>
                  <a:cubicBezTo>
                    <a:pt x="146" y="305"/>
                    <a:pt x="146" y="303"/>
                    <a:pt x="144" y="303"/>
                  </a:cubicBezTo>
                  <a:cubicBezTo>
                    <a:pt x="142" y="303"/>
                    <a:pt x="141" y="302"/>
                    <a:pt x="139" y="302"/>
                  </a:cubicBezTo>
                  <a:cubicBezTo>
                    <a:pt x="136" y="302"/>
                    <a:pt x="134" y="302"/>
                    <a:pt x="133" y="301"/>
                  </a:cubicBezTo>
                  <a:cubicBezTo>
                    <a:pt x="132" y="301"/>
                    <a:pt x="132" y="301"/>
                    <a:pt x="132" y="301"/>
                  </a:cubicBezTo>
                  <a:cubicBezTo>
                    <a:pt x="132" y="301"/>
                    <a:pt x="131" y="301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0" y="300"/>
                    <a:pt x="130" y="300"/>
                  </a:cubicBezTo>
                  <a:cubicBezTo>
                    <a:pt x="130" y="300"/>
                    <a:pt x="130" y="300"/>
                    <a:pt x="129" y="301"/>
                  </a:cubicBezTo>
                  <a:cubicBezTo>
                    <a:pt x="128" y="301"/>
                    <a:pt x="129" y="300"/>
                    <a:pt x="129" y="299"/>
                  </a:cubicBezTo>
                  <a:cubicBezTo>
                    <a:pt x="129" y="298"/>
                    <a:pt x="127" y="299"/>
                    <a:pt x="126" y="298"/>
                  </a:cubicBezTo>
                  <a:cubicBezTo>
                    <a:pt x="124" y="297"/>
                    <a:pt x="126" y="295"/>
                    <a:pt x="127" y="294"/>
                  </a:cubicBezTo>
                  <a:cubicBezTo>
                    <a:pt x="128" y="293"/>
                    <a:pt x="129" y="290"/>
                    <a:pt x="128" y="289"/>
                  </a:cubicBezTo>
                  <a:cubicBezTo>
                    <a:pt x="127" y="288"/>
                    <a:pt x="128" y="286"/>
                    <a:pt x="128" y="285"/>
                  </a:cubicBezTo>
                  <a:cubicBezTo>
                    <a:pt x="128" y="284"/>
                    <a:pt x="129" y="283"/>
                    <a:pt x="128" y="283"/>
                  </a:cubicBezTo>
                  <a:cubicBezTo>
                    <a:pt x="127" y="283"/>
                    <a:pt x="127" y="282"/>
                    <a:pt x="125" y="281"/>
                  </a:cubicBezTo>
                  <a:cubicBezTo>
                    <a:pt x="124" y="280"/>
                    <a:pt x="121" y="282"/>
                    <a:pt x="120" y="282"/>
                  </a:cubicBezTo>
                  <a:cubicBezTo>
                    <a:pt x="119" y="282"/>
                    <a:pt x="119" y="282"/>
                    <a:pt x="119" y="282"/>
                  </a:cubicBezTo>
                  <a:cubicBezTo>
                    <a:pt x="118" y="282"/>
                    <a:pt x="118" y="282"/>
                    <a:pt x="117" y="282"/>
                  </a:cubicBezTo>
                  <a:cubicBezTo>
                    <a:pt x="116" y="282"/>
                    <a:pt x="115" y="282"/>
                    <a:pt x="115" y="282"/>
                  </a:cubicBezTo>
                  <a:cubicBezTo>
                    <a:pt x="112" y="282"/>
                    <a:pt x="108" y="283"/>
                    <a:pt x="107" y="284"/>
                  </a:cubicBezTo>
                  <a:cubicBezTo>
                    <a:pt x="105" y="284"/>
                    <a:pt x="104" y="283"/>
                    <a:pt x="103" y="283"/>
                  </a:cubicBezTo>
                  <a:cubicBezTo>
                    <a:pt x="102" y="282"/>
                    <a:pt x="99" y="283"/>
                    <a:pt x="97" y="283"/>
                  </a:cubicBezTo>
                  <a:cubicBezTo>
                    <a:pt x="95" y="283"/>
                    <a:pt x="95" y="282"/>
                    <a:pt x="94" y="282"/>
                  </a:cubicBezTo>
                  <a:cubicBezTo>
                    <a:pt x="93" y="281"/>
                    <a:pt x="92" y="283"/>
                    <a:pt x="92" y="284"/>
                  </a:cubicBezTo>
                  <a:cubicBezTo>
                    <a:pt x="91" y="285"/>
                    <a:pt x="88" y="285"/>
                    <a:pt x="86" y="285"/>
                  </a:cubicBezTo>
                  <a:cubicBezTo>
                    <a:pt x="85" y="286"/>
                    <a:pt x="83" y="287"/>
                    <a:pt x="83" y="288"/>
                  </a:cubicBezTo>
                  <a:cubicBezTo>
                    <a:pt x="82" y="288"/>
                    <a:pt x="80" y="288"/>
                    <a:pt x="78" y="289"/>
                  </a:cubicBezTo>
                  <a:cubicBezTo>
                    <a:pt x="78" y="289"/>
                    <a:pt x="77" y="289"/>
                    <a:pt x="77" y="289"/>
                  </a:cubicBezTo>
                  <a:cubicBezTo>
                    <a:pt x="77" y="289"/>
                    <a:pt x="77" y="290"/>
                    <a:pt x="77" y="290"/>
                  </a:cubicBezTo>
                  <a:cubicBezTo>
                    <a:pt x="77" y="290"/>
                    <a:pt x="76" y="290"/>
                    <a:pt x="76" y="290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76" y="291"/>
                    <a:pt x="75" y="291"/>
                    <a:pt x="75" y="291"/>
                  </a:cubicBezTo>
                  <a:cubicBezTo>
                    <a:pt x="75" y="291"/>
                    <a:pt x="75" y="291"/>
                    <a:pt x="74" y="291"/>
                  </a:cubicBezTo>
                  <a:cubicBezTo>
                    <a:pt x="73" y="292"/>
                    <a:pt x="73" y="291"/>
                    <a:pt x="72" y="291"/>
                  </a:cubicBezTo>
                  <a:cubicBezTo>
                    <a:pt x="70" y="290"/>
                    <a:pt x="66" y="291"/>
                    <a:pt x="64" y="291"/>
                  </a:cubicBezTo>
                  <a:cubicBezTo>
                    <a:pt x="62" y="291"/>
                    <a:pt x="61" y="288"/>
                    <a:pt x="60" y="288"/>
                  </a:cubicBezTo>
                  <a:cubicBezTo>
                    <a:pt x="59" y="288"/>
                    <a:pt x="57" y="290"/>
                    <a:pt x="56" y="292"/>
                  </a:cubicBezTo>
                  <a:cubicBezTo>
                    <a:pt x="56" y="293"/>
                    <a:pt x="54" y="297"/>
                    <a:pt x="52" y="298"/>
                  </a:cubicBezTo>
                  <a:cubicBezTo>
                    <a:pt x="49" y="300"/>
                    <a:pt x="47" y="299"/>
                    <a:pt x="46" y="300"/>
                  </a:cubicBezTo>
                  <a:cubicBezTo>
                    <a:pt x="45" y="301"/>
                    <a:pt x="43" y="303"/>
                    <a:pt x="43" y="304"/>
                  </a:cubicBezTo>
                  <a:cubicBezTo>
                    <a:pt x="42" y="306"/>
                    <a:pt x="41" y="306"/>
                    <a:pt x="40" y="307"/>
                  </a:cubicBezTo>
                  <a:cubicBezTo>
                    <a:pt x="39" y="309"/>
                    <a:pt x="40" y="311"/>
                    <a:pt x="39" y="315"/>
                  </a:cubicBezTo>
                  <a:cubicBezTo>
                    <a:pt x="39" y="319"/>
                    <a:pt x="33" y="322"/>
                    <a:pt x="30" y="323"/>
                  </a:cubicBezTo>
                  <a:cubicBezTo>
                    <a:pt x="30" y="323"/>
                    <a:pt x="29" y="323"/>
                    <a:pt x="28" y="323"/>
                  </a:cubicBezTo>
                  <a:cubicBezTo>
                    <a:pt x="28" y="323"/>
                    <a:pt x="28" y="324"/>
                    <a:pt x="28" y="324"/>
                  </a:cubicBezTo>
                  <a:cubicBezTo>
                    <a:pt x="27" y="324"/>
                    <a:pt x="27" y="324"/>
                    <a:pt x="27" y="324"/>
                  </a:cubicBezTo>
                  <a:cubicBezTo>
                    <a:pt x="26" y="324"/>
                    <a:pt x="26" y="325"/>
                    <a:pt x="26" y="325"/>
                  </a:cubicBezTo>
                  <a:cubicBezTo>
                    <a:pt x="26" y="325"/>
                    <a:pt x="25" y="325"/>
                    <a:pt x="25" y="325"/>
                  </a:cubicBezTo>
                  <a:cubicBezTo>
                    <a:pt x="25" y="325"/>
                    <a:pt x="25" y="326"/>
                    <a:pt x="25" y="326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4" y="326"/>
                    <a:pt x="24" y="326"/>
                    <a:pt x="24" y="327"/>
                  </a:cubicBezTo>
                  <a:cubicBezTo>
                    <a:pt x="22" y="328"/>
                    <a:pt x="22" y="330"/>
                    <a:pt x="20" y="331"/>
                  </a:cubicBezTo>
                  <a:cubicBezTo>
                    <a:pt x="18" y="332"/>
                    <a:pt x="16" y="337"/>
                    <a:pt x="16" y="338"/>
                  </a:cubicBezTo>
                  <a:cubicBezTo>
                    <a:pt x="16" y="339"/>
                    <a:pt x="10" y="343"/>
                    <a:pt x="10" y="345"/>
                  </a:cubicBezTo>
                  <a:cubicBezTo>
                    <a:pt x="9" y="347"/>
                    <a:pt x="7" y="350"/>
                    <a:pt x="6" y="350"/>
                  </a:cubicBezTo>
                  <a:cubicBezTo>
                    <a:pt x="6" y="350"/>
                    <a:pt x="6" y="351"/>
                    <a:pt x="6" y="351"/>
                  </a:cubicBezTo>
                  <a:cubicBezTo>
                    <a:pt x="5" y="351"/>
                    <a:pt x="5" y="351"/>
                    <a:pt x="5" y="351"/>
                  </a:cubicBezTo>
                  <a:cubicBezTo>
                    <a:pt x="5" y="351"/>
                    <a:pt x="5" y="352"/>
                    <a:pt x="5" y="352"/>
                  </a:cubicBezTo>
                  <a:cubicBezTo>
                    <a:pt x="5" y="352"/>
                    <a:pt x="5" y="352"/>
                    <a:pt x="5" y="352"/>
                  </a:cubicBezTo>
                  <a:cubicBezTo>
                    <a:pt x="5" y="352"/>
                    <a:pt x="5" y="353"/>
                    <a:pt x="5" y="353"/>
                  </a:cubicBezTo>
                  <a:cubicBezTo>
                    <a:pt x="5" y="353"/>
                    <a:pt x="5" y="353"/>
                    <a:pt x="5" y="353"/>
                  </a:cubicBezTo>
                  <a:cubicBezTo>
                    <a:pt x="5" y="354"/>
                    <a:pt x="4" y="354"/>
                    <a:pt x="4" y="355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5" y="357"/>
                    <a:pt x="7" y="358"/>
                    <a:pt x="8" y="359"/>
                  </a:cubicBezTo>
                  <a:cubicBezTo>
                    <a:pt x="8" y="360"/>
                    <a:pt x="7" y="361"/>
                    <a:pt x="7" y="362"/>
                  </a:cubicBezTo>
                  <a:cubicBezTo>
                    <a:pt x="6" y="364"/>
                    <a:pt x="8" y="365"/>
                    <a:pt x="8" y="367"/>
                  </a:cubicBezTo>
                  <a:cubicBezTo>
                    <a:pt x="9" y="369"/>
                    <a:pt x="6" y="372"/>
                    <a:pt x="6" y="374"/>
                  </a:cubicBezTo>
                  <a:cubicBezTo>
                    <a:pt x="6" y="374"/>
                    <a:pt x="6" y="375"/>
                    <a:pt x="6" y="376"/>
                  </a:cubicBezTo>
                  <a:cubicBezTo>
                    <a:pt x="6" y="376"/>
                    <a:pt x="5" y="377"/>
                    <a:pt x="5" y="377"/>
                  </a:cubicBezTo>
                  <a:cubicBezTo>
                    <a:pt x="5" y="377"/>
                    <a:pt x="5" y="377"/>
                    <a:pt x="5" y="378"/>
                  </a:cubicBezTo>
                  <a:cubicBezTo>
                    <a:pt x="5" y="378"/>
                    <a:pt x="5" y="378"/>
                    <a:pt x="5" y="378"/>
                  </a:cubicBezTo>
                  <a:cubicBezTo>
                    <a:pt x="4" y="379"/>
                    <a:pt x="4" y="379"/>
                    <a:pt x="4" y="379"/>
                  </a:cubicBezTo>
                  <a:cubicBezTo>
                    <a:pt x="4" y="379"/>
                    <a:pt x="4" y="379"/>
                    <a:pt x="4" y="380"/>
                  </a:cubicBezTo>
                  <a:cubicBezTo>
                    <a:pt x="2" y="381"/>
                    <a:pt x="0" y="383"/>
                    <a:pt x="1" y="384"/>
                  </a:cubicBezTo>
                  <a:cubicBezTo>
                    <a:pt x="3" y="385"/>
                    <a:pt x="2" y="385"/>
                    <a:pt x="3" y="388"/>
                  </a:cubicBezTo>
                  <a:cubicBezTo>
                    <a:pt x="3" y="388"/>
                    <a:pt x="3" y="388"/>
                    <a:pt x="3" y="388"/>
                  </a:cubicBezTo>
                  <a:cubicBezTo>
                    <a:pt x="3" y="389"/>
                    <a:pt x="3" y="390"/>
                    <a:pt x="3" y="390"/>
                  </a:cubicBezTo>
                  <a:cubicBezTo>
                    <a:pt x="3" y="390"/>
                    <a:pt x="3" y="390"/>
                    <a:pt x="3" y="390"/>
                  </a:cubicBezTo>
                  <a:cubicBezTo>
                    <a:pt x="3" y="390"/>
                    <a:pt x="3" y="391"/>
                    <a:pt x="2" y="391"/>
                  </a:cubicBezTo>
                  <a:cubicBezTo>
                    <a:pt x="2" y="391"/>
                    <a:pt x="2" y="392"/>
                    <a:pt x="2" y="392"/>
                  </a:cubicBezTo>
                  <a:cubicBezTo>
                    <a:pt x="2" y="392"/>
                    <a:pt x="2" y="393"/>
                    <a:pt x="2" y="393"/>
                  </a:cubicBezTo>
                  <a:cubicBezTo>
                    <a:pt x="2" y="393"/>
                    <a:pt x="2" y="393"/>
                    <a:pt x="2" y="393"/>
                  </a:cubicBezTo>
                  <a:cubicBezTo>
                    <a:pt x="2" y="393"/>
                    <a:pt x="3" y="393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4" y="394"/>
                    <a:pt x="4" y="395"/>
                  </a:cubicBezTo>
                  <a:cubicBezTo>
                    <a:pt x="5" y="395"/>
                    <a:pt x="5" y="395"/>
                    <a:pt x="6" y="396"/>
                  </a:cubicBezTo>
                  <a:cubicBezTo>
                    <a:pt x="8" y="397"/>
                    <a:pt x="7" y="398"/>
                    <a:pt x="7" y="398"/>
                  </a:cubicBezTo>
                  <a:cubicBezTo>
                    <a:pt x="8" y="399"/>
                    <a:pt x="8" y="399"/>
                    <a:pt x="8" y="399"/>
                  </a:cubicBezTo>
                  <a:cubicBezTo>
                    <a:pt x="8" y="399"/>
                    <a:pt x="8" y="399"/>
                    <a:pt x="8" y="400"/>
                  </a:cubicBezTo>
                  <a:cubicBezTo>
                    <a:pt x="8" y="400"/>
                    <a:pt x="8" y="400"/>
                    <a:pt x="8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10" y="401"/>
                    <a:pt x="10" y="401"/>
                    <a:pt x="11" y="401"/>
                  </a:cubicBezTo>
                  <a:cubicBezTo>
                    <a:pt x="13" y="403"/>
                    <a:pt x="12" y="403"/>
                    <a:pt x="13" y="404"/>
                  </a:cubicBezTo>
                  <a:cubicBezTo>
                    <a:pt x="14" y="405"/>
                    <a:pt x="15" y="407"/>
                    <a:pt x="15" y="407"/>
                  </a:cubicBezTo>
                  <a:cubicBezTo>
                    <a:pt x="15" y="407"/>
                    <a:pt x="15" y="407"/>
                    <a:pt x="16" y="407"/>
                  </a:cubicBezTo>
                  <a:cubicBezTo>
                    <a:pt x="16" y="407"/>
                    <a:pt x="16" y="407"/>
                    <a:pt x="16" y="407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9"/>
                    <a:pt x="16" y="409"/>
                  </a:cubicBezTo>
                  <a:cubicBezTo>
                    <a:pt x="16" y="409"/>
                    <a:pt x="16" y="410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2"/>
                    <a:pt x="18" y="413"/>
                    <a:pt x="19" y="415"/>
                  </a:cubicBezTo>
                  <a:cubicBezTo>
                    <a:pt x="19" y="415"/>
                    <a:pt x="19" y="415"/>
                    <a:pt x="19" y="415"/>
                  </a:cubicBezTo>
                  <a:cubicBezTo>
                    <a:pt x="20" y="416"/>
                    <a:pt x="20" y="416"/>
                    <a:pt x="20" y="416"/>
                  </a:cubicBezTo>
                  <a:cubicBezTo>
                    <a:pt x="20" y="416"/>
                    <a:pt x="21" y="416"/>
                    <a:pt x="21" y="416"/>
                  </a:cubicBezTo>
                  <a:cubicBezTo>
                    <a:pt x="21" y="416"/>
                    <a:pt x="21" y="416"/>
                    <a:pt x="21" y="417"/>
                  </a:cubicBezTo>
                  <a:cubicBezTo>
                    <a:pt x="22" y="417"/>
                    <a:pt x="22" y="417"/>
                    <a:pt x="23" y="418"/>
                  </a:cubicBezTo>
                  <a:cubicBezTo>
                    <a:pt x="23" y="418"/>
                    <a:pt x="24" y="418"/>
                    <a:pt x="24" y="418"/>
                  </a:cubicBezTo>
                  <a:cubicBezTo>
                    <a:pt x="26" y="420"/>
                    <a:pt x="31" y="424"/>
                    <a:pt x="33" y="425"/>
                  </a:cubicBezTo>
                  <a:cubicBezTo>
                    <a:pt x="33" y="425"/>
                    <a:pt x="34" y="425"/>
                    <a:pt x="34" y="426"/>
                  </a:cubicBezTo>
                  <a:cubicBezTo>
                    <a:pt x="34" y="426"/>
                    <a:pt x="35" y="426"/>
                    <a:pt x="35" y="426"/>
                  </a:cubicBezTo>
                  <a:cubicBezTo>
                    <a:pt x="35" y="426"/>
                    <a:pt x="36" y="426"/>
                    <a:pt x="36" y="427"/>
                  </a:cubicBezTo>
                  <a:cubicBezTo>
                    <a:pt x="37" y="427"/>
                    <a:pt x="37" y="427"/>
                    <a:pt x="37" y="427"/>
                  </a:cubicBezTo>
                  <a:cubicBezTo>
                    <a:pt x="38" y="427"/>
                    <a:pt x="38" y="427"/>
                    <a:pt x="38" y="427"/>
                  </a:cubicBezTo>
                  <a:cubicBezTo>
                    <a:pt x="39" y="427"/>
                    <a:pt x="39" y="428"/>
                    <a:pt x="39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2" y="428"/>
                    <a:pt x="51" y="424"/>
                    <a:pt x="54" y="424"/>
                  </a:cubicBezTo>
                  <a:cubicBezTo>
                    <a:pt x="54" y="424"/>
                    <a:pt x="55" y="424"/>
                    <a:pt x="55" y="424"/>
                  </a:cubicBezTo>
                  <a:cubicBezTo>
                    <a:pt x="55" y="424"/>
                    <a:pt x="56" y="424"/>
                    <a:pt x="56" y="424"/>
                  </a:cubicBezTo>
                  <a:cubicBezTo>
                    <a:pt x="56" y="424"/>
                    <a:pt x="56" y="424"/>
                    <a:pt x="57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8" y="425"/>
                    <a:pt x="58" y="425"/>
                    <a:pt x="58" y="425"/>
                  </a:cubicBezTo>
                  <a:cubicBezTo>
                    <a:pt x="59" y="425"/>
                    <a:pt x="59" y="425"/>
                    <a:pt x="59" y="425"/>
                  </a:cubicBezTo>
                  <a:cubicBezTo>
                    <a:pt x="59" y="425"/>
                    <a:pt x="60" y="425"/>
                    <a:pt x="60" y="425"/>
                  </a:cubicBezTo>
                  <a:cubicBezTo>
                    <a:pt x="60" y="425"/>
                    <a:pt x="60" y="425"/>
                    <a:pt x="61" y="425"/>
                  </a:cubicBezTo>
                  <a:cubicBezTo>
                    <a:pt x="62" y="426"/>
                    <a:pt x="63" y="426"/>
                    <a:pt x="64" y="426"/>
                  </a:cubicBezTo>
                  <a:cubicBezTo>
                    <a:pt x="64" y="426"/>
                    <a:pt x="64" y="426"/>
                    <a:pt x="64" y="426"/>
                  </a:cubicBezTo>
                  <a:cubicBezTo>
                    <a:pt x="64" y="426"/>
                    <a:pt x="65" y="426"/>
                    <a:pt x="65" y="426"/>
                  </a:cubicBezTo>
                  <a:cubicBezTo>
                    <a:pt x="65" y="427"/>
                    <a:pt x="66" y="426"/>
                    <a:pt x="66" y="426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8" y="426"/>
                    <a:pt x="68" y="426"/>
                    <a:pt x="69" y="426"/>
                  </a:cubicBezTo>
                  <a:cubicBezTo>
                    <a:pt x="69" y="426"/>
                    <a:pt x="69" y="426"/>
                    <a:pt x="69" y="426"/>
                  </a:cubicBezTo>
                  <a:cubicBezTo>
                    <a:pt x="69" y="426"/>
                    <a:pt x="70" y="425"/>
                    <a:pt x="70" y="425"/>
                  </a:cubicBezTo>
                  <a:cubicBezTo>
                    <a:pt x="70" y="425"/>
                    <a:pt x="71" y="425"/>
                    <a:pt x="71" y="425"/>
                  </a:cubicBezTo>
                  <a:cubicBezTo>
                    <a:pt x="71" y="425"/>
                    <a:pt x="71" y="425"/>
                    <a:pt x="72" y="425"/>
                  </a:cubicBezTo>
                  <a:cubicBezTo>
                    <a:pt x="72" y="425"/>
                    <a:pt x="72" y="424"/>
                    <a:pt x="72" y="424"/>
                  </a:cubicBezTo>
                  <a:cubicBezTo>
                    <a:pt x="74" y="424"/>
                    <a:pt x="75" y="423"/>
                    <a:pt x="76" y="423"/>
                  </a:cubicBezTo>
                  <a:cubicBezTo>
                    <a:pt x="76" y="423"/>
                    <a:pt x="76" y="423"/>
                    <a:pt x="76" y="423"/>
                  </a:cubicBezTo>
                  <a:cubicBezTo>
                    <a:pt x="77" y="422"/>
                    <a:pt x="78" y="422"/>
                    <a:pt x="79" y="422"/>
                  </a:cubicBezTo>
                  <a:cubicBezTo>
                    <a:pt x="79" y="422"/>
                    <a:pt x="79" y="422"/>
                    <a:pt x="79" y="422"/>
                  </a:cubicBezTo>
                  <a:cubicBezTo>
                    <a:pt x="79" y="421"/>
                    <a:pt x="79" y="421"/>
                    <a:pt x="80" y="421"/>
                  </a:cubicBezTo>
                  <a:cubicBezTo>
                    <a:pt x="80" y="421"/>
                    <a:pt x="80" y="421"/>
                    <a:pt x="80" y="421"/>
                  </a:cubicBezTo>
                  <a:cubicBezTo>
                    <a:pt x="80" y="421"/>
                    <a:pt x="80" y="421"/>
                    <a:pt x="81" y="421"/>
                  </a:cubicBezTo>
                  <a:cubicBezTo>
                    <a:pt x="81" y="421"/>
                    <a:pt x="81" y="421"/>
                    <a:pt x="81" y="421"/>
                  </a:cubicBezTo>
                  <a:cubicBezTo>
                    <a:pt x="81" y="421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3" y="420"/>
                    <a:pt x="83" y="420"/>
                  </a:cubicBezTo>
                  <a:cubicBezTo>
                    <a:pt x="83" y="420"/>
                    <a:pt x="83" y="420"/>
                    <a:pt x="83" y="420"/>
                  </a:cubicBezTo>
                  <a:cubicBezTo>
                    <a:pt x="84" y="420"/>
                    <a:pt x="85" y="420"/>
                    <a:pt x="86" y="420"/>
                  </a:cubicBezTo>
                  <a:cubicBezTo>
                    <a:pt x="87" y="420"/>
                    <a:pt x="88" y="420"/>
                    <a:pt x="88" y="420"/>
                  </a:cubicBezTo>
                  <a:cubicBezTo>
                    <a:pt x="88" y="420"/>
                    <a:pt x="88" y="420"/>
                    <a:pt x="88" y="420"/>
                  </a:cubicBezTo>
                  <a:cubicBezTo>
                    <a:pt x="89" y="420"/>
                    <a:pt x="89" y="420"/>
                    <a:pt x="89" y="420"/>
                  </a:cubicBezTo>
                  <a:cubicBezTo>
                    <a:pt x="90" y="420"/>
                    <a:pt x="90" y="420"/>
                    <a:pt x="90" y="420"/>
                  </a:cubicBezTo>
                  <a:cubicBezTo>
                    <a:pt x="90" y="420"/>
                    <a:pt x="90" y="419"/>
                    <a:pt x="90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3" y="419"/>
                    <a:pt x="93" y="419"/>
                  </a:cubicBezTo>
                  <a:cubicBezTo>
                    <a:pt x="93" y="419"/>
                    <a:pt x="93" y="419"/>
                    <a:pt x="93" y="419"/>
                  </a:cubicBezTo>
                  <a:cubicBezTo>
                    <a:pt x="94" y="419"/>
                    <a:pt x="96" y="423"/>
                    <a:pt x="97" y="423"/>
                  </a:cubicBezTo>
                  <a:cubicBezTo>
                    <a:pt x="98" y="424"/>
                    <a:pt x="98" y="428"/>
                    <a:pt x="100" y="429"/>
                  </a:cubicBezTo>
                  <a:cubicBezTo>
                    <a:pt x="100" y="429"/>
                    <a:pt x="100" y="429"/>
                    <a:pt x="101" y="429"/>
                  </a:cubicBezTo>
                  <a:cubicBezTo>
                    <a:pt x="101" y="429"/>
                    <a:pt x="101" y="429"/>
                    <a:pt x="101" y="429"/>
                  </a:cubicBezTo>
                  <a:cubicBezTo>
                    <a:pt x="101" y="429"/>
                    <a:pt x="102" y="429"/>
                    <a:pt x="102" y="429"/>
                  </a:cubicBezTo>
                  <a:cubicBezTo>
                    <a:pt x="102" y="429"/>
                    <a:pt x="102" y="429"/>
                    <a:pt x="102" y="429"/>
                  </a:cubicBezTo>
                  <a:cubicBezTo>
                    <a:pt x="103" y="429"/>
                    <a:pt x="103" y="429"/>
                    <a:pt x="104" y="429"/>
                  </a:cubicBezTo>
                  <a:cubicBezTo>
                    <a:pt x="104" y="429"/>
                    <a:pt x="104" y="429"/>
                    <a:pt x="104" y="429"/>
                  </a:cubicBezTo>
                  <a:cubicBezTo>
                    <a:pt x="106" y="429"/>
                    <a:pt x="108" y="429"/>
                    <a:pt x="110" y="429"/>
                  </a:cubicBezTo>
                  <a:cubicBezTo>
                    <a:pt x="110" y="429"/>
                    <a:pt x="111" y="429"/>
                    <a:pt x="111" y="429"/>
                  </a:cubicBezTo>
                  <a:cubicBezTo>
                    <a:pt x="111" y="429"/>
                    <a:pt x="111" y="429"/>
                    <a:pt x="111" y="429"/>
                  </a:cubicBezTo>
                  <a:cubicBezTo>
                    <a:pt x="112" y="429"/>
                    <a:pt x="112" y="429"/>
                    <a:pt x="112" y="429"/>
                  </a:cubicBezTo>
                  <a:cubicBezTo>
                    <a:pt x="115" y="429"/>
                    <a:pt x="115" y="430"/>
                    <a:pt x="116" y="431"/>
                  </a:cubicBezTo>
                  <a:cubicBezTo>
                    <a:pt x="116" y="431"/>
                    <a:pt x="118" y="434"/>
                    <a:pt x="117" y="436"/>
                  </a:cubicBezTo>
                  <a:cubicBezTo>
                    <a:pt x="117" y="437"/>
                    <a:pt x="117" y="437"/>
                    <a:pt x="117" y="438"/>
                  </a:cubicBezTo>
                  <a:cubicBezTo>
                    <a:pt x="117" y="438"/>
                    <a:pt x="117" y="438"/>
                    <a:pt x="117" y="438"/>
                  </a:cubicBezTo>
                  <a:cubicBezTo>
                    <a:pt x="117" y="439"/>
                    <a:pt x="116" y="439"/>
                    <a:pt x="116" y="439"/>
                  </a:cubicBezTo>
                  <a:cubicBezTo>
                    <a:pt x="116" y="440"/>
                    <a:pt x="116" y="440"/>
                    <a:pt x="116" y="441"/>
                  </a:cubicBezTo>
                  <a:cubicBezTo>
                    <a:pt x="116" y="441"/>
                    <a:pt x="116" y="441"/>
                    <a:pt x="116" y="441"/>
                  </a:cubicBezTo>
                  <a:cubicBezTo>
                    <a:pt x="115" y="442"/>
                    <a:pt x="115" y="442"/>
                    <a:pt x="115" y="442"/>
                  </a:cubicBezTo>
                  <a:cubicBezTo>
                    <a:pt x="115" y="442"/>
                    <a:pt x="115" y="443"/>
                    <a:pt x="115" y="443"/>
                  </a:cubicBezTo>
                  <a:cubicBezTo>
                    <a:pt x="115" y="443"/>
                    <a:pt x="115" y="443"/>
                    <a:pt x="115" y="443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5"/>
                    <a:pt x="115" y="446"/>
                    <a:pt x="115" y="447"/>
                  </a:cubicBezTo>
                  <a:cubicBezTo>
                    <a:pt x="115" y="447"/>
                    <a:pt x="115" y="447"/>
                    <a:pt x="115" y="447"/>
                  </a:cubicBezTo>
                  <a:cubicBezTo>
                    <a:pt x="115" y="448"/>
                    <a:pt x="114" y="448"/>
                    <a:pt x="114" y="448"/>
                  </a:cubicBezTo>
                  <a:cubicBezTo>
                    <a:pt x="114" y="448"/>
                    <a:pt x="114" y="448"/>
                    <a:pt x="114" y="449"/>
                  </a:cubicBezTo>
                  <a:cubicBezTo>
                    <a:pt x="114" y="449"/>
                    <a:pt x="114" y="449"/>
                    <a:pt x="114" y="449"/>
                  </a:cubicBezTo>
                  <a:cubicBezTo>
                    <a:pt x="114" y="451"/>
                    <a:pt x="114" y="451"/>
                    <a:pt x="112" y="452"/>
                  </a:cubicBezTo>
                  <a:cubicBezTo>
                    <a:pt x="111" y="453"/>
                    <a:pt x="112" y="453"/>
                    <a:pt x="114" y="455"/>
                  </a:cubicBezTo>
                  <a:cubicBezTo>
                    <a:pt x="115" y="457"/>
                    <a:pt x="114" y="456"/>
                    <a:pt x="115" y="458"/>
                  </a:cubicBezTo>
                  <a:cubicBezTo>
                    <a:pt x="115" y="458"/>
                    <a:pt x="115" y="458"/>
                    <a:pt x="115" y="459"/>
                  </a:cubicBezTo>
                  <a:cubicBezTo>
                    <a:pt x="115" y="459"/>
                    <a:pt x="115" y="459"/>
                    <a:pt x="115" y="459"/>
                  </a:cubicBezTo>
                  <a:cubicBezTo>
                    <a:pt x="115" y="459"/>
                    <a:pt x="115" y="459"/>
                    <a:pt x="116" y="460"/>
                  </a:cubicBezTo>
                  <a:cubicBezTo>
                    <a:pt x="116" y="460"/>
                    <a:pt x="116" y="460"/>
                    <a:pt x="116" y="460"/>
                  </a:cubicBezTo>
                  <a:cubicBezTo>
                    <a:pt x="116" y="460"/>
                    <a:pt x="117" y="461"/>
                    <a:pt x="117" y="461"/>
                  </a:cubicBezTo>
                  <a:cubicBezTo>
                    <a:pt x="117" y="461"/>
                    <a:pt x="117" y="461"/>
                    <a:pt x="117" y="462"/>
                  </a:cubicBezTo>
                  <a:cubicBezTo>
                    <a:pt x="119" y="463"/>
                    <a:pt x="121" y="466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70"/>
                  </a:cubicBezTo>
                  <a:cubicBezTo>
                    <a:pt x="124" y="470"/>
                    <a:pt x="124" y="470"/>
                    <a:pt x="125" y="470"/>
                  </a:cubicBezTo>
                  <a:cubicBezTo>
                    <a:pt x="125" y="470"/>
                    <a:pt x="125" y="470"/>
                    <a:pt x="125" y="471"/>
                  </a:cubicBezTo>
                  <a:cubicBezTo>
                    <a:pt x="125" y="472"/>
                    <a:pt x="125" y="473"/>
                    <a:pt x="125" y="474"/>
                  </a:cubicBezTo>
                  <a:cubicBezTo>
                    <a:pt x="125" y="474"/>
                    <a:pt x="126" y="474"/>
                    <a:pt x="126" y="475"/>
                  </a:cubicBezTo>
                  <a:cubicBezTo>
                    <a:pt x="125" y="475"/>
                    <a:pt x="126" y="475"/>
                    <a:pt x="126" y="476"/>
                  </a:cubicBezTo>
                  <a:cubicBezTo>
                    <a:pt x="126" y="476"/>
                    <a:pt x="126" y="476"/>
                    <a:pt x="126" y="476"/>
                  </a:cubicBezTo>
                  <a:cubicBezTo>
                    <a:pt x="126" y="477"/>
                    <a:pt x="127" y="478"/>
                    <a:pt x="128" y="479"/>
                  </a:cubicBezTo>
                  <a:cubicBezTo>
                    <a:pt x="128" y="479"/>
                    <a:pt x="128" y="479"/>
                    <a:pt x="128" y="479"/>
                  </a:cubicBezTo>
                  <a:cubicBezTo>
                    <a:pt x="128" y="479"/>
                    <a:pt x="129" y="483"/>
                    <a:pt x="130" y="485"/>
                  </a:cubicBezTo>
                  <a:cubicBezTo>
                    <a:pt x="131" y="487"/>
                    <a:pt x="130" y="493"/>
                    <a:pt x="131" y="495"/>
                  </a:cubicBezTo>
                  <a:cubicBezTo>
                    <a:pt x="132" y="496"/>
                    <a:pt x="132" y="501"/>
                    <a:pt x="132" y="503"/>
                  </a:cubicBezTo>
                  <a:cubicBezTo>
                    <a:pt x="132" y="505"/>
                    <a:pt x="132" y="505"/>
                    <a:pt x="131" y="506"/>
                  </a:cubicBezTo>
                  <a:cubicBezTo>
                    <a:pt x="130" y="508"/>
                    <a:pt x="128" y="508"/>
                    <a:pt x="127" y="509"/>
                  </a:cubicBezTo>
                  <a:cubicBezTo>
                    <a:pt x="127" y="511"/>
                    <a:pt x="124" y="522"/>
                    <a:pt x="124" y="523"/>
                  </a:cubicBezTo>
                  <a:cubicBezTo>
                    <a:pt x="124" y="523"/>
                    <a:pt x="124" y="524"/>
                    <a:pt x="124" y="524"/>
                  </a:cubicBezTo>
                  <a:cubicBezTo>
                    <a:pt x="124" y="524"/>
                    <a:pt x="124" y="524"/>
                    <a:pt x="124" y="524"/>
                  </a:cubicBezTo>
                  <a:cubicBezTo>
                    <a:pt x="124" y="525"/>
                    <a:pt x="124" y="525"/>
                    <a:pt x="123" y="526"/>
                  </a:cubicBezTo>
                  <a:cubicBezTo>
                    <a:pt x="123" y="526"/>
                    <a:pt x="123" y="526"/>
                    <a:pt x="123" y="526"/>
                  </a:cubicBezTo>
                  <a:cubicBezTo>
                    <a:pt x="123" y="527"/>
                    <a:pt x="123" y="527"/>
                    <a:pt x="123" y="527"/>
                  </a:cubicBezTo>
                  <a:cubicBezTo>
                    <a:pt x="123" y="528"/>
                    <a:pt x="123" y="528"/>
                    <a:pt x="123" y="528"/>
                  </a:cubicBezTo>
                  <a:cubicBezTo>
                    <a:pt x="123" y="529"/>
                    <a:pt x="123" y="529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1"/>
                    <a:pt x="123" y="531"/>
                    <a:pt x="123" y="531"/>
                  </a:cubicBezTo>
                  <a:cubicBezTo>
                    <a:pt x="123" y="531"/>
                    <a:pt x="123" y="532"/>
                    <a:pt x="123" y="532"/>
                  </a:cubicBezTo>
                  <a:cubicBezTo>
                    <a:pt x="123" y="532"/>
                    <a:pt x="123" y="532"/>
                    <a:pt x="123" y="533"/>
                  </a:cubicBezTo>
                  <a:cubicBezTo>
                    <a:pt x="124" y="533"/>
                    <a:pt x="124" y="533"/>
                    <a:pt x="124" y="534"/>
                  </a:cubicBezTo>
                  <a:cubicBezTo>
                    <a:pt x="124" y="534"/>
                    <a:pt x="124" y="534"/>
                    <a:pt x="124" y="534"/>
                  </a:cubicBezTo>
                  <a:cubicBezTo>
                    <a:pt x="124" y="535"/>
                    <a:pt x="124" y="535"/>
                    <a:pt x="124" y="535"/>
                  </a:cubicBezTo>
                  <a:cubicBezTo>
                    <a:pt x="126" y="538"/>
                    <a:pt x="129" y="543"/>
                    <a:pt x="129" y="546"/>
                  </a:cubicBezTo>
                  <a:cubicBezTo>
                    <a:pt x="130" y="550"/>
                    <a:pt x="132" y="552"/>
                    <a:pt x="134" y="556"/>
                  </a:cubicBezTo>
                  <a:cubicBezTo>
                    <a:pt x="136" y="559"/>
                    <a:pt x="134" y="566"/>
                    <a:pt x="135" y="569"/>
                  </a:cubicBezTo>
                  <a:cubicBezTo>
                    <a:pt x="136" y="573"/>
                    <a:pt x="137" y="576"/>
                    <a:pt x="137" y="580"/>
                  </a:cubicBezTo>
                  <a:cubicBezTo>
                    <a:pt x="137" y="581"/>
                    <a:pt x="137" y="582"/>
                    <a:pt x="137" y="582"/>
                  </a:cubicBezTo>
                  <a:cubicBezTo>
                    <a:pt x="137" y="582"/>
                    <a:pt x="137" y="582"/>
                    <a:pt x="137" y="583"/>
                  </a:cubicBezTo>
                  <a:cubicBezTo>
                    <a:pt x="137" y="583"/>
                    <a:pt x="137" y="583"/>
                    <a:pt x="137" y="584"/>
                  </a:cubicBezTo>
                  <a:cubicBezTo>
                    <a:pt x="137" y="584"/>
                    <a:pt x="137" y="584"/>
                    <a:pt x="137" y="584"/>
                  </a:cubicBezTo>
                  <a:cubicBezTo>
                    <a:pt x="138" y="585"/>
                    <a:pt x="138" y="585"/>
                    <a:pt x="138" y="585"/>
                  </a:cubicBezTo>
                  <a:cubicBezTo>
                    <a:pt x="138" y="585"/>
                    <a:pt x="138" y="586"/>
                    <a:pt x="138" y="586"/>
                  </a:cubicBezTo>
                  <a:cubicBezTo>
                    <a:pt x="139" y="586"/>
                    <a:pt x="139" y="587"/>
                    <a:pt x="139" y="587"/>
                  </a:cubicBezTo>
                  <a:cubicBezTo>
                    <a:pt x="139" y="587"/>
                    <a:pt x="139" y="587"/>
                    <a:pt x="139" y="588"/>
                  </a:cubicBezTo>
                  <a:cubicBezTo>
                    <a:pt x="140" y="588"/>
                    <a:pt x="140" y="588"/>
                    <a:pt x="140" y="588"/>
                  </a:cubicBezTo>
                  <a:cubicBezTo>
                    <a:pt x="140" y="589"/>
                    <a:pt x="140" y="589"/>
                    <a:pt x="140" y="589"/>
                  </a:cubicBezTo>
                  <a:cubicBezTo>
                    <a:pt x="141" y="589"/>
                    <a:pt x="141" y="590"/>
                    <a:pt x="141" y="590"/>
                  </a:cubicBezTo>
                  <a:cubicBezTo>
                    <a:pt x="141" y="590"/>
                    <a:pt x="141" y="590"/>
                    <a:pt x="142" y="590"/>
                  </a:cubicBezTo>
                  <a:cubicBezTo>
                    <a:pt x="142" y="591"/>
                    <a:pt x="142" y="591"/>
                    <a:pt x="142" y="591"/>
                  </a:cubicBezTo>
                  <a:cubicBezTo>
                    <a:pt x="143" y="591"/>
                    <a:pt x="143" y="592"/>
                    <a:pt x="143" y="592"/>
                  </a:cubicBezTo>
                  <a:cubicBezTo>
                    <a:pt x="145" y="595"/>
                    <a:pt x="146" y="596"/>
                    <a:pt x="147" y="599"/>
                  </a:cubicBezTo>
                  <a:cubicBezTo>
                    <a:pt x="148" y="602"/>
                    <a:pt x="146" y="600"/>
                    <a:pt x="145" y="602"/>
                  </a:cubicBezTo>
                  <a:cubicBezTo>
                    <a:pt x="144" y="603"/>
                    <a:pt x="146" y="606"/>
                    <a:pt x="147" y="609"/>
                  </a:cubicBezTo>
                  <a:cubicBezTo>
                    <a:pt x="148" y="612"/>
                    <a:pt x="148" y="615"/>
                    <a:pt x="147" y="617"/>
                  </a:cubicBezTo>
                  <a:cubicBezTo>
                    <a:pt x="146" y="619"/>
                    <a:pt x="147" y="619"/>
                    <a:pt x="147" y="621"/>
                  </a:cubicBezTo>
                  <a:cubicBezTo>
                    <a:pt x="148" y="624"/>
                    <a:pt x="148" y="624"/>
                    <a:pt x="149" y="626"/>
                  </a:cubicBezTo>
                  <a:cubicBezTo>
                    <a:pt x="149" y="628"/>
                    <a:pt x="150" y="627"/>
                    <a:pt x="152" y="628"/>
                  </a:cubicBezTo>
                  <a:cubicBezTo>
                    <a:pt x="153" y="628"/>
                    <a:pt x="153" y="630"/>
                    <a:pt x="155" y="630"/>
                  </a:cubicBezTo>
                  <a:cubicBezTo>
                    <a:pt x="158" y="631"/>
                    <a:pt x="158" y="630"/>
                    <a:pt x="158" y="628"/>
                  </a:cubicBezTo>
                  <a:cubicBezTo>
                    <a:pt x="159" y="627"/>
                    <a:pt x="161" y="628"/>
                    <a:pt x="163" y="628"/>
                  </a:cubicBezTo>
                  <a:cubicBezTo>
                    <a:pt x="164" y="628"/>
                    <a:pt x="164" y="627"/>
                    <a:pt x="165" y="626"/>
                  </a:cubicBezTo>
                  <a:cubicBezTo>
                    <a:pt x="167" y="625"/>
                    <a:pt x="168" y="625"/>
                    <a:pt x="170" y="625"/>
                  </a:cubicBezTo>
                  <a:cubicBezTo>
                    <a:pt x="173" y="625"/>
                    <a:pt x="175" y="625"/>
                    <a:pt x="176" y="625"/>
                  </a:cubicBezTo>
                  <a:cubicBezTo>
                    <a:pt x="178" y="625"/>
                    <a:pt x="180" y="626"/>
                    <a:pt x="181" y="625"/>
                  </a:cubicBezTo>
                  <a:cubicBezTo>
                    <a:pt x="182" y="625"/>
                    <a:pt x="185" y="625"/>
                    <a:pt x="186" y="624"/>
                  </a:cubicBezTo>
                  <a:cubicBezTo>
                    <a:pt x="188" y="624"/>
                    <a:pt x="190" y="623"/>
                    <a:pt x="191" y="622"/>
                  </a:cubicBezTo>
                  <a:cubicBezTo>
                    <a:pt x="193" y="620"/>
                    <a:pt x="199" y="614"/>
                    <a:pt x="200" y="614"/>
                  </a:cubicBezTo>
                  <a:cubicBezTo>
                    <a:pt x="201" y="613"/>
                    <a:pt x="206" y="606"/>
                    <a:pt x="207" y="605"/>
                  </a:cubicBezTo>
                  <a:cubicBezTo>
                    <a:pt x="208" y="603"/>
                    <a:pt x="209" y="603"/>
                    <a:pt x="210" y="603"/>
                  </a:cubicBezTo>
                  <a:cubicBezTo>
                    <a:pt x="211" y="603"/>
                    <a:pt x="214" y="598"/>
                    <a:pt x="215" y="597"/>
                  </a:cubicBezTo>
                  <a:cubicBezTo>
                    <a:pt x="216" y="595"/>
                    <a:pt x="218" y="593"/>
                    <a:pt x="219" y="592"/>
                  </a:cubicBezTo>
                  <a:cubicBezTo>
                    <a:pt x="220" y="590"/>
                    <a:pt x="221" y="587"/>
                    <a:pt x="222" y="585"/>
                  </a:cubicBezTo>
                  <a:cubicBezTo>
                    <a:pt x="222" y="585"/>
                    <a:pt x="222" y="584"/>
                    <a:pt x="222" y="584"/>
                  </a:cubicBezTo>
                  <a:cubicBezTo>
                    <a:pt x="222" y="584"/>
                    <a:pt x="222" y="584"/>
                    <a:pt x="222" y="584"/>
                  </a:cubicBezTo>
                  <a:cubicBezTo>
                    <a:pt x="222" y="583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1"/>
                    <a:pt x="222" y="581"/>
                    <a:pt x="222" y="580"/>
                  </a:cubicBezTo>
                  <a:cubicBezTo>
                    <a:pt x="222" y="580"/>
                    <a:pt x="222" y="580"/>
                    <a:pt x="222" y="580"/>
                  </a:cubicBezTo>
                  <a:cubicBezTo>
                    <a:pt x="223" y="580"/>
                    <a:pt x="223" y="579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2" y="577"/>
                    <a:pt x="223" y="574"/>
                    <a:pt x="226" y="572"/>
                  </a:cubicBezTo>
                  <a:cubicBezTo>
                    <a:pt x="228" y="571"/>
                    <a:pt x="234" y="568"/>
                    <a:pt x="235" y="565"/>
                  </a:cubicBezTo>
                  <a:cubicBezTo>
                    <a:pt x="236" y="562"/>
                    <a:pt x="234" y="554"/>
                    <a:pt x="234" y="553"/>
                  </a:cubicBezTo>
                  <a:cubicBezTo>
                    <a:pt x="234" y="552"/>
                    <a:pt x="233" y="546"/>
                    <a:pt x="232" y="546"/>
                  </a:cubicBezTo>
                  <a:cubicBezTo>
                    <a:pt x="231" y="546"/>
                    <a:pt x="231" y="545"/>
                    <a:pt x="232" y="542"/>
                  </a:cubicBezTo>
                  <a:cubicBezTo>
                    <a:pt x="233" y="540"/>
                    <a:pt x="243" y="532"/>
                    <a:pt x="246" y="530"/>
                  </a:cubicBezTo>
                  <a:cubicBezTo>
                    <a:pt x="248" y="528"/>
                    <a:pt x="252" y="527"/>
                    <a:pt x="253" y="526"/>
                  </a:cubicBezTo>
                  <a:cubicBezTo>
                    <a:pt x="254" y="525"/>
                    <a:pt x="259" y="519"/>
                    <a:pt x="260" y="519"/>
                  </a:cubicBezTo>
                  <a:cubicBezTo>
                    <a:pt x="260" y="518"/>
                    <a:pt x="259" y="515"/>
                    <a:pt x="258" y="513"/>
                  </a:cubicBezTo>
                  <a:cubicBezTo>
                    <a:pt x="257" y="511"/>
                    <a:pt x="257" y="503"/>
                    <a:pt x="257" y="501"/>
                  </a:cubicBezTo>
                  <a:cubicBezTo>
                    <a:pt x="257" y="501"/>
                    <a:pt x="257" y="500"/>
                    <a:pt x="257" y="500"/>
                  </a:cubicBezTo>
                  <a:cubicBezTo>
                    <a:pt x="257" y="500"/>
                    <a:pt x="257" y="500"/>
                    <a:pt x="257" y="499"/>
                  </a:cubicBezTo>
                  <a:cubicBezTo>
                    <a:pt x="257" y="499"/>
                    <a:pt x="257" y="499"/>
                    <a:pt x="257" y="498"/>
                  </a:cubicBezTo>
                  <a:cubicBezTo>
                    <a:pt x="257" y="498"/>
                    <a:pt x="257" y="498"/>
                    <a:pt x="257" y="498"/>
                  </a:cubicBezTo>
                  <a:cubicBezTo>
                    <a:pt x="257" y="497"/>
                    <a:pt x="257" y="497"/>
                    <a:pt x="257" y="497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5"/>
                    <a:pt x="257" y="495"/>
                    <a:pt x="257" y="495"/>
                  </a:cubicBezTo>
                  <a:cubicBezTo>
                    <a:pt x="256" y="493"/>
                    <a:pt x="253" y="491"/>
                    <a:pt x="252" y="489"/>
                  </a:cubicBezTo>
                  <a:cubicBezTo>
                    <a:pt x="251" y="488"/>
                    <a:pt x="252" y="480"/>
                    <a:pt x="252" y="479"/>
                  </a:cubicBezTo>
                  <a:cubicBezTo>
                    <a:pt x="252" y="478"/>
                    <a:pt x="250" y="474"/>
                    <a:pt x="250" y="473"/>
                  </a:cubicBezTo>
                  <a:cubicBezTo>
                    <a:pt x="250" y="472"/>
                    <a:pt x="250" y="470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8"/>
                    <a:pt x="252" y="467"/>
                    <a:pt x="252" y="466"/>
                  </a:cubicBezTo>
                  <a:cubicBezTo>
                    <a:pt x="252" y="466"/>
                    <a:pt x="252" y="466"/>
                    <a:pt x="252" y="466"/>
                  </a:cubicBezTo>
                  <a:cubicBezTo>
                    <a:pt x="253" y="465"/>
                    <a:pt x="253" y="465"/>
                    <a:pt x="253" y="464"/>
                  </a:cubicBezTo>
                  <a:cubicBezTo>
                    <a:pt x="254" y="462"/>
                    <a:pt x="257" y="457"/>
                    <a:pt x="258" y="456"/>
                  </a:cubicBezTo>
                  <a:cubicBezTo>
                    <a:pt x="258" y="456"/>
                    <a:pt x="258" y="456"/>
                    <a:pt x="258" y="456"/>
                  </a:cubicBezTo>
                  <a:cubicBezTo>
                    <a:pt x="258" y="456"/>
                    <a:pt x="258" y="456"/>
                    <a:pt x="259" y="456"/>
                  </a:cubicBezTo>
                  <a:cubicBezTo>
                    <a:pt x="259" y="456"/>
                    <a:pt x="259" y="456"/>
                    <a:pt x="259" y="455"/>
                  </a:cubicBezTo>
                  <a:cubicBezTo>
                    <a:pt x="259" y="455"/>
                    <a:pt x="259" y="455"/>
                    <a:pt x="259" y="455"/>
                  </a:cubicBezTo>
                  <a:cubicBezTo>
                    <a:pt x="260" y="455"/>
                    <a:pt x="261" y="455"/>
                    <a:pt x="261" y="455"/>
                  </a:cubicBezTo>
                  <a:cubicBezTo>
                    <a:pt x="262" y="455"/>
                    <a:pt x="268" y="447"/>
                    <a:pt x="270" y="443"/>
                  </a:cubicBezTo>
                  <a:cubicBezTo>
                    <a:pt x="272" y="440"/>
                    <a:pt x="278" y="437"/>
                    <a:pt x="280" y="436"/>
                  </a:cubicBezTo>
                  <a:cubicBezTo>
                    <a:pt x="282" y="435"/>
                    <a:pt x="281" y="435"/>
                    <a:pt x="281" y="434"/>
                  </a:cubicBezTo>
                  <a:cubicBezTo>
                    <a:pt x="282" y="433"/>
                    <a:pt x="283" y="432"/>
                    <a:pt x="285" y="431"/>
                  </a:cubicBezTo>
                  <a:cubicBezTo>
                    <a:pt x="287" y="430"/>
                    <a:pt x="292" y="420"/>
                    <a:pt x="293" y="417"/>
                  </a:cubicBezTo>
                  <a:cubicBezTo>
                    <a:pt x="294" y="415"/>
                    <a:pt x="298" y="408"/>
                    <a:pt x="299" y="406"/>
                  </a:cubicBezTo>
                  <a:cubicBezTo>
                    <a:pt x="300" y="405"/>
                    <a:pt x="300" y="398"/>
                    <a:pt x="300" y="396"/>
                  </a:cubicBezTo>
                  <a:cubicBezTo>
                    <a:pt x="300" y="394"/>
                    <a:pt x="300" y="393"/>
                    <a:pt x="299" y="394"/>
                  </a:cubicBezTo>
                  <a:cubicBezTo>
                    <a:pt x="298" y="394"/>
                    <a:pt x="294" y="396"/>
                    <a:pt x="293" y="397"/>
                  </a:cubicBezTo>
                  <a:cubicBezTo>
                    <a:pt x="291" y="398"/>
                    <a:pt x="287" y="397"/>
                    <a:pt x="285" y="397"/>
                  </a:cubicBezTo>
                  <a:cubicBezTo>
                    <a:pt x="283" y="398"/>
                    <a:pt x="283" y="399"/>
                    <a:pt x="282" y="399"/>
                  </a:cubicBezTo>
                  <a:cubicBezTo>
                    <a:pt x="280" y="400"/>
                    <a:pt x="281" y="399"/>
                    <a:pt x="279" y="398"/>
                  </a:cubicBezTo>
                  <a:cubicBezTo>
                    <a:pt x="277" y="398"/>
                    <a:pt x="273" y="400"/>
                    <a:pt x="272" y="401"/>
                  </a:cubicBezTo>
                  <a:cubicBezTo>
                    <a:pt x="271" y="401"/>
                    <a:pt x="268" y="397"/>
                    <a:pt x="268" y="396"/>
                  </a:cubicBezTo>
                  <a:cubicBezTo>
                    <a:pt x="268" y="396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3"/>
                    <a:pt x="266" y="393"/>
                  </a:cubicBezTo>
                  <a:cubicBezTo>
                    <a:pt x="266" y="392"/>
                    <a:pt x="266" y="392"/>
                    <a:pt x="266" y="391"/>
                  </a:cubicBezTo>
                  <a:cubicBezTo>
                    <a:pt x="265" y="391"/>
                    <a:pt x="265" y="390"/>
                    <a:pt x="265" y="389"/>
                  </a:cubicBezTo>
                  <a:cubicBezTo>
                    <a:pt x="265" y="389"/>
                    <a:pt x="265" y="389"/>
                    <a:pt x="265" y="389"/>
                  </a:cubicBezTo>
                  <a:cubicBezTo>
                    <a:pt x="264" y="389"/>
                    <a:pt x="264" y="389"/>
                    <a:pt x="264" y="389"/>
                  </a:cubicBezTo>
                  <a:cubicBezTo>
                    <a:pt x="264" y="388"/>
                    <a:pt x="264" y="388"/>
                    <a:pt x="264" y="388"/>
                  </a:cubicBezTo>
                  <a:cubicBezTo>
                    <a:pt x="262" y="387"/>
                    <a:pt x="261" y="386"/>
                    <a:pt x="259" y="385"/>
                  </a:cubicBezTo>
                  <a:cubicBezTo>
                    <a:pt x="258" y="384"/>
                    <a:pt x="257" y="382"/>
                    <a:pt x="256" y="382"/>
                  </a:cubicBezTo>
                  <a:cubicBezTo>
                    <a:pt x="255" y="382"/>
                    <a:pt x="252" y="378"/>
                    <a:pt x="250" y="378"/>
                  </a:cubicBezTo>
                  <a:cubicBezTo>
                    <a:pt x="249" y="378"/>
                    <a:pt x="248" y="373"/>
                    <a:pt x="247" y="371"/>
                  </a:cubicBezTo>
                  <a:cubicBezTo>
                    <a:pt x="247" y="370"/>
                    <a:pt x="247" y="370"/>
                    <a:pt x="246" y="369"/>
                  </a:cubicBezTo>
                  <a:cubicBezTo>
                    <a:pt x="246" y="369"/>
                    <a:pt x="246" y="369"/>
                    <a:pt x="246" y="369"/>
                  </a:cubicBezTo>
                  <a:cubicBezTo>
                    <a:pt x="246" y="368"/>
                    <a:pt x="245" y="368"/>
                    <a:pt x="244" y="367"/>
                  </a:cubicBezTo>
                  <a:cubicBezTo>
                    <a:pt x="244" y="367"/>
                    <a:pt x="244" y="367"/>
                    <a:pt x="244" y="367"/>
                  </a:cubicBezTo>
                  <a:cubicBezTo>
                    <a:pt x="244" y="366"/>
                    <a:pt x="244" y="366"/>
                    <a:pt x="244" y="366"/>
                  </a:cubicBezTo>
                  <a:cubicBezTo>
                    <a:pt x="244" y="366"/>
                    <a:pt x="243" y="366"/>
                    <a:pt x="243" y="366"/>
                  </a:cubicBezTo>
                  <a:cubicBezTo>
                    <a:pt x="243" y="366"/>
                    <a:pt x="243" y="365"/>
                    <a:pt x="243" y="365"/>
                  </a:cubicBezTo>
                  <a:cubicBezTo>
                    <a:pt x="243" y="365"/>
                    <a:pt x="243" y="365"/>
                    <a:pt x="243" y="365"/>
                  </a:cubicBezTo>
                  <a:cubicBezTo>
                    <a:pt x="243" y="365"/>
                    <a:pt x="242" y="365"/>
                    <a:pt x="242" y="365"/>
                  </a:cubicBezTo>
                  <a:cubicBezTo>
                    <a:pt x="241" y="364"/>
                    <a:pt x="238" y="360"/>
                    <a:pt x="238" y="357"/>
                  </a:cubicBezTo>
                  <a:cubicBezTo>
                    <a:pt x="238" y="355"/>
                    <a:pt x="237" y="352"/>
                    <a:pt x="237" y="351"/>
                  </a:cubicBezTo>
                  <a:cubicBezTo>
                    <a:pt x="237" y="349"/>
                    <a:pt x="237" y="348"/>
                    <a:pt x="235" y="348"/>
                  </a:cubicBezTo>
                  <a:cubicBezTo>
                    <a:pt x="233" y="347"/>
                    <a:pt x="231" y="344"/>
                    <a:pt x="231" y="344"/>
                  </a:cubicBezTo>
                  <a:cubicBezTo>
                    <a:pt x="230" y="343"/>
                    <a:pt x="232" y="342"/>
                    <a:pt x="231" y="341"/>
                  </a:cubicBezTo>
                  <a:cubicBezTo>
                    <a:pt x="231" y="340"/>
                    <a:pt x="225" y="329"/>
                    <a:pt x="224" y="327"/>
                  </a:cubicBezTo>
                  <a:cubicBezTo>
                    <a:pt x="222" y="324"/>
                    <a:pt x="223" y="324"/>
                    <a:pt x="223" y="323"/>
                  </a:cubicBezTo>
                  <a:cubicBezTo>
                    <a:pt x="223" y="323"/>
                    <a:pt x="221" y="321"/>
                    <a:pt x="220" y="320"/>
                  </a:cubicBezTo>
                  <a:cubicBezTo>
                    <a:pt x="219" y="319"/>
                    <a:pt x="224" y="323"/>
                    <a:pt x="225" y="324"/>
                  </a:cubicBezTo>
                  <a:cubicBezTo>
                    <a:pt x="225" y="324"/>
                    <a:pt x="225" y="324"/>
                    <a:pt x="226" y="324"/>
                  </a:cubicBezTo>
                  <a:cubicBezTo>
                    <a:pt x="226" y="324"/>
                    <a:pt x="226" y="324"/>
                    <a:pt x="226" y="324"/>
                  </a:cubicBezTo>
                  <a:cubicBezTo>
                    <a:pt x="226" y="324"/>
                    <a:pt x="226" y="323"/>
                    <a:pt x="226" y="323"/>
                  </a:cubicBezTo>
                  <a:cubicBezTo>
                    <a:pt x="227" y="323"/>
                    <a:pt x="227" y="323"/>
                    <a:pt x="228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3"/>
                    <a:pt x="232" y="328"/>
                    <a:pt x="233" y="330"/>
                  </a:cubicBezTo>
                  <a:cubicBezTo>
                    <a:pt x="235" y="332"/>
                    <a:pt x="237" y="334"/>
                    <a:pt x="238" y="335"/>
                  </a:cubicBezTo>
                  <a:cubicBezTo>
                    <a:pt x="239" y="335"/>
                    <a:pt x="237" y="336"/>
                    <a:pt x="238" y="337"/>
                  </a:cubicBezTo>
                  <a:cubicBezTo>
                    <a:pt x="238" y="338"/>
                    <a:pt x="240" y="339"/>
                    <a:pt x="241" y="340"/>
                  </a:cubicBezTo>
                  <a:cubicBezTo>
                    <a:pt x="242" y="340"/>
                    <a:pt x="247" y="347"/>
                    <a:pt x="247" y="348"/>
                  </a:cubicBezTo>
                  <a:cubicBezTo>
                    <a:pt x="248" y="349"/>
                    <a:pt x="247" y="349"/>
                    <a:pt x="246" y="350"/>
                  </a:cubicBezTo>
                  <a:cubicBezTo>
                    <a:pt x="246" y="351"/>
                    <a:pt x="248" y="355"/>
                    <a:pt x="249" y="357"/>
                  </a:cubicBezTo>
                  <a:cubicBezTo>
                    <a:pt x="250" y="358"/>
                    <a:pt x="252" y="359"/>
                    <a:pt x="253" y="360"/>
                  </a:cubicBezTo>
                  <a:cubicBezTo>
                    <a:pt x="254" y="361"/>
                    <a:pt x="256" y="363"/>
                    <a:pt x="257" y="365"/>
                  </a:cubicBezTo>
                  <a:cubicBezTo>
                    <a:pt x="258" y="367"/>
                    <a:pt x="261" y="370"/>
                    <a:pt x="262" y="372"/>
                  </a:cubicBezTo>
                  <a:cubicBezTo>
                    <a:pt x="262" y="373"/>
                    <a:pt x="262" y="373"/>
                    <a:pt x="262" y="373"/>
                  </a:cubicBezTo>
                  <a:cubicBezTo>
                    <a:pt x="262" y="373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5"/>
                  </a:cubicBezTo>
                  <a:cubicBezTo>
                    <a:pt x="262" y="375"/>
                    <a:pt x="262" y="375"/>
                    <a:pt x="262" y="375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8"/>
                    <a:pt x="266" y="385"/>
                    <a:pt x="266" y="387"/>
                  </a:cubicBezTo>
                  <a:cubicBezTo>
                    <a:pt x="266" y="388"/>
                    <a:pt x="267" y="390"/>
                    <a:pt x="268" y="390"/>
                  </a:cubicBezTo>
                  <a:cubicBezTo>
                    <a:pt x="270" y="390"/>
                    <a:pt x="273" y="389"/>
                    <a:pt x="274" y="388"/>
                  </a:cubicBezTo>
                  <a:cubicBezTo>
                    <a:pt x="275" y="387"/>
                    <a:pt x="279" y="387"/>
                    <a:pt x="282" y="387"/>
                  </a:cubicBezTo>
                  <a:cubicBezTo>
                    <a:pt x="285" y="387"/>
                    <a:pt x="292" y="383"/>
                    <a:pt x="294" y="382"/>
                  </a:cubicBezTo>
                  <a:cubicBezTo>
                    <a:pt x="296" y="380"/>
                    <a:pt x="303" y="379"/>
                    <a:pt x="304" y="378"/>
                  </a:cubicBezTo>
                  <a:cubicBezTo>
                    <a:pt x="304" y="378"/>
                    <a:pt x="305" y="375"/>
                    <a:pt x="305" y="374"/>
                  </a:cubicBezTo>
                  <a:cubicBezTo>
                    <a:pt x="305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7" y="374"/>
                  </a:cubicBezTo>
                  <a:cubicBezTo>
                    <a:pt x="307" y="374"/>
                    <a:pt x="307" y="373"/>
                    <a:pt x="307" y="373"/>
                  </a:cubicBezTo>
                  <a:cubicBezTo>
                    <a:pt x="307" y="373"/>
                    <a:pt x="307" y="373"/>
                    <a:pt x="308" y="373"/>
                  </a:cubicBezTo>
                  <a:cubicBezTo>
                    <a:pt x="308" y="373"/>
                    <a:pt x="308" y="373"/>
                    <a:pt x="308" y="373"/>
                  </a:cubicBezTo>
                  <a:cubicBezTo>
                    <a:pt x="308" y="373"/>
                    <a:pt x="309" y="373"/>
                    <a:pt x="309" y="373"/>
                  </a:cubicBezTo>
                  <a:cubicBezTo>
                    <a:pt x="309" y="373"/>
                    <a:pt x="309" y="373"/>
                    <a:pt x="309" y="372"/>
                  </a:cubicBezTo>
                  <a:cubicBezTo>
                    <a:pt x="310" y="372"/>
                    <a:pt x="310" y="372"/>
                    <a:pt x="310" y="372"/>
                  </a:cubicBezTo>
                  <a:cubicBezTo>
                    <a:pt x="310" y="372"/>
                    <a:pt x="311" y="372"/>
                    <a:pt x="311" y="372"/>
                  </a:cubicBezTo>
                  <a:cubicBezTo>
                    <a:pt x="311" y="372"/>
                    <a:pt x="311" y="372"/>
                    <a:pt x="311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3" y="372"/>
                    <a:pt x="313" y="371"/>
                    <a:pt x="313" y="371"/>
                  </a:cubicBezTo>
                  <a:cubicBezTo>
                    <a:pt x="313" y="371"/>
                    <a:pt x="313" y="371"/>
                    <a:pt x="313" y="371"/>
                  </a:cubicBezTo>
                  <a:cubicBezTo>
                    <a:pt x="315" y="371"/>
                    <a:pt x="318" y="371"/>
                    <a:pt x="318" y="370"/>
                  </a:cubicBezTo>
                  <a:cubicBezTo>
                    <a:pt x="318" y="368"/>
                    <a:pt x="319" y="368"/>
                    <a:pt x="320" y="367"/>
                  </a:cubicBezTo>
                  <a:cubicBezTo>
                    <a:pt x="322" y="367"/>
                    <a:pt x="322" y="366"/>
                    <a:pt x="322" y="365"/>
                  </a:cubicBezTo>
                  <a:cubicBezTo>
                    <a:pt x="323" y="364"/>
                    <a:pt x="325" y="363"/>
                    <a:pt x="327" y="363"/>
                  </a:cubicBezTo>
                  <a:cubicBezTo>
                    <a:pt x="328" y="363"/>
                    <a:pt x="327" y="362"/>
                    <a:pt x="327" y="360"/>
                  </a:cubicBezTo>
                  <a:cubicBezTo>
                    <a:pt x="327" y="359"/>
                    <a:pt x="327" y="358"/>
                    <a:pt x="328" y="356"/>
                  </a:cubicBezTo>
                  <a:cubicBezTo>
                    <a:pt x="328" y="354"/>
                    <a:pt x="328" y="356"/>
                    <a:pt x="329" y="357"/>
                  </a:cubicBezTo>
                  <a:cubicBezTo>
                    <a:pt x="330" y="357"/>
                    <a:pt x="331" y="354"/>
                    <a:pt x="332" y="353"/>
                  </a:cubicBezTo>
                  <a:cubicBezTo>
                    <a:pt x="333" y="353"/>
                    <a:pt x="334" y="351"/>
                    <a:pt x="334" y="349"/>
                  </a:cubicBezTo>
                  <a:cubicBezTo>
                    <a:pt x="335" y="348"/>
                    <a:pt x="335" y="347"/>
                    <a:pt x="334" y="347"/>
                  </a:cubicBezTo>
                  <a:cubicBezTo>
                    <a:pt x="332" y="346"/>
                    <a:pt x="332" y="345"/>
                    <a:pt x="330" y="343"/>
                  </a:cubicBezTo>
                  <a:cubicBezTo>
                    <a:pt x="329" y="342"/>
                    <a:pt x="326" y="342"/>
                    <a:pt x="324" y="342"/>
                  </a:cubicBezTo>
                  <a:cubicBezTo>
                    <a:pt x="324" y="342"/>
                    <a:pt x="324" y="342"/>
                    <a:pt x="324" y="342"/>
                  </a:cubicBezTo>
                  <a:cubicBezTo>
                    <a:pt x="323" y="342"/>
                    <a:pt x="323" y="342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2" y="341"/>
                    <a:pt x="322" y="341"/>
                    <a:pt x="322" y="340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0"/>
                    <a:pt x="322" y="340"/>
                    <a:pt x="321" y="339"/>
                  </a:cubicBezTo>
                  <a:cubicBezTo>
                    <a:pt x="321" y="339"/>
                    <a:pt x="321" y="339"/>
                    <a:pt x="321" y="339"/>
                  </a:cubicBezTo>
                  <a:cubicBezTo>
                    <a:pt x="321" y="339"/>
                    <a:pt x="321" y="339"/>
                    <a:pt x="321" y="33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0" y="337"/>
                    <a:pt x="320" y="336"/>
                    <a:pt x="320" y="335"/>
                  </a:cubicBezTo>
                  <a:cubicBezTo>
                    <a:pt x="319" y="333"/>
                    <a:pt x="321" y="332"/>
                    <a:pt x="320" y="332"/>
                  </a:cubicBezTo>
                  <a:cubicBezTo>
                    <a:pt x="319" y="332"/>
                    <a:pt x="313" y="338"/>
                    <a:pt x="312" y="340"/>
                  </a:cubicBezTo>
                  <a:cubicBezTo>
                    <a:pt x="311" y="341"/>
                    <a:pt x="307" y="340"/>
                    <a:pt x="305" y="340"/>
                  </a:cubicBezTo>
                  <a:cubicBezTo>
                    <a:pt x="303" y="340"/>
                    <a:pt x="303" y="341"/>
                    <a:pt x="301" y="340"/>
                  </a:cubicBezTo>
                  <a:cubicBezTo>
                    <a:pt x="301" y="340"/>
                    <a:pt x="301" y="340"/>
                    <a:pt x="300" y="340"/>
                  </a:cubicBezTo>
                  <a:cubicBezTo>
                    <a:pt x="300" y="340"/>
                    <a:pt x="300" y="340"/>
                    <a:pt x="300" y="340"/>
                  </a:cubicBezTo>
                  <a:cubicBezTo>
                    <a:pt x="300" y="340"/>
                    <a:pt x="300" y="339"/>
                    <a:pt x="300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8"/>
                    <a:pt x="299" y="338"/>
                  </a:cubicBezTo>
                  <a:cubicBezTo>
                    <a:pt x="299" y="338"/>
                    <a:pt x="299" y="338"/>
                    <a:pt x="298" y="338"/>
                  </a:cubicBezTo>
                  <a:cubicBezTo>
                    <a:pt x="298" y="337"/>
                    <a:pt x="301" y="336"/>
                    <a:pt x="301" y="335"/>
                  </a:cubicBezTo>
                  <a:cubicBezTo>
                    <a:pt x="301" y="334"/>
                    <a:pt x="299" y="332"/>
                    <a:pt x="298" y="331"/>
                  </a:cubicBezTo>
                  <a:cubicBezTo>
                    <a:pt x="298" y="331"/>
                    <a:pt x="297" y="333"/>
                    <a:pt x="297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5" y="334"/>
                  </a:cubicBezTo>
                  <a:cubicBezTo>
                    <a:pt x="295" y="334"/>
                    <a:pt x="295" y="334"/>
                    <a:pt x="295" y="334"/>
                  </a:cubicBezTo>
                  <a:cubicBezTo>
                    <a:pt x="295" y="333"/>
                    <a:pt x="295" y="333"/>
                    <a:pt x="295" y="333"/>
                  </a:cubicBezTo>
                  <a:cubicBezTo>
                    <a:pt x="295" y="333"/>
                    <a:pt x="294" y="333"/>
                    <a:pt x="294" y="333"/>
                  </a:cubicBezTo>
                  <a:cubicBezTo>
                    <a:pt x="294" y="332"/>
                    <a:pt x="293" y="330"/>
                    <a:pt x="293" y="329"/>
                  </a:cubicBezTo>
                  <a:cubicBezTo>
                    <a:pt x="293" y="328"/>
                    <a:pt x="291" y="326"/>
                    <a:pt x="290" y="325"/>
                  </a:cubicBezTo>
                  <a:cubicBezTo>
                    <a:pt x="289" y="325"/>
                    <a:pt x="287" y="323"/>
                    <a:pt x="287" y="322"/>
                  </a:cubicBezTo>
                  <a:cubicBezTo>
                    <a:pt x="287" y="322"/>
                    <a:pt x="287" y="321"/>
                    <a:pt x="286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6" y="320"/>
                    <a:pt x="286" y="320"/>
                    <a:pt x="285" y="319"/>
                  </a:cubicBezTo>
                  <a:cubicBezTo>
                    <a:pt x="285" y="319"/>
                    <a:pt x="284" y="318"/>
                    <a:pt x="284" y="318"/>
                  </a:cubicBezTo>
                  <a:cubicBezTo>
                    <a:pt x="284" y="318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5"/>
                  </a:cubicBezTo>
                  <a:cubicBezTo>
                    <a:pt x="284" y="315"/>
                    <a:pt x="286" y="315"/>
                    <a:pt x="287" y="315"/>
                  </a:cubicBezTo>
                  <a:cubicBezTo>
                    <a:pt x="287" y="315"/>
                    <a:pt x="287" y="315"/>
                    <a:pt x="287" y="315"/>
                  </a:cubicBezTo>
                  <a:cubicBezTo>
                    <a:pt x="287" y="315"/>
                    <a:pt x="287" y="315"/>
                    <a:pt x="288" y="315"/>
                  </a:cubicBezTo>
                  <a:cubicBezTo>
                    <a:pt x="288" y="315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3"/>
                    <a:pt x="289" y="314"/>
                    <a:pt x="290" y="315"/>
                  </a:cubicBezTo>
                  <a:cubicBezTo>
                    <a:pt x="290" y="315"/>
                    <a:pt x="292" y="316"/>
                    <a:pt x="293" y="316"/>
                  </a:cubicBezTo>
                  <a:cubicBezTo>
                    <a:pt x="293" y="316"/>
                    <a:pt x="295" y="319"/>
                    <a:pt x="296" y="321"/>
                  </a:cubicBezTo>
                  <a:cubicBezTo>
                    <a:pt x="297" y="323"/>
                    <a:pt x="298" y="323"/>
                    <a:pt x="300" y="323"/>
                  </a:cubicBezTo>
                  <a:cubicBezTo>
                    <a:pt x="303" y="324"/>
                    <a:pt x="303" y="325"/>
                    <a:pt x="304" y="326"/>
                  </a:cubicBezTo>
                  <a:cubicBezTo>
                    <a:pt x="305" y="327"/>
                    <a:pt x="308" y="328"/>
                    <a:pt x="309" y="329"/>
                  </a:cubicBezTo>
                  <a:cubicBezTo>
                    <a:pt x="311" y="329"/>
                    <a:pt x="313" y="330"/>
                    <a:pt x="314" y="330"/>
                  </a:cubicBezTo>
                  <a:cubicBezTo>
                    <a:pt x="315" y="330"/>
                    <a:pt x="318" y="327"/>
                    <a:pt x="319" y="327"/>
                  </a:cubicBezTo>
                  <a:cubicBezTo>
                    <a:pt x="319" y="326"/>
                    <a:pt x="321" y="328"/>
                    <a:pt x="321" y="330"/>
                  </a:cubicBezTo>
                  <a:cubicBezTo>
                    <a:pt x="322" y="332"/>
                    <a:pt x="322" y="333"/>
                    <a:pt x="325" y="334"/>
                  </a:cubicBezTo>
                  <a:cubicBezTo>
                    <a:pt x="328" y="334"/>
                    <a:pt x="337" y="335"/>
                    <a:pt x="338" y="335"/>
                  </a:cubicBezTo>
                  <a:cubicBezTo>
                    <a:pt x="338" y="335"/>
                    <a:pt x="338" y="335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40" y="336"/>
                    <a:pt x="342" y="336"/>
                    <a:pt x="344" y="336"/>
                  </a:cubicBezTo>
                  <a:cubicBezTo>
                    <a:pt x="344" y="336"/>
                    <a:pt x="344" y="336"/>
                    <a:pt x="344" y="336"/>
                  </a:cubicBezTo>
                  <a:cubicBezTo>
                    <a:pt x="345" y="336"/>
                    <a:pt x="345" y="336"/>
                    <a:pt x="346" y="336"/>
                  </a:cubicBezTo>
                  <a:cubicBezTo>
                    <a:pt x="349" y="335"/>
                    <a:pt x="349" y="335"/>
                    <a:pt x="351" y="335"/>
                  </a:cubicBezTo>
                  <a:cubicBezTo>
                    <a:pt x="352" y="335"/>
                    <a:pt x="352" y="336"/>
                    <a:pt x="354" y="336"/>
                  </a:cubicBezTo>
                  <a:cubicBezTo>
                    <a:pt x="356" y="336"/>
                    <a:pt x="362" y="335"/>
                    <a:pt x="363" y="335"/>
                  </a:cubicBezTo>
                  <a:cubicBezTo>
                    <a:pt x="364" y="335"/>
                    <a:pt x="365" y="338"/>
                    <a:pt x="366" y="339"/>
                  </a:cubicBezTo>
                  <a:cubicBezTo>
                    <a:pt x="367" y="339"/>
                    <a:pt x="366" y="341"/>
                    <a:pt x="368" y="342"/>
                  </a:cubicBezTo>
                  <a:cubicBezTo>
                    <a:pt x="368" y="342"/>
                    <a:pt x="369" y="342"/>
                    <a:pt x="369" y="342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1" y="342"/>
                    <a:pt x="371" y="342"/>
                    <a:pt x="371" y="342"/>
                  </a:cubicBezTo>
                  <a:cubicBezTo>
                    <a:pt x="371" y="342"/>
                    <a:pt x="372" y="342"/>
                    <a:pt x="372" y="342"/>
                  </a:cubicBezTo>
                  <a:cubicBezTo>
                    <a:pt x="373" y="342"/>
                    <a:pt x="372" y="342"/>
                    <a:pt x="373" y="344"/>
                  </a:cubicBezTo>
                  <a:cubicBezTo>
                    <a:pt x="373" y="347"/>
                    <a:pt x="379" y="346"/>
                    <a:pt x="380" y="347"/>
                  </a:cubicBezTo>
                  <a:cubicBezTo>
                    <a:pt x="381" y="347"/>
                    <a:pt x="379" y="348"/>
                    <a:pt x="378" y="348"/>
                  </a:cubicBezTo>
                  <a:cubicBezTo>
                    <a:pt x="376" y="349"/>
                    <a:pt x="374" y="347"/>
                    <a:pt x="374" y="348"/>
                  </a:cubicBezTo>
                  <a:cubicBezTo>
                    <a:pt x="374" y="348"/>
                    <a:pt x="381" y="356"/>
                    <a:pt x="382" y="357"/>
                  </a:cubicBezTo>
                  <a:cubicBezTo>
                    <a:pt x="384" y="357"/>
                    <a:pt x="387" y="356"/>
                    <a:pt x="388" y="355"/>
                  </a:cubicBezTo>
                  <a:cubicBezTo>
                    <a:pt x="389" y="354"/>
                    <a:pt x="388" y="349"/>
                    <a:pt x="389" y="350"/>
                  </a:cubicBezTo>
                  <a:cubicBezTo>
                    <a:pt x="389" y="350"/>
                    <a:pt x="390" y="353"/>
                    <a:pt x="390" y="354"/>
                  </a:cubicBezTo>
                  <a:cubicBezTo>
                    <a:pt x="391" y="354"/>
                    <a:pt x="392" y="360"/>
                    <a:pt x="392" y="361"/>
                  </a:cubicBezTo>
                  <a:cubicBezTo>
                    <a:pt x="392" y="362"/>
                    <a:pt x="393" y="366"/>
                    <a:pt x="394" y="369"/>
                  </a:cubicBezTo>
                  <a:cubicBezTo>
                    <a:pt x="395" y="372"/>
                    <a:pt x="399" y="380"/>
                    <a:pt x="400" y="382"/>
                  </a:cubicBezTo>
                  <a:cubicBezTo>
                    <a:pt x="401" y="384"/>
                    <a:pt x="403" y="386"/>
                    <a:pt x="403" y="388"/>
                  </a:cubicBezTo>
                  <a:cubicBezTo>
                    <a:pt x="403" y="390"/>
                    <a:pt x="407" y="395"/>
                    <a:pt x="407" y="396"/>
                  </a:cubicBezTo>
                  <a:cubicBezTo>
                    <a:pt x="408" y="397"/>
                    <a:pt x="413" y="406"/>
                    <a:pt x="414" y="408"/>
                  </a:cubicBezTo>
                  <a:cubicBezTo>
                    <a:pt x="415" y="409"/>
                    <a:pt x="417" y="411"/>
                    <a:pt x="418" y="411"/>
                  </a:cubicBezTo>
                  <a:cubicBezTo>
                    <a:pt x="419" y="412"/>
                    <a:pt x="421" y="409"/>
                    <a:pt x="421" y="408"/>
                  </a:cubicBezTo>
                  <a:cubicBezTo>
                    <a:pt x="421" y="407"/>
                    <a:pt x="423" y="407"/>
                    <a:pt x="423" y="407"/>
                  </a:cubicBezTo>
                  <a:cubicBezTo>
                    <a:pt x="424" y="407"/>
                    <a:pt x="425" y="404"/>
                    <a:pt x="425" y="404"/>
                  </a:cubicBezTo>
                  <a:cubicBezTo>
                    <a:pt x="426" y="403"/>
                    <a:pt x="427" y="402"/>
                    <a:pt x="428" y="400"/>
                  </a:cubicBezTo>
                  <a:cubicBezTo>
                    <a:pt x="428" y="399"/>
                    <a:pt x="427" y="397"/>
                    <a:pt x="426" y="396"/>
                  </a:cubicBezTo>
                  <a:cubicBezTo>
                    <a:pt x="426" y="395"/>
                    <a:pt x="427" y="393"/>
                    <a:pt x="428" y="392"/>
                  </a:cubicBezTo>
                  <a:cubicBezTo>
                    <a:pt x="428" y="391"/>
                    <a:pt x="429" y="387"/>
                    <a:pt x="428" y="385"/>
                  </a:cubicBezTo>
                  <a:cubicBezTo>
                    <a:pt x="428" y="382"/>
                    <a:pt x="428" y="380"/>
                    <a:pt x="428" y="378"/>
                  </a:cubicBezTo>
                  <a:cubicBezTo>
                    <a:pt x="429" y="377"/>
                    <a:pt x="430" y="377"/>
                    <a:pt x="431" y="377"/>
                  </a:cubicBezTo>
                  <a:cubicBezTo>
                    <a:pt x="432" y="376"/>
                    <a:pt x="432" y="375"/>
                    <a:pt x="433" y="375"/>
                  </a:cubicBezTo>
                  <a:cubicBezTo>
                    <a:pt x="434" y="374"/>
                    <a:pt x="434" y="371"/>
                    <a:pt x="436" y="370"/>
                  </a:cubicBezTo>
                  <a:cubicBezTo>
                    <a:pt x="438" y="369"/>
                    <a:pt x="444" y="364"/>
                    <a:pt x="447" y="362"/>
                  </a:cubicBezTo>
                  <a:cubicBezTo>
                    <a:pt x="449" y="359"/>
                    <a:pt x="451" y="359"/>
                    <a:pt x="452" y="359"/>
                  </a:cubicBezTo>
                  <a:cubicBezTo>
                    <a:pt x="453" y="359"/>
                    <a:pt x="453" y="358"/>
                    <a:pt x="453" y="356"/>
                  </a:cubicBezTo>
                  <a:cubicBezTo>
                    <a:pt x="453" y="355"/>
                    <a:pt x="452" y="353"/>
                    <a:pt x="453" y="353"/>
                  </a:cubicBezTo>
                  <a:cubicBezTo>
                    <a:pt x="454" y="353"/>
                    <a:pt x="456" y="352"/>
                    <a:pt x="457" y="351"/>
                  </a:cubicBezTo>
                  <a:cubicBezTo>
                    <a:pt x="458" y="351"/>
                    <a:pt x="460" y="352"/>
                    <a:pt x="460" y="352"/>
                  </a:cubicBezTo>
                  <a:cubicBezTo>
                    <a:pt x="460" y="352"/>
                    <a:pt x="460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2" y="352"/>
                    <a:pt x="462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2" y="351"/>
                    <a:pt x="462" y="351"/>
                    <a:pt x="462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0"/>
                    <a:pt x="465" y="350"/>
                    <a:pt x="465" y="350"/>
                  </a:cubicBezTo>
                  <a:cubicBezTo>
                    <a:pt x="465" y="350"/>
                    <a:pt x="466" y="350"/>
                    <a:pt x="467" y="351"/>
                  </a:cubicBezTo>
                  <a:cubicBezTo>
                    <a:pt x="469" y="351"/>
                    <a:pt x="468" y="350"/>
                    <a:pt x="468" y="349"/>
                  </a:cubicBezTo>
                  <a:cubicBezTo>
                    <a:pt x="468" y="348"/>
                    <a:pt x="469" y="348"/>
                    <a:pt x="469" y="348"/>
                  </a:cubicBezTo>
                  <a:cubicBezTo>
                    <a:pt x="470" y="349"/>
                    <a:pt x="471" y="348"/>
                    <a:pt x="471" y="347"/>
                  </a:cubicBezTo>
                  <a:cubicBezTo>
                    <a:pt x="471" y="346"/>
                    <a:pt x="472" y="349"/>
                    <a:pt x="473" y="350"/>
                  </a:cubicBezTo>
                  <a:cubicBezTo>
                    <a:pt x="473" y="351"/>
                    <a:pt x="474" y="353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5"/>
                    <a:pt x="475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6"/>
                    <a:pt x="476" y="356"/>
                    <a:pt x="476" y="356"/>
                  </a:cubicBezTo>
                  <a:cubicBezTo>
                    <a:pt x="476" y="356"/>
                    <a:pt x="476" y="357"/>
                    <a:pt x="476" y="357"/>
                  </a:cubicBezTo>
                  <a:cubicBezTo>
                    <a:pt x="477" y="357"/>
                    <a:pt x="477" y="357"/>
                    <a:pt x="477" y="357"/>
                  </a:cubicBezTo>
                  <a:cubicBezTo>
                    <a:pt x="477" y="358"/>
                    <a:pt x="477" y="358"/>
                    <a:pt x="478" y="358"/>
                  </a:cubicBezTo>
                  <a:cubicBezTo>
                    <a:pt x="480" y="360"/>
                    <a:pt x="482" y="361"/>
                    <a:pt x="484" y="363"/>
                  </a:cubicBezTo>
                  <a:cubicBezTo>
                    <a:pt x="486" y="365"/>
                    <a:pt x="487" y="368"/>
                    <a:pt x="488" y="369"/>
                  </a:cubicBezTo>
                  <a:cubicBezTo>
                    <a:pt x="488" y="370"/>
                    <a:pt x="487" y="374"/>
                    <a:pt x="487" y="375"/>
                  </a:cubicBezTo>
                  <a:cubicBezTo>
                    <a:pt x="486" y="376"/>
                    <a:pt x="488" y="377"/>
                    <a:pt x="490" y="378"/>
                  </a:cubicBezTo>
                  <a:cubicBezTo>
                    <a:pt x="491" y="378"/>
                    <a:pt x="493" y="377"/>
                    <a:pt x="495" y="376"/>
                  </a:cubicBezTo>
                  <a:cubicBezTo>
                    <a:pt x="497" y="375"/>
                    <a:pt x="498" y="372"/>
                    <a:pt x="499" y="373"/>
                  </a:cubicBezTo>
                  <a:cubicBezTo>
                    <a:pt x="499" y="374"/>
                    <a:pt x="499" y="373"/>
                    <a:pt x="500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5077706" y="4607745"/>
              <a:ext cx="168401" cy="353643"/>
            </a:xfrm>
            <a:custGeom>
              <a:avLst/>
              <a:gdLst>
                <a:gd name="T0" fmla="*/ 26 w 34"/>
                <a:gd name="T1" fmla="*/ 0 h 71"/>
                <a:gd name="T2" fmla="*/ 25 w 34"/>
                <a:gd name="T3" fmla="*/ 4 h 71"/>
                <a:gd name="T4" fmla="*/ 24 w 34"/>
                <a:gd name="T5" fmla="*/ 7 h 71"/>
                <a:gd name="T6" fmla="*/ 22 w 34"/>
                <a:gd name="T7" fmla="*/ 9 h 71"/>
                <a:gd name="T8" fmla="*/ 19 w 34"/>
                <a:gd name="T9" fmla="*/ 10 h 71"/>
                <a:gd name="T10" fmla="*/ 20 w 34"/>
                <a:gd name="T11" fmla="*/ 13 h 71"/>
                <a:gd name="T12" fmla="*/ 17 w 34"/>
                <a:gd name="T13" fmla="*/ 15 h 71"/>
                <a:gd name="T14" fmla="*/ 14 w 34"/>
                <a:gd name="T15" fmla="*/ 18 h 71"/>
                <a:gd name="T16" fmla="*/ 12 w 34"/>
                <a:gd name="T17" fmla="*/ 17 h 71"/>
                <a:gd name="T18" fmla="*/ 8 w 34"/>
                <a:gd name="T19" fmla="*/ 19 h 71"/>
                <a:gd name="T20" fmla="*/ 6 w 34"/>
                <a:gd name="T21" fmla="*/ 20 h 71"/>
                <a:gd name="T22" fmla="*/ 3 w 34"/>
                <a:gd name="T23" fmla="*/ 26 h 71"/>
                <a:gd name="T24" fmla="*/ 7 w 34"/>
                <a:gd name="T25" fmla="*/ 39 h 71"/>
                <a:gd name="T26" fmla="*/ 3 w 34"/>
                <a:gd name="T27" fmla="*/ 45 h 71"/>
                <a:gd name="T28" fmla="*/ 0 w 34"/>
                <a:gd name="T29" fmla="*/ 51 h 71"/>
                <a:gd name="T30" fmla="*/ 2 w 34"/>
                <a:gd name="T31" fmla="*/ 54 h 71"/>
                <a:gd name="T32" fmla="*/ 2 w 34"/>
                <a:gd name="T33" fmla="*/ 56 h 71"/>
                <a:gd name="T34" fmla="*/ 3 w 34"/>
                <a:gd name="T35" fmla="*/ 65 h 71"/>
                <a:gd name="T36" fmla="*/ 7 w 34"/>
                <a:gd name="T37" fmla="*/ 68 h 71"/>
                <a:gd name="T38" fmla="*/ 10 w 34"/>
                <a:gd name="T39" fmla="*/ 71 h 71"/>
                <a:gd name="T40" fmla="*/ 17 w 34"/>
                <a:gd name="T41" fmla="*/ 67 h 71"/>
                <a:gd name="T42" fmla="*/ 20 w 34"/>
                <a:gd name="T43" fmla="*/ 65 h 71"/>
                <a:gd name="T44" fmla="*/ 23 w 34"/>
                <a:gd name="T45" fmla="*/ 53 h 71"/>
                <a:gd name="T46" fmla="*/ 27 w 34"/>
                <a:gd name="T47" fmla="*/ 34 h 71"/>
                <a:gd name="T48" fmla="*/ 30 w 34"/>
                <a:gd name="T49" fmla="*/ 22 h 71"/>
                <a:gd name="T50" fmla="*/ 31 w 34"/>
                <a:gd name="T51" fmla="*/ 17 h 71"/>
                <a:gd name="T52" fmla="*/ 33 w 34"/>
                <a:gd name="T53" fmla="*/ 18 h 71"/>
                <a:gd name="T54" fmla="*/ 31 w 34"/>
                <a:gd name="T55" fmla="*/ 5 h 71"/>
                <a:gd name="T56" fmla="*/ 26 w 34"/>
                <a:gd name="T5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71">
                  <a:moveTo>
                    <a:pt x="26" y="0"/>
                  </a:moveTo>
                  <a:cubicBezTo>
                    <a:pt x="24" y="0"/>
                    <a:pt x="25" y="3"/>
                    <a:pt x="25" y="4"/>
                  </a:cubicBezTo>
                  <a:cubicBezTo>
                    <a:pt x="25" y="4"/>
                    <a:pt x="24" y="6"/>
                    <a:pt x="24" y="7"/>
                  </a:cubicBezTo>
                  <a:cubicBezTo>
                    <a:pt x="23" y="7"/>
                    <a:pt x="22" y="8"/>
                    <a:pt x="22" y="9"/>
                  </a:cubicBezTo>
                  <a:cubicBezTo>
                    <a:pt x="22" y="10"/>
                    <a:pt x="21" y="9"/>
                    <a:pt x="19" y="10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21" y="14"/>
                    <a:pt x="19" y="14"/>
                    <a:pt x="17" y="15"/>
                  </a:cubicBezTo>
                  <a:cubicBezTo>
                    <a:pt x="16" y="16"/>
                    <a:pt x="16" y="16"/>
                    <a:pt x="14" y="18"/>
                  </a:cubicBezTo>
                  <a:cubicBezTo>
                    <a:pt x="13" y="19"/>
                    <a:pt x="13" y="18"/>
                    <a:pt x="12" y="17"/>
                  </a:cubicBezTo>
                  <a:cubicBezTo>
                    <a:pt x="10" y="17"/>
                    <a:pt x="10" y="18"/>
                    <a:pt x="8" y="19"/>
                  </a:cubicBezTo>
                  <a:cubicBezTo>
                    <a:pt x="7" y="20"/>
                    <a:pt x="6" y="19"/>
                    <a:pt x="6" y="20"/>
                  </a:cubicBezTo>
                  <a:cubicBezTo>
                    <a:pt x="7" y="21"/>
                    <a:pt x="4" y="24"/>
                    <a:pt x="3" y="26"/>
                  </a:cubicBezTo>
                  <a:cubicBezTo>
                    <a:pt x="3" y="28"/>
                    <a:pt x="6" y="37"/>
                    <a:pt x="7" y="39"/>
                  </a:cubicBezTo>
                  <a:cubicBezTo>
                    <a:pt x="7" y="41"/>
                    <a:pt x="5" y="42"/>
                    <a:pt x="3" y="45"/>
                  </a:cubicBezTo>
                  <a:cubicBezTo>
                    <a:pt x="1" y="47"/>
                    <a:pt x="0" y="50"/>
                    <a:pt x="0" y="51"/>
                  </a:cubicBezTo>
                  <a:cubicBezTo>
                    <a:pt x="0" y="53"/>
                    <a:pt x="0" y="53"/>
                    <a:pt x="2" y="54"/>
                  </a:cubicBezTo>
                  <a:cubicBezTo>
                    <a:pt x="3" y="56"/>
                    <a:pt x="1" y="55"/>
                    <a:pt x="2" y="56"/>
                  </a:cubicBezTo>
                  <a:cubicBezTo>
                    <a:pt x="3" y="57"/>
                    <a:pt x="3" y="62"/>
                    <a:pt x="3" y="65"/>
                  </a:cubicBezTo>
                  <a:cubicBezTo>
                    <a:pt x="4" y="67"/>
                    <a:pt x="5" y="68"/>
                    <a:pt x="7" y="68"/>
                  </a:cubicBezTo>
                  <a:cubicBezTo>
                    <a:pt x="8" y="68"/>
                    <a:pt x="8" y="70"/>
                    <a:pt x="10" y="71"/>
                  </a:cubicBezTo>
                  <a:cubicBezTo>
                    <a:pt x="11" y="71"/>
                    <a:pt x="16" y="68"/>
                    <a:pt x="17" y="67"/>
                  </a:cubicBezTo>
                  <a:cubicBezTo>
                    <a:pt x="18" y="67"/>
                    <a:pt x="19" y="66"/>
                    <a:pt x="20" y="65"/>
                  </a:cubicBezTo>
                  <a:cubicBezTo>
                    <a:pt x="21" y="64"/>
                    <a:pt x="22" y="56"/>
                    <a:pt x="23" y="53"/>
                  </a:cubicBezTo>
                  <a:cubicBezTo>
                    <a:pt x="25" y="49"/>
                    <a:pt x="27" y="37"/>
                    <a:pt x="27" y="34"/>
                  </a:cubicBezTo>
                  <a:cubicBezTo>
                    <a:pt x="28" y="31"/>
                    <a:pt x="30" y="23"/>
                    <a:pt x="30" y="22"/>
                  </a:cubicBezTo>
                  <a:cubicBezTo>
                    <a:pt x="31" y="21"/>
                    <a:pt x="30" y="18"/>
                    <a:pt x="31" y="17"/>
                  </a:cubicBezTo>
                  <a:cubicBezTo>
                    <a:pt x="31" y="16"/>
                    <a:pt x="31" y="18"/>
                    <a:pt x="33" y="18"/>
                  </a:cubicBezTo>
                  <a:cubicBezTo>
                    <a:pt x="34" y="18"/>
                    <a:pt x="32" y="7"/>
                    <a:pt x="31" y="5"/>
                  </a:cubicBezTo>
                  <a:cubicBezTo>
                    <a:pt x="31" y="4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5854457" y="4113065"/>
              <a:ext cx="54731" cy="86307"/>
            </a:xfrm>
            <a:custGeom>
              <a:avLst/>
              <a:gdLst>
                <a:gd name="T0" fmla="*/ 5 w 11"/>
                <a:gd name="T1" fmla="*/ 1 h 17"/>
                <a:gd name="T2" fmla="*/ 2 w 11"/>
                <a:gd name="T3" fmla="*/ 2 h 17"/>
                <a:gd name="T4" fmla="*/ 1 w 11"/>
                <a:gd name="T5" fmla="*/ 4 h 17"/>
                <a:gd name="T6" fmla="*/ 1 w 11"/>
                <a:gd name="T7" fmla="*/ 7 h 17"/>
                <a:gd name="T8" fmla="*/ 5 w 11"/>
                <a:gd name="T9" fmla="*/ 16 h 17"/>
                <a:gd name="T10" fmla="*/ 9 w 11"/>
                <a:gd name="T11" fmla="*/ 14 h 17"/>
                <a:gd name="T12" fmla="*/ 10 w 11"/>
                <a:gd name="T13" fmla="*/ 9 h 17"/>
                <a:gd name="T14" fmla="*/ 5 w 11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5" y="1"/>
                  </a:moveTo>
                  <a:cubicBezTo>
                    <a:pt x="2" y="0"/>
                    <a:pt x="4" y="1"/>
                    <a:pt x="2" y="2"/>
                  </a:cubicBezTo>
                  <a:cubicBezTo>
                    <a:pt x="1" y="3"/>
                    <a:pt x="0" y="2"/>
                    <a:pt x="1" y="4"/>
                  </a:cubicBezTo>
                  <a:cubicBezTo>
                    <a:pt x="2" y="5"/>
                    <a:pt x="2" y="4"/>
                    <a:pt x="1" y="7"/>
                  </a:cubicBezTo>
                  <a:cubicBezTo>
                    <a:pt x="0" y="9"/>
                    <a:pt x="2" y="17"/>
                    <a:pt x="5" y="16"/>
                  </a:cubicBezTo>
                  <a:cubicBezTo>
                    <a:pt x="7" y="16"/>
                    <a:pt x="8" y="14"/>
                    <a:pt x="9" y="14"/>
                  </a:cubicBezTo>
                  <a:cubicBezTo>
                    <a:pt x="10" y="14"/>
                    <a:pt x="11" y="11"/>
                    <a:pt x="10" y="9"/>
                  </a:cubicBezTo>
                  <a:cubicBezTo>
                    <a:pt x="10" y="7"/>
                    <a:pt x="7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6203890" y="4188846"/>
              <a:ext cx="277863" cy="284177"/>
            </a:xfrm>
            <a:custGeom>
              <a:avLst/>
              <a:gdLst>
                <a:gd name="T0" fmla="*/ 54 w 56"/>
                <a:gd name="T1" fmla="*/ 55 h 57"/>
                <a:gd name="T2" fmla="*/ 56 w 56"/>
                <a:gd name="T3" fmla="*/ 52 h 57"/>
                <a:gd name="T4" fmla="*/ 54 w 56"/>
                <a:gd name="T5" fmla="*/ 46 h 57"/>
                <a:gd name="T6" fmla="*/ 54 w 56"/>
                <a:gd name="T7" fmla="*/ 45 h 57"/>
                <a:gd name="T8" fmla="*/ 54 w 56"/>
                <a:gd name="T9" fmla="*/ 42 h 57"/>
                <a:gd name="T10" fmla="*/ 54 w 56"/>
                <a:gd name="T11" fmla="*/ 39 h 57"/>
                <a:gd name="T12" fmla="*/ 49 w 56"/>
                <a:gd name="T13" fmla="*/ 38 h 57"/>
                <a:gd name="T14" fmla="*/ 46 w 56"/>
                <a:gd name="T15" fmla="*/ 34 h 57"/>
                <a:gd name="T16" fmla="*/ 43 w 56"/>
                <a:gd name="T17" fmla="*/ 30 h 57"/>
                <a:gd name="T18" fmla="*/ 43 w 56"/>
                <a:gd name="T19" fmla="*/ 28 h 57"/>
                <a:gd name="T20" fmla="*/ 39 w 56"/>
                <a:gd name="T21" fmla="*/ 25 h 57"/>
                <a:gd name="T22" fmla="*/ 39 w 56"/>
                <a:gd name="T23" fmla="*/ 23 h 57"/>
                <a:gd name="T24" fmla="*/ 36 w 56"/>
                <a:gd name="T25" fmla="*/ 22 h 57"/>
                <a:gd name="T26" fmla="*/ 35 w 56"/>
                <a:gd name="T27" fmla="*/ 20 h 57"/>
                <a:gd name="T28" fmla="*/ 33 w 56"/>
                <a:gd name="T29" fmla="*/ 20 h 57"/>
                <a:gd name="T30" fmla="*/ 31 w 56"/>
                <a:gd name="T31" fmla="*/ 18 h 57"/>
                <a:gd name="T32" fmla="*/ 26 w 56"/>
                <a:gd name="T33" fmla="*/ 18 h 57"/>
                <a:gd name="T34" fmla="*/ 23 w 56"/>
                <a:gd name="T35" fmla="*/ 14 h 57"/>
                <a:gd name="T36" fmla="*/ 21 w 56"/>
                <a:gd name="T37" fmla="*/ 13 h 57"/>
                <a:gd name="T38" fmla="*/ 14 w 56"/>
                <a:gd name="T39" fmla="*/ 8 h 57"/>
                <a:gd name="T40" fmla="*/ 10 w 56"/>
                <a:gd name="T41" fmla="*/ 4 h 57"/>
                <a:gd name="T42" fmla="*/ 5 w 56"/>
                <a:gd name="T43" fmla="*/ 3 h 57"/>
                <a:gd name="T44" fmla="*/ 1 w 56"/>
                <a:gd name="T45" fmla="*/ 1 h 57"/>
                <a:gd name="T46" fmla="*/ 3 w 56"/>
                <a:gd name="T47" fmla="*/ 7 h 57"/>
                <a:gd name="T48" fmla="*/ 7 w 56"/>
                <a:gd name="T49" fmla="*/ 10 h 57"/>
                <a:gd name="T50" fmla="*/ 8 w 56"/>
                <a:gd name="T51" fmla="*/ 12 h 57"/>
                <a:gd name="T52" fmla="*/ 13 w 56"/>
                <a:gd name="T53" fmla="*/ 16 h 57"/>
                <a:gd name="T54" fmla="*/ 15 w 56"/>
                <a:gd name="T55" fmla="*/ 18 h 57"/>
                <a:gd name="T56" fmla="*/ 19 w 56"/>
                <a:gd name="T57" fmla="*/ 20 h 57"/>
                <a:gd name="T58" fmla="*/ 22 w 56"/>
                <a:gd name="T59" fmla="*/ 26 h 57"/>
                <a:gd name="T60" fmla="*/ 25 w 56"/>
                <a:gd name="T61" fmla="*/ 29 h 57"/>
                <a:gd name="T62" fmla="*/ 28 w 56"/>
                <a:gd name="T63" fmla="*/ 32 h 57"/>
                <a:gd name="T64" fmla="*/ 32 w 56"/>
                <a:gd name="T65" fmla="*/ 39 h 57"/>
                <a:gd name="T66" fmla="*/ 40 w 56"/>
                <a:gd name="T67" fmla="*/ 46 h 57"/>
                <a:gd name="T68" fmla="*/ 47 w 56"/>
                <a:gd name="T69" fmla="*/ 52 h 57"/>
                <a:gd name="T70" fmla="*/ 52 w 56"/>
                <a:gd name="T71" fmla="*/ 56 h 57"/>
                <a:gd name="T72" fmla="*/ 51 w 56"/>
                <a:gd name="T73" fmla="*/ 53 h 57"/>
                <a:gd name="T74" fmla="*/ 54 w 56"/>
                <a:gd name="T75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57">
                  <a:moveTo>
                    <a:pt x="54" y="55"/>
                  </a:moveTo>
                  <a:cubicBezTo>
                    <a:pt x="55" y="55"/>
                    <a:pt x="56" y="54"/>
                    <a:pt x="56" y="52"/>
                  </a:cubicBezTo>
                  <a:cubicBezTo>
                    <a:pt x="55" y="51"/>
                    <a:pt x="55" y="47"/>
                    <a:pt x="54" y="46"/>
                  </a:cubicBezTo>
                  <a:cubicBezTo>
                    <a:pt x="53" y="45"/>
                    <a:pt x="52" y="45"/>
                    <a:pt x="54" y="45"/>
                  </a:cubicBezTo>
                  <a:cubicBezTo>
                    <a:pt x="55" y="44"/>
                    <a:pt x="54" y="43"/>
                    <a:pt x="54" y="42"/>
                  </a:cubicBezTo>
                  <a:cubicBezTo>
                    <a:pt x="54" y="41"/>
                    <a:pt x="55" y="40"/>
                    <a:pt x="54" y="39"/>
                  </a:cubicBezTo>
                  <a:cubicBezTo>
                    <a:pt x="52" y="39"/>
                    <a:pt x="49" y="39"/>
                    <a:pt x="49" y="38"/>
                  </a:cubicBezTo>
                  <a:cubicBezTo>
                    <a:pt x="49" y="38"/>
                    <a:pt x="47" y="35"/>
                    <a:pt x="46" y="34"/>
                  </a:cubicBezTo>
                  <a:cubicBezTo>
                    <a:pt x="44" y="32"/>
                    <a:pt x="42" y="31"/>
                    <a:pt x="43" y="30"/>
                  </a:cubicBezTo>
                  <a:cubicBezTo>
                    <a:pt x="43" y="30"/>
                    <a:pt x="43" y="29"/>
                    <a:pt x="43" y="28"/>
                  </a:cubicBezTo>
                  <a:cubicBezTo>
                    <a:pt x="43" y="28"/>
                    <a:pt x="40" y="26"/>
                    <a:pt x="39" y="25"/>
                  </a:cubicBezTo>
                  <a:cubicBezTo>
                    <a:pt x="39" y="24"/>
                    <a:pt x="40" y="23"/>
                    <a:pt x="39" y="23"/>
                  </a:cubicBezTo>
                  <a:cubicBezTo>
                    <a:pt x="38" y="23"/>
                    <a:pt x="38" y="23"/>
                    <a:pt x="36" y="22"/>
                  </a:cubicBezTo>
                  <a:cubicBezTo>
                    <a:pt x="35" y="21"/>
                    <a:pt x="36" y="20"/>
                    <a:pt x="35" y="20"/>
                  </a:cubicBezTo>
                  <a:cubicBezTo>
                    <a:pt x="34" y="20"/>
                    <a:pt x="34" y="20"/>
                    <a:pt x="33" y="20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8"/>
                    <a:pt x="27" y="18"/>
                    <a:pt x="26" y="18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3" y="14"/>
                    <a:pt x="22" y="14"/>
                    <a:pt x="21" y="13"/>
                  </a:cubicBezTo>
                  <a:cubicBezTo>
                    <a:pt x="20" y="12"/>
                    <a:pt x="16" y="10"/>
                    <a:pt x="14" y="8"/>
                  </a:cubicBezTo>
                  <a:cubicBezTo>
                    <a:pt x="13" y="6"/>
                    <a:pt x="11" y="4"/>
                    <a:pt x="10" y="4"/>
                  </a:cubicBezTo>
                  <a:cubicBezTo>
                    <a:pt x="9" y="4"/>
                    <a:pt x="6" y="4"/>
                    <a:pt x="5" y="3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0" y="2"/>
                    <a:pt x="2" y="6"/>
                    <a:pt x="3" y="7"/>
                  </a:cubicBezTo>
                  <a:cubicBezTo>
                    <a:pt x="4" y="9"/>
                    <a:pt x="7" y="10"/>
                    <a:pt x="7" y="10"/>
                  </a:cubicBezTo>
                  <a:cubicBezTo>
                    <a:pt x="7" y="11"/>
                    <a:pt x="6" y="11"/>
                    <a:pt x="8" y="12"/>
                  </a:cubicBezTo>
                  <a:cubicBezTo>
                    <a:pt x="11" y="14"/>
                    <a:pt x="12" y="15"/>
                    <a:pt x="13" y="16"/>
                  </a:cubicBezTo>
                  <a:cubicBezTo>
                    <a:pt x="14" y="17"/>
                    <a:pt x="13" y="18"/>
                    <a:pt x="15" y="18"/>
                  </a:cubicBezTo>
                  <a:cubicBezTo>
                    <a:pt x="17" y="18"/>
                    <a:pt x="18" y="19"/>
                    <a:pt x="19" y="20"/>
                  </a:cubicBezTo>
                  <a:cubicBezTo>
                    <a:pt x="19" y="21"/>
                    <a:pt x="19" y="25"/>
                    <a:pt x="22" y="26"/>
                  </a:cubicBezTo>
                  <a:cubicBezTo>
                    <a:pt x="24" y="28"/>
                    <a:pt x="24" y="28"/>
                    <a:pt x="25" y="29"/>
                  </a:cubicBezTo>
                  <a:cubicBezTo>
                    <a:pt x="26" y="31"/>
                    <a:pt x="26" y="31"/>
                    <a:pt x="28" y="32"/>
                  </a:cubicBezTo>
                  <a:cubicBezTo>
                    <a:pt x="30" y="33"/>
                    <a:pt x="30" y="37"/>
                    <a:pt x="32" y="39"/>
                  </a:cubicBezTo>
                  <a:cubicBezTo>
                    <a:pt x="34" y="42"/>
                    <a:pt x="39" y="46"/>
                    <a:pt x="40" y="46"/>
                  </a:cubicBezTo>
                  <a:cubicBezTo>
                    <a:pt x="42" y="47"/>
                    <a:pt x="46" y="51"/>
                    <a:pt x="47" y="52"/>
                  </a:cubicBezTo>
                  <a:cubicBezTo>
                    <a:pt x="47" y="52"/>
                    <a:pt x="53" y="57"/>
                    <a:pt x="52" y="56"/>
                  </a:cubicBezTo>
                  <a:cubicBezTo>
                    <a:pt x="51" y="55"/>
                    <a:pt x="50" y="53"/>
                    <a:pt x="51" y="53"/>
                  </a:cubicBezTo>
                  <a:cubicBezTo>
                    <a:pt x="51" y="54"/>
                    <a:pt x="53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6471227" y="4458288"/>
              <a:ext cx="218923" cy="69467"/>
            </a:xfrm>
            <a:custGeom>
              <a:avLst/>
              <a:gdLst>
                <a:gd name="T0" fmla="*/ 40 w 44"/>
                <a:gd name="T1" fmla="*/ 8 h 14"/>
                <a:gd name="T2" fmla="*/ 39 w 44"/>
                <a:gd name="T3" fmla="*/ 7 h 14"/>
                <a:gd name="T4" fmla="*/ 39 w 44"/>
                <a:gd name="T5" fmla="*/ 6 h 14"/>
                <a:gd name="T6" fmla="*/ 39 w 44"/>
                <a:gd name="T7" fmla="*/ 5 h 14"/>
                <a:gd name="T8" fmla="*/ 30 w 44"/>
                <a:gd name="T9" fmla="*/ 4 h 14"/>
                <a:gd name="T10" fmla="*/ 25 w 44"/>
                <a:gd name="T11" fmla="*/ 3 h 14"/>
                <a:gd name="T12" fmla="*/ 21 w 44"/>
                <a:gd name="T13" fmla="*/ 4 h 14"/>
                <a:gd name="T14" fmla="*/ 16 w 44"/>
                <a:gd name="T15" fmla="*/ 4 h 14"/>
                <a:gd name="T16" fmla="*/ 10 w 44"/>
                <a:gd name="T17" fmla="*/ 1 h 14"/>
                <a:gd name="T18" fmla="*/ 7 w 44"/>
                <a:gd name="T19" fmla="*/ 1 h 14"/>
                <a:gd name="T20" fmla="*/ 3 w 44"/>
                <a:gd name="T21" fmla="*/ 2 h 14"/>
                <a:gd name="T22" fmla="*/ 1 w 44"/>
                <a:gd name="T23" fmla="*/ 4 h 14"/>
                <a:gd name="T24" fmla="*/ 6 w 44"/>
                <a:gd name="T25" fmla="*/ 6 h 14"/>
                <a:gd name="T26" fmla="*/ 5 w 44"/>
                <a:gd name="T27" fmla="*/ 7 h 14"/>
                <a:gd name="T28" fmla="*/ 11 w 44"/>
                <a:gd name="T29" fmla="*/ 8 h 14"/>
                <a:gd name="T30" fmla="*/ 20 w 44"/>
                <a:gd name="T31" fmla="*/ 9 h 14"/>
                <a:gd name="T32" fmla="*/ 26 w 44"/>
                <a:gd name="T33" fmla="*/ 11 h 14"/>
                <a:gd name="T34" fmla="*/ 37 w 44"/>
                <a:gd name="T35" fmla="*/ 12 h 14"/>
                <a:gd name="T36" fmla="*/ 43 w 44"/>
                <a:gd name="T37" fmla="*/ 14 h 14"/>
                <a:gd name="T38" fmla="*/ 43 w 44"/>
                <a:gd name="T39" fmla="*/ 9 h 14"/>
                <a:gd name="T40" fmla="*/ 40 w 44"/>
                <a:gd name="T4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4">
                  <a:moveTo>
                    <a:pt x="40" y="8"/>
                  </a:moveTo>
                  <a:cubicBezTo>
                    <a:pt x="40" y="8"/>
                    <a:pt x="39" y="7"/>
                    <a:pt x="39" y="7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39" y="6"/>
                    <a:pt x="40" y="5"/>
                    <a:pt x="39" y="5"/>
                  </a:cubicBezTo>
                  <a:cubicBezTo>
                    <a:pt x="37" y="4"/>
                    <a:pt x="32" y="5"/>
                    <a:pt x="30" y="4"/>
                  </a:cubicBezTo>
                  <a:cubicBezTo>
                    <a:pt x="28" y="3"/>
                    <a:pt x="27" y="3"/>
                    <a:pt x="25" y="3"/>
                  </a:cubicBezTo>
                  <a:cubicBezTo>
                    <a:pt x="23" y="3"/>
                    <a:pt x="23" y="4"/>
                    <a:pt x="21" y="4"/>
                  </a:cubicBezTo>
                  <a:cubicBezTo>
                    <a:pt x="19" y="4"/>
                    <a:pt x="17" y="4"/>
                    <a:pt x="16" y="4"/>
                  </a:cubicBezTo>
                  <a:cubicBezTo>
                    <a:pt x="15" y="4"/>
                    <a:pt x="12" y="1"/>
                    <a:pt x="10" y="1"/>
                  </a:cubicBezTo>
                  <a:cubicBezTo>
                    <a:pt x="9" y="0"/>
                    <a:pt x="9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0" y="5"/>
                    <a:pt x="4" y="5"/>
                    <a:pt x="6" y="6"/>
                  </a:cubicBezTo>
                  <a:cubicBezTo>
                    <a:pt x="7" y="6"/>
                    <a:pt x="6" y="6"/>
                    <a:pt x="5" y="7"/>
                  </a:cubicBezTo>
                  <a:cubicBezTo>
                    <a:pt x="4" y="8"/>
                    <a:pt x="10" y="8"/>
                    <a:pt x="11" y="8"/>
                  </a:cubicBezTo>
                  <a:cubicBezTo>
                    <a:pt x="13" y="8"/>
                    <a:pt x="18" y="8"/>
                    <a:pt x="20" y="9"/>
                  </a:cubicBezTo>
                  <a:cubicBezTo>
                    <a:pt x="23" y="10"/>
                    <a:pt x="23" y="10"/>
                    <a:pt x="26" y="11"/>
                  </a:cubicBezTo>
                  <a:cubicBezTo>
                    <a:pt x="30" y="13"/>
                    <a:pt x="34" y="12"/>
                    <a:pt x="37" y="12"/>
                  </a:cubicBezTo>
                  <a:cubicBezTo>
                    <a:pt x="40" y="12"/>
                    <a:pt x="39" y="12"/>
                    <a:pt x="43" y="14"/>
                  </a:cubicBezTo>
                  <a:cubicBezTo>
                    <a:pt x="44" y="14"/>
                    <a:pt x="43" y="10"/>
                    <a:pt x="43" y="9"/>
                  </a:cubicBezTo>
                  <a:cubicBezTo>
                    <a:pt x="43" y="8"/>
                    <a:pt x="41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6690149" y="4508809"/>
              <a:ext cx="21051" cy="8420"/>
            </a:xfrm>
            <a:custGeom>
              <a:avLst/>
              <a:gdLst>
                <a:gd name="T0" fmla="*/ 1 w 4"/>
                <a:gd name="T1" fmla="*/ 1 h 2"/>
                <a:gd name="T2" fmla="*/ 3 w 4"/>
                <a:gd name="T3" fmla="*/ 2 h 2"/>
                <a:gd name="T4" fmla="*/ 4 w 4"/>
                <a:gd name="T5" fmla="*/ 1 h 2"/>
                <a:gd name="T6" fmla="*/ 1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6721725" y="4517228"/>
              <a:ext cx="18945" cy="10525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2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0" y="2"/>
                    <a:pt x="2" y="2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744879" y="4517228"/>
              <a:ext cx="25260" cy="10525"/>
            </a:xfrm>
            <a:custGeom>
              <a:avLst/>
              <a:gdLst>
                <a:gd name="T0" fmla="*/ 4 w 5"/>
                <a:gd name="T1" fmla="*/ 2 h 2"/>
                <a:gd name="T2" fmla="*/ 3 w 5"/>
                <a:gd name="T3" fmla="*/ 0 h 2"/>
                <a:gd name="T4" fmla="*/ 0 w 5"/>
                <a:gd name="T5" fmla="*/ 1 h 2"/>
                <a:gd name="T6" fmla="*/ 4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3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6755405" y="4513019"/>
              <a:ext cx="39995" cy="14735"/>
            </a:xfrm>
            <a:custGeom>
              <a:avLst/>
              <a:gdLst>
                <a:gd name="T0" fmla="*/ 8 w 8"/>
                <a:gd name="T1" fmla="*/ 1 h 3"/>
                <a:gd name="T2" fmla="*/ 3 w 8"/>
                <a:gd name="T3" fmla="*/ 0 h 3"/>
                <a:gd name="T4" fmla="*/ 6 w 8"/>
                <a:gd name="T5" fmla="*/ 3 h 3"/>
                <a:gd name="T6" fmla="*/ 8 w 8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1"/>
                    <a:pt x="6" y="0"/>
                    <a:pt x="3" y="0"/>
                  </a:cubicBezTo>
                  <a:cubicBezTo>
                    <a:pt x="0" y="0"/>
                    <a:pt x="5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6795400" y="4531965"/>
              <a:ext cx="54731" cy="35785"/>
            </a:xfrm>
            <a:custGeom>
              <a:avLst/>
              <a:gdLst>
                <a:gd name="T0" fmla="*/ 4 w 11"/>
                <a:gd name="T1" fmla="*/ 1 h 7"/>
                <a:gd name="T2" fmla="*/ 3 w 11"/>
                <a:gd name="T3" fmla="*/ 2 h 7"/>
                <a:gd name="T4" fmla="*/ 9 w 11"/>
                <a:gd name="T5" fmla="*/ 6 h 7"/>
                <a:gd name="T6" fmla="*/ 10 w 11"/>
                <a:gd name="T7" fmla="*/ 5 h 7"/>
                <a:gd name="T8" fmla="*/ 4 w 1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4" y="1"/>
                  </a:moveTo>
                  <a:cubicBezTo>
                    <a:pt x="2" y="0"/>
                    <a:pt x="0" y="1"/>
                    <a:pt x="3" y="2"/>
                  </a:cubicBezTo>
                  <a:cubicBezTo>
                    <a:pt x="5" y="3"/>
                    <a:pt x="6" y="5"/>
                    <a:pt x="9" y="6"/>
                  </a:cubicBezTo>
                  <a:cubicBezTo>
                    <a:pt x="11" y="7"/>
                    <a:pt x="10" y="5"/>
                    <a:pt x="10" y="5"/>
                  </a:cubicBezTo>
                  <a:cubicBezTo>
                    <a:pt x="10" y="4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810137" y="4513019"/>
              <a:ext cx="79991" cy="14735"/>
            </a:xfrm>
            <a:custGeom>
              <a:avLst/>
              <a:gdLst>
                <a:gd name="T0" fmla="*/ 12 w 16"/>
                <a:gd name="T1" fmla="*/ 3 h 3"/>
                <a:gd name="T2" fmla="*/ 15 w 16"/>
                <a:gd name="T3" fmla="*/ 1 h 3"/>
                <a:gd name="T4" fmla="*/ 11 w 16"/>
                <a:gd name="T5" fmla="*/ 1 h 3"/>
                <a:gd name="T6" fmla="*/ 4 w 16"/>
                <a:gd name="T7" fmla="*/ 1 h 3"/>
                <a:gd name="T8" fmla="*/ 1 w 16"/>
                <a:gd name="T9" fmla="*/ 2 h 3"/>
                <a:gd name="T10" fmla="*/ 7 w 16"/>
                <a:gd name="T11" fmla="*/ 3 h 3"/>
                <a:gd name="T12" fmla="*/ 12 w 1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">
                  <a:moveTo>
                    <a:pt x="12" y="3"/>
                  </a:moveTo>
                  <a:cubicBezTo>
                    <a:pt x="13" y="3"/>
                    <a:pt x="14" y="2"/>
                    <a:pt x="15" y="1"/>
                  </a:cubicBezTo>
                  <a:cubicBezTo>
                    <a:pt x="16" y="0"/>
                    <a:pt x="13" y="1"/>
                    <a:pt x="11" y="1"/>
                  </a:cubicBezTo>
                  <a:cubicBezTo>
                    <a:pt x="9" y="2"/>
                    <a:pt x="7" y="1"/>
                    <a:pt x="4" y="1"/>
                  </a:cubicBezTo>
                  <a:cubicBezTo>
                    <a:pt x="2" y="0"/>
                    <a:pt x="2" y="1"/>
                    <a:pt x="1" y="2"/>
                  </a:cubicBezTo>
                  <a:cubicBezTo>
                    <a:pt x="0" y="3"/>
                    <a:pt x="5" y="3"/>
                    <a:pt x="7" y="3"/>
                  </a:cubicBezTo>
                  <a:cubicBezTo>
                    <a:pt x="8" y="3"/>
                    <a:pt x="11" y="3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6904862" y="4517229"/>
              <a:ext cx="75781" cy="35785"/>
            </a:xfrm>
            <a:custGeom>
              <a:avLst/>
              <a:gdLst>
                <a:gd name="T0" fmla="*/ 3 w 15"/>
                <a:gd name="T1" fmla="*/ 7 h 7"/>
                <a:gd name="T2" fmla="*/ 4 w 15"/>
                <a:gd name="T3" fmla="*/ 7 h 7"/>
                <a:gd name="T4" fmla="*/ 5 w 15"/>
                <a:gd name="T5" fmla="*/ 7 h 7"/>
                <a:gd name="T6" fmla="*/ 5 w 15"/>
                <a:gd name="T7" fmla="*/ 7 h 7"/>
                <a:gd name="T8" fmla="*/ 6 w 15"/>
                <a:gd name="T9" fmla="*/ 7 h 7"/>
                <a:gd name="T10" fmla="*/ 6 w 15"/>
                <a:gd name="T11" fmla="*/ 6 h 7"/>
                <a:gd name="T12" fmla="*/ 7 w 15"/>
                <a:gd name="T13" fmla="*/ 6 h 7"/>
                <a:gd name="T14" fmla="*/ 8 w 15"/>
                <a:gd name="T15" fmla="*/ 5 h 7"/>
                <a:gd name="T16" fmla="*/ 8 w 15"/>
                <a:gd name="T17" fmla="*/ 5 h 7"/>
                <a:gd name="T18" fmla="*/ 8 w 15"/>
                <a:gd name="T19" fmla="*/ 5 h 7"/>
                <a:gd name="T20" fmla="*/ 8 w 15"/>
                <a:gd name="T21" fmla="*/ 4 h 7"/>
                <a:gd name="T22" fmla="*/ 9 w 15"/>
                <a:gd name="T23" fmla="*/ 4 h 7"/>
                <a:gd name="T24" fmla="*/ 9 w 15"/>
                <a:gd name="T25" fmla="*/ 3 h 7"/>
                <a:gd name="T26" fmla="*/ 10 w 15"/>
                <a:gd name="T27" fmla="*/ 3 h 7"/>
                <a:gd name="T28" fmla="*/ 10 w 15"/>
                <a:gd name="T29" fmla="*/ 3 h 7"/>
                <a:gd name="T30" fmla="*/ 13 w 15"/>
                <a:gd name="T31" fmla="*/ 1 h 7"/>
                <a:gd name="T32" fmla="*/ 6 w 15"/>
                <a:gd name="T33" fmla="*/ 2 h 7"/>
                <a:gd name="T34" fmla="*/ 5 w 15"/>
                <a:gd name="T35" fmla="*/ 2 h 7"/>
                <a:gd name="T36" fmla="*/ 5 w 15"/>
                <a:gd name="T37" fmla="*/ 3 h 7"/>
                <a:gd name="T38" fmla="*/ 4 w 15"/>
                <a:gd name="T39" fmla="*/ 3 h 7"/>
                <a:gd name="T40" fmla="*/ 3 w 15"/>
                <a:gd name="T41" fmla="*/ 4 h 7"/>
                <a:gd name="T42" fmla="*/ 3 w 15"/>
                <a:gd name="T43" fmla="*/ 4 h 7"/>
                <a:gd name="T44" fmla="*/ 1 w 15"/>
                <a:gd name="T45" fmla="*/ 5 h 7"/>
                <a:gd name="T46" fmla="*/ 3 w 15"/>
                <a:gd name="T4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7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5" y="2"/>
                    <a:pt x="13" y="1"/>
                  </a:cubicBezTo>
                  <a:cubicBezTo>
                    <a:pt x="11" y="0"/>
                    <a:pt x="6" y="1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5"/>
                    <a:pt x="1" y="5"/>
                  </a:cubicBezTo>
                  <a:cubicBezTo>
                    <a:pt x="0" y="7"/>
                    <a:pt x="1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6765930" y="4294096"/>
              <a:ext cx="124196" cy="153667"/>
            </a:xfrm>
            <a:custGeom>
              <a:avLst/>
              <a:gdLst>
                <a:gd name="T0" fmla="*/ 24 w 25"/>
                <a:gd name="T1" fmla="*/ 0 h 31"/>
                <a:gd name="T2" fmla="*/ 21 w 25"/>
                <a:gd name="T3" fmla="*/ 3 h 31"/>
                <a:gd name="T4" fmla="*/ 16 w 25"/>
                <a:gd name="T5" fmla="*/ 3 h 31"/>
                <a:gd name="T6" fmla="*/ 9 w 25"/>
                <a:gd name="T7" fmla="*/ 2 h 31"/>
                <a:gd name="T8" fmla="*/ 6 w 25"/>
                <a:gd name="T9" fmla="*/ 2 h 31"/>
                <a:gd name="T10" fmla="*/ 4 w 25"/>
                <a:gd name="T11" fmla="*/ 4 h 31"/>
                <a:gd name="T12" fmla="*/ 2 w 25"/>
                <a:gd name="T13" fmla="*/ 9 h 31"/>
                <a:gd name="T14" fmla="*/ 1 w 25"/>
                <a:gd name="T15" fmla="*/ 12 h 31"/>
                <a:gd name="T16" fmla="*/ 1 w 25"/>
                <a:gd name="T17" fmla="*/ 17 h 31"/>
                <a:gd name="T18" fmla="*/ 0 w 25"/>
                <a:gd name="T19" fmla="*/ 21 h 31"/>
                <a:gd name="T20" fmla="*/ 4 w 25"/>
                <a:gd name="T21" fmla="*/ 23 h 31"/>
                <a:gd name="T22" fmla="*/ 5 w 25"/>
                <a:gd name="T23" fmla="*/ 28 h 31"/>
                <a:gd name="T24" fmla="*/ 5 w 25"/>
                <a:gd name="T25" fmla="*/ 30 h 31"/>
                <a:gd name="T26" fmla="*/ 9 w 25"/>
                <a:gd name="T27" fmla="*/ 30 h 31"/>
                <a:gd name="T28" fmla="*/ 8 w 25"/>
                <a:gd name="T29" fmla="*/ 23 h 31"/>
                <a:gd name="T30" fmla="*/ 8 w 25"/>
                <a:gd name="T31" fmla="*/ 19 h 31"/>
                <a:gd name="T32" fmla="*/ 11 w 25"/>
                <a:gd name="T33" fmla="*/ 19 h 31"/>
                <a:gd name="T34" fmla="*/ 11 w 25"/>
                <a:gd name="T35" fmla="*/ 22 h 31"/>
                <a:gd name="T36" fmla="*/ 13 w 25"/>
                <a:gd name="T37" fmla="*/ 26 h 31"/>
                <a:gd name="T38" fmla="*/ 15 w 25"/>
                <a:gd name="T39" fmla="*/ 28 h 31"/>
                <a:gd name="T40" fmla="*/ 16 w 25"/>
                <a:gd name="T41" fmla="*/ 27 h 31"/>
                <a:gd name="T42" fmla="*/ 18 w 25"/>
                <a:gd name="T43" fmla="*/ 26 h 31"/>
                <a:gd name="T44" fmla="*/ 16 w 25"/>
                <a:gd name="T45" fmla="*/ 23 h 31"/>
                <a:gd name="T46" fmla="*/ 16 w 25"/>
                <a:gd name="T47" fmla="*/ 20 h 31"/>
                <a:gd name="T48" fmla="*/ 15 w 25"/>
                <a:gd name="T49" fmla="*/ 17 h 31"/>
                <a:gd name="T50" fmla="*/ 12 w 25"/>
                <a:gd name="T51" fmla="*/ 15 h 31"/>
                <a:gd name="T52" fmla="*/ 14 w 25"/>
                <a:gd name="T53" fmla="*/ 12 h 31"/>
                <a:gd name="T54" fmla="*/ 17 w 25"/>
                <a:gd name="T55" fmla="*/ 10 h 31"/>
                <a:gd name="T56" fmla="*/ 16 w 25"/>
                <a:gd name="T57" fmla="*/ 9 h 31"/>
                <a:gd name="T58" fmla="*/ 10 w 25"/>
                <a:gd name="T59" fmla="*/ 11 h 31"/>
                <a:gd name="T60" fmla="*/ 7 w 25"/>
                <a:gd name="T61" fmla="*/ 12 h 31"/>
                <a:gd name="T62" fmla="*/ 4 w 25"/>
                <a:gd name="T63" fmla="*/ 9 h 31"/>
                <a:gd name="T64" fmla="*/ 5 w 25"/>
                <a:gd name="T65" fmla="*/ 6 h 31"/>
                <a:gd name="T66" fmla="*/ 8 w 25"/>
                <a:gd name="T67" fmla="*/ 6 h 31"/>
                <a:gd name="T68" fmla="*/ 13 w 25"/>
                <a:gd name="T69" fmla="*/ 5 h 31"/>
                <a:gd name="T70" fmla="*/ 17 w 25"/>
                <a:gd name="T71" fmla="*/ 6 h 31"/>
                <a:gd name="T72" fmla="*/ 21 w 25"/>
                <a:gd name="T73" fmla="*/ 5 h 31"/>
                <a:gd name="T74" fmla="*/ 24 w 25"/>
                <a:gd name="T75" fmla="*/ 3 h 31"/>
                <a:gd name="T76" fmla="*/ 24 w 25"/>
                <a:gd name="T7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" h="31">
                  <a:moveTo>
                    <a:pt x="24" y="0"/>
                  </a:moveTo>
                  <a:cubicBezTo>
                    <a:pt x="23" y="0"/>
                    <a:pt x="22" y="2"/>
                    <a:pt x="21" y="3"/>
                  </a:cubicBezTo>
                  <a:cubicBezTo>
                    <a:pt x="20" y="4"/>
                    <a:pt x="17" y="3"/>
                    <a:pt x="16" y="3"/>
                  </a:cubicBezTo>
                  <a:cubicBezTo>
                    <a:pt x="14" y="3"/>
                    <a:pt x="12" y="3"/>
                    <a:pt x="9" y="2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3" y="8"/>
                    <a:pt x="2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0" y="13"/>
                    <a:pt x="1" y="15"/>
                    <a:pt x="1" y="17"/>
                  </a:cubicBezTo>
                  <a:cubicBezTo>
                    <a:pt x="0" y="19"/>
                    <a:pt x="0" y="18"/>
                    <a:pt x="0" y="21"/>
                  </a:cubicBezTo>
                  <a:cubicBezTo>
                    <a:pt x="1" y="23"/>
                    <a:pt x="2" y="22"/>
                    <a:pt x="4" y="23"/>
                  </a:cubicBezTo>
                  <a:cubicBezTo>
                    <a:pt x="5" y="24"/>
                    <a:pt x="6" y="26"/>
                    <a:pt x="5" y="28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6" y="31"/>
                    <a:pt x="8" y="30"/>
                    <a:pt x="9" y="30"/>
                  </a:cubicBezTo>
                  <a:cubicBezTo>
                    <a:pt x="9" y="30"/>
                    <a:pt x="8" y="24"/>
                    <a:pt x="8" y="23"/>
                  </a:cubicBezTo>
                  <a:cubicBezTo>
                    <a:pt x="7" y="22"/>
                    <a:pt x="8" y="19"/>
                    <a:pt x="8" y="19"/>
                  </a:cubicBezTo>
                  <a:cubicBezTo>
                    <a:pt x="8" y="19"/>
                    <a:pt x="12" y="18"/>
                    <a:pt x="11" y="19"/>
                  </a:cubicBezTo>
                  <a:cubicBezTo>
                    <a:pt x="10" y="20"/>
                    <a:pt x="10" y="21"/>
                    <a:pt x="11" y="22"/>
                  </a:cubicBezTo>
                  <a:cubicBezTo>
                    <a:pt x="13" y="24"/>
                    <a:pt x="12" y="25"/>
                    <a:pt x="13" y="26"/>
                  </a:cubicBezTo>
                  <a:cubicBezTo>
                    <a:pt x="13" y="26"/>
                    <a:pt x="14" y="27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6" y="26"/>
                    <a:pt x="17" y="26"/>
                    <a:pt x="18" y="26"/>
                  </a:cubicBezTo>
                  <a:cubicBezTo>
                    <a:pt x="19" y="25"/>
                    <a:pt x="17" y="24"/>
                    <a:pt x="16" y="23"/>
                  </a:cubicBezTo>
                  <a:cubicBezTo>
                    <a:pt x="15" y="21"/>
                    <a:pt x="16" y="21"/>
                    <a:pt x="16" y="20"/>
                  </a:cubicBezTo>
                  <a:cubicBezTo>
                    <a:pt x="17" y="20"/>
                    <a:pt x="17" y="18"/>
                    <a:pt x="15" y="17"/>
                  </a:cubicBezTo>
                  <a:cubicBezTo>
                    <a:pt x="12" y="17"/>
                    <a:pt x="13" y="16"/>
                    <a:pt x="12" y="15"/>
                  </a:cubicBezTo>
                  <a:cubicBezTo>
                    <a:pt x="12" y="15"/>
                    <a:pt x="13" y="12"/>
                    <a:pt x="14" y="12"/>
                  </a:cubicBezTo>
                  <a:cubicBezTo>
                    <a:pt x="14" y="11"/>
                    <a:pt x="16" y="11"/>
                    <a:pt x="17" y="10"/>
                  </a:cubicBezTo>
                  <a:cubicBezTo>
                    <a:pt x="18" y="9"/>
                    <a:pt x="18" y="9"/>
                    <a:pt x="16" y="9"/>
                  </a:cubicBezTo>
                  <a:cubicBezTo>
                    <a:pt x="13" y="9"/>
                    <a:pt x="10" y="10"/>
                    <a:pt x="10" y="11"/>
                  </a:cubicBezTo>
                  <a:cubicBezTo>
                    <a:pt x="10" y="12"/>
                    <a:pt x="8" y="12"/>
                    <a:pt x="7" y="12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5" y="8"/>
                    <a:pt x="6" y="7"/>
                    <a:pt x="5" y="6"/>
                  </a:cubicBezTo>
                  <a:cubicBezTo>
                    <a:pt x="5" y="5"/>
                    <a:pt x="7" y="5"/>
                    <a:pt x="8" y="6"/>
                  </a:cubicBezTo>
                  <a:cubicBezTo>
                    <a:pt x="9" y="6"/>
                    <a:pt x="12" y="6"/>
                    <a:pt x="13" y="5"/>
                  </a:cubicBezTo>
                  <a:cubicBezTo>
                    <a:pt x="13" y="5"/>
                    <a:pt x="15" y="5"/>
                    <a:pt x="17" y="6"/>
                  </a:cubicBezTo>
                  <a:cubicBezTo>
                    <a:pt x="19" y="6"/>
                    <a:pt x="20" y="6"/>
                    <a:pt x="21" y="5"/>
                  </a:cubicBezTo>
                  <a:cubicBezTo>
                    <a:pt x="22" y="5"/>
                    <a:pt x="24" y="3"/>
                    <a:pt x="24" y="3"/>
                  </a:cubicBezTo>
                  <a:cubicBezTo>
                    <a:pt x="25" y="2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6536481" y="4167797"/>
              <a:ext cx="218923" cy="250497"/>
            </a:xfrm>
            <a:custGeom>
              <a:avLst/>
              <a:gdLst>
                <a:gd name="T0" fmla="*/ 41 w 44"/>
                <a:gd name="T1" fmla="*/ 28 h 50"/>
                <a:gd name="T2" fmla="*/ 38 w 44"/>
                <a:gd name="T3" fmla="*/ 23 h 50"/>
                <a:gd name="T4" fmla="*/ 34 w 44"/>
                <a:gd name="T5" fmla="*/ 16 h 50"/>
                <a:gd name="T6" fmla="*/ 36 w 44"/>
                <a:gd name="T7" fmla="*/ 15 h 50"/>
                <a:gd name="T8" fmla="*/ 35 w 44"/>
                <a:gd name="T9" fmla="*/ 14 h 50"/>
                <a:gd name="T10" fmla="*/ 35 w 44"/>
                <a:gd name="T11" fmla="*/ 14 h 50"/>
                <a:gd name="T12" fmla="*/ 39 w 44"/>
                <a:gd name="T13" fmla="*/ 12 h 50"/>
                <a:gd name="T14" fmla="*/ 35 w 44"/>
                <a:gd name="T15" fmla="*/ 6 h 50"/>
                <a:gd name="T16" fmla="*/ 31 w 44"/>
                <a:gd name="T17" fmla="*/ 2 h 50"/>
                <a:gd name="T18" fmla="*/ 25 w 44"/>
                <a:gd name="T19" fmla="*/ 6 h 50"/>
                <a:gd name="T20" fmla="*/ 23 w 44"/>
                <a:gd name="T21" fmla="*/ 10 h 50"/>
                <a:gd name="T22" fmla="*/ 22 w 44"/>
                <a:gd name="T23" fmla="*/ 10 h 50"/>
                <a:gd name="T24" fmla="*/ 22 w 44"/>
                <a:gd name="T25" fmla="*/ 10 h 50"/>
                <a:gd name="T26" fmla="*/ 21 w 44"/>
                <a:gd name="T27" fmla="*/ 10 h 50"/>
                <a:gd name="T28" fmla="*/ 19 w 44"/>
                <a:gd name="T29" fmla="*/ 14 h 50"/>
                <a:gd name="T30" fmla="*/ 19 w 44"/>
                <a:gd name="T31" fmla="*/ 14 h 50"/>
                <a:gd name="T32" fmla="*/ 17 w 44"/>
                <a:gd name="T33" fmla="*/ 15 h 50"/>
                <a:gd name="T34" fmla="*/ 16 w 44"/>
                <a:gd name="T35" fmla="*/ 16 h 50"/>
                <a:gd name="T36" fmla="*/ 16 w 44"/>
                <a:gd name="T37" fmla="*/ 16 h 50"/>
                <a:gd name="T38" fmla="*/ 15 w 44"/>
                <a:gd name="T39" fmla="*/ 17 h 50"/>
                <a:gd name="T40" fmla="*/ 15 w 44"/>
                <a:gd name="T41" fmla="*/ 19 h 50"/>
                <a:gd name="T42" fmla="*/ 7 w 44"/>
                <a:gd name="T43" fmla="*/ 25 h 50"/>
                <a:gd name="T44" fmla="*/ 4 w 44"/>
                <a:gd name="T45" fmla="*/ 25 h 50"/>
                <a:gd name="T46" fmla="*/ 2 w 44"/>
                <a:gd name="T47" fmla="*/ 24 h 50"/>
                <a:gd name="T48" fmla="*/ 1 w 44"/>
                <a:gd name="T49" fmla="*/ 23 h 50"/>
                <a:gd name="T50" fmla="*/ 0 w 44"/>
                <a:gd name="T51" fmla="*/ 29 h 50"/>
                <a:gd name="T52" fmla="*/ 4 w 44"/>
                <a:gd name="T53" fmla="*/ 37 h 50"/>
                <a:gd name="T54" fmla="*/ 13 w 44"/>
                <a:gd name="T55" fmla="*/ 45 h 50"/>
                <a:gd name="T56" fmla="*/ 19 w 44"/>
                <a:gd name="T57" fmla="*/ 46 h 50"/>
                <a:gd name="T58" fmla="*/ 27 w 44"/>
                <a:gd name="T59" fmla="*/ 48 h 50"/>
                <a:gd name="T60" fmla="*/ 34 w 44"/>
                <a:gd name="T61" fmla="*/ 44 h 50"/>
                <a:gd name="T62" fmla="*/ 39 w 44"/>
                <a:gd name="T6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50">
                  <a:moveTo>
                    <a:pt x="39" y="32"/>
                  </a:moveTo>
                  <a:cubicBezTo>
                    <a:pt x="40" y="29"/>
                    <a:pt x="39" y="28"/>
                    <a:pt x="41" y="28"/>
                  </a:cubicBezTo>
                  <a:cubicBezTo>
                    <a:pt x="43" y="28"/>
                    <a:pt x="44" y="27"/>
                    <a:pt x="43" y="26"/>
                  </a:cubicBezTo>
                  <a:cubicBezTo>
                    <a:pt x="41" y="25"/>
                    <a:pt x="37" y="24"/>
                    <a:pt x="38" y="23"/>
                  </a:cubicBezTo>
                  <a:cubicBezTo>
                    <a:pt x="39" y="22"/>
                    <a:pt x="39" y="21"/>
                    <a:pt x="38" y="21"/>
                  </a:cubicBezTo>
                  <a:cubicBezTo>
                    <a:pt x="38" y="20"/>
                    <a:pt x="33" y="16"/>
                    <a:pt x="34" y="16"/>
                  </a:cubicBezTo>
                  <a:cubicBezTo>
                    <a:pt x="34" y="16"/>
                    <a:pt x="37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4"/>
                    <a:pt x="40" y="13"/>
                    <a:pt x="39" y="12"/>
                  </a:cubicBezTo>
                  <a:cubicBezTo>
                    <a:pt x="37" y="11"/>
                    <a:pt x="42" y="9"/>
                    <a:pt x="41" y="8"/>
                  </a:cubicBezTo>
                  <a:cubicBezTo>
                    <a:pt x="39" y="8"/>
                    <a:pt x="37" y="6"/>
                    <a:pt x="35" y="6"/>
                  </a:cubicBezTo>
                  <a:cubicBezTo>
                    <a:pt x="33" y="5"/>
                    <a:pt x="32" y="5"/>
                    <a:pt x="32" y="4"/>
                  </a:cubicBezTo>
                  <a:cubicBezTo>
                    <a:pt x="32" y="4"/>
                    <a:pt x="32" y="3"/>
                    <a:pt x="31" y="2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27" y="1"/>
                    <a:pt x="25" y="6"/>
                    <a:pt x="25" y="6"/>
                  </a:cubicBezTo>
                  <a:cubicBezTo>
                    <a:pt x="25" y="6"/>
                    <a:pt x="24" y="8"/>
                    <a:pt x="24" y="8"/>
                  </a:cubicBezTo>
                  <a:cubicBezTo>
                    <a:pt x="24" y="9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2"/>
                    <a:pt x="19" y="12"/>
                  </a:cubicBezTo>
                  <a:cubicBezTo>
                    <a:pt x="18" y="12"/>
                    <a:pt x="19" y="13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5" y="18"/>
                    <a:pt x="15" y="19"/>
                  </a:cubicBezTo>
                  <a:cubicBezTo>
                    <a:pt x="14" y="19"/>
                    <a:pt x="10" y="19"/>
                    <a:pt x="9" y="19"/>
                  </a:cubicBezTo>
                  <a:cubicBezTo>
                    <a:pt x="8" y="19"/>
                    <a:pt x="8" y="25"/>
                    <a:pt x="7" y="25"/>
                  </a:cubicBezTo>
                  <a:cubicBezTo>
                    <a:pt x="7" y="25"/>
                    <a:pt x="5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8"/>
                    <a:pt x="0" y="29"/>
                  </a:cubicBezTo>
                  <a:cubicBezTo>
                    <a:pt x="0" y="30"/>
                    <a:pt x="2" y="36"/>
                    <a:pt x="3" y="36"/>
                  </a:cubicBezTo>
                  <a:cubicBezTo>
                    <a:pt x="4" y="36"/>
                    <a:pt x="4" y="35"/>
                    <a:pt x="4" y="37"/>
                  </a:cubicBezTo>
                  <a:cubicBezTo>
                    <a:pt x="4" y="38"/>
                    <a:pt x="7" y="44"/>
                    <a:pt x="7" y="44"/>
                  </a:cubicBezTo>
                  <a:cubicBezTo>
                    <a:pt x="8" y="44"/>
                    <a:pt x="13" y="45"/>
                    <a:pt x="13" y="45"/>
                  </a:cubicBezTo>
                  <a:cubicBezTo>
                    <a:pt x="14" y="45"/>
                    <a:pt x="13" y="46"/>
                    <a:pt x="14" y="46"/>
                  </a:cubicBezTo>
                  <a:cubicBezTo>
                    <a:pt x="16" y="46"/>
                    <a:pt x="19" y="46"/>
                    <a:pt x="19" y="46"/>
                  </a:cubicBezTo>
                  <a:cubicBezTo>
                    <a:pt x="20" y="45"/>
                    <a:pt x="19" y="45"/>
                    <a:pt x="21" y="46"/>
                  </a:cubicBezTo>
                  <a:cubicBezTo>
                    <a:pt x="24" y="47"/>
                    <a:pt x="27" y="48"/>
                    <a:pt x="27" y="48"/>
                  </a:cubicBezTo>
                  <a:cubicBezTo>
                    <a:pt x="28" y="49"/>
                    <a:pt x="28" y="50"/>
                    <a:pt x="30" y="49"/>
                  </a:cubicBezTo>
                  <a:cubicBezTo>
                    <a:pt x="32" y="48"/>
                    <a:pt x="34" y="46"/>
                    <a:pt x="34" y="44"/>
                  </a:cubicBezTo>
                  <a:cubicBezTo>
                    <a:pt x="34" y="42"/>
                    <a:pt x="34" y="40"/>
                    <a:pt x="35" y="39"/>
                  </a:cubicBezTo>
                  <a:cubicBezTo>
                    <a:pt x="36" y="37"/>
                    <a:pt x="38" y="34"/>
                    <a:pt x="3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6452283" y="3879408"/>
              <a:ext cx="48415" cy="44205"/>
            </a:xfrm>
            <a:custGeom>
              <a:avLst/>
              <a:gdLst>
                <a:gd name="T0" fmla="*/ 5 w 10"/>
                <a:gd name="T1" fmla="*/ 1 h 9"/>
                <a:gd name="T2" fmla="*/ 1 w 10"/>
                <a:gd name="T3" fmla="*/ 3 h 9"/>
                <a:gd name="T4" fmla="*/ 1 w 10"/>
                <a:gd name="T5" fmla="*/ 8 h 9"/>
                <a:gd name="T6" fmla="*/ 8 w 10"/>
                <a:gd name="T7" fmla="*/ 7 h 9"/>
                <a:gd name="T8" fmla="*/ 9 w 10"/>
                <a:gd name="T9" fmla="*/ 4 h 9"/>
                <a:gd name="T10" fmla="*/ 8 w 10"/>
                <a:gd name="T11" fmla="*/ 1 h 9"/>
                <a:gd name="T12" fmla="*/ 5 w 10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5" y="1"/>
                  </a:move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0" y="8"/>
                    <a:pt x="1" y="8"/>
                  </a:cubicBezTo>
                  <a:cubicBezTo>
                    <a:pt x="5" y="9"/>
                    <a:pt x="8" y="7"/>
                    <a:pt x="8" y="7"/>
                  </a:cubicBezTo>
                  <a:cubicBezTo>
                    <a:pt x="8" y="6"/>
                    <a:pt x="8" y="4"/>
                    <a:pt x="9" y="4"/>
                  </a:cubicBezTo>
                  <a:cubicBezTo>
                    <a:pt x="9" y="4"/>
                    <a:pt x="10" y="2"/>
                    <a:pt x="8" y="1"/>
                  </a:cubicBezTo>
                  <a:cubicBezTo>
                    <a:pt x="7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6675415" y="3759424"/>
              <a:ext cx="39995" cy="84201"/>
            </a:xfrm>
            <a:custGeom>
              <a:avLst/>
              <a:gdLst>
                <a:gd name="T0" fmla="*/ 5 w 8"/>
                <a:gd name="T1" fmla="*/ 1 h 17"/>
                <a:gd name="T2" fmla="*/ 1 w 8"/>
                <a:gd name="T3" fmla="*/ 5 h 17"/>
                <a:gd name="T4" fmla="*/ 1 w 8"/>
                <a:gd name="T5" fmla="*/ 10 h 17"/>
                <a:gd name="T6" fmla="*/ 4 w 8"/>
                <a:gd name="T7" fmla="*/ 16 h 17"/>
                <a:gd name="T8" fmla="*/ 5 w 8"/>
                <a:gd name="T9" fmla="*/ 15 h 17"/>
                <a:gd name="T10" fmla="*/ 7 w 8"/>
                <a:gd name="T11" fmla="*/ 9 h 17"/>
                <a:gd name="T12" fmla="*/ 7 w 8"/>
                <a:gd name="T13" fmla="*/ 4 h 17"/>
                <a:gd name="T14" fmla="*/ 5 w 8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7">
                  <a:moveTo>
                    <a:pt x="5" y="1"/>
                  </a:moveTo>
                  <a:cubicBezTo>
                    <a:pt x="5" y="0"/>
                    <a:pt x="1" y="4"/>
                    <a:pt x="1" y="5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1" y="12"/>
                    <a:pt x="3" y="15"/>
                    <a:pt x="4" y="16"/>
                  </a:cubicBezTo>
                  <a:cubicBezTo>
                    <a:pt x="5" y="17"/>
                    <a:pt x="5" y="17"/>
                    <a:pt x="5" y="15"/>
                  </a:cubicBezTo>
                  <a:cubicBezTo>
                    <a:pt x="6" y="13"/>
                    <a:pt x="6" y="10"/>
                    <a:pt x="7" y="9"/>
                  </a:cubicBezTo>
                  <a:cubicBezTo>
                    <a:pt x="7" y="9"/>
                    <a:pt x="8" y="5"/>
                    <a:pt x="7" y="4"/>
                  </a:cubicBezTo>
                  <a:cubicBezTo>
                    <a:pt x="6" y="3"/>
                    <a:pt x="6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6831185" y="3569969"/>
              <a:ext cx="54731" cy="69467"/>
            </a:xfrm>
            <a:custGeom>
              <a:avLst/>
              <a:gdLst>
                <a:gd name="T0" fmla="*/ 8 w 11"/>
                <a:gd name="T1" fmla="*/ 3 h 14"/>
                <a:gd name="T2" fmla="*/ 7 w 11"/>
                <a:gd name="T3" fmla="*/ 1 h 14"/>
                <a:gd name="T4" fmla="*/ 5 w 11"/>
                <a:gd name="T5" fmla="*/ 1 h 14"/>
                <a:gd name="T6" fmla="*/ 2 w 11"/>
                <a:gd name="T7" fmla="*/ 1 h 14"/>
                <a:gd name="T8" fmla="*/ 0 w 11"/>
                <a:gd name="T9" fmla="*/ 3 h 14"/>
                <a:gd name="T10" fmla="*/ 0 w 11"/>
                <a:gd name="T11" fmla="*/ 5 h 14"/>
                <a:gd name="T12" fmla="*/ 3 w 11"/>
                <a:gd name="T13" fmla="*/ 7 h 14"/>
                <a:gd name="T14" fmla="*/ 2 w 11"/>
                <a:gd name="T15" fmla="*/ 5 h 14"/>
                <a:gd name="T16" fmla="*/ 4 w 11"/>
                <a:gd name="T17" fmla="*/ 6 h 14"/>
                <a:gd name="T18" fmla="*/ 4 w 11"/>
                <a:gd name="T19" fmla="*/ 9 h 14"/>
                <a:gd name="T20" fmla="*/ 4 w 11"/>
                <a:gd name="T21" fmla="*/ 11 h 14"/>
                <a:gd name="T22" fmla="*/ 6 w 11"/>
                <a:gd name="T23" fmla="*/ 14 h 14"/>
                <a:gd name="T24" fmla="*/ 6 w 11"/>
                <a:gd name="T25" fmla="*/ 12 h 14"/>
                <a:gd name="T26" fmla="*/ 8 w 11"/>
                <a:gd name="T27" fmla="*/ 14 h 14"/>
                <a:gd name="T28" fmla="*/ 9 w 11"/>
                <a:gd name="T29" fmla="*/ 13 h 14"/>
                <a:gd name="T30" fmla="*/ 9 w 11"/>
                <a:gd name="T31" fmla="*/ 9 h 14"/>
                <a:gd name="T32" fmla="*/ 10 w 11"/>
                <a:gd name="T33" fmla="*/ 5 h 14"/>
                <a:gd name="T34" fmla="*/ 8 w 11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8" y="3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3" y="7"/>
                    <a:pt x="2" y="5"/>
                    <a:pt x="2" y="5"/>
                  </a:cubicBezTo>
                  <a:cubicBezTo>
                    <a:pt x="3" y="4"/>
                    <a:pt x="4" y="5"/>
                    <a:pt x="4" y="6"/>
                  </a:cubicBezTo>
                  <a:cubicBezTo>
                    <a:pt x="5" y="7"/>
                    <a:pt x="4" y="9"/>
                    <a:pt x="4" y="9"/>
                  </a:cubicBezTo>
                  <a:cubicBezTo>
                    <a:pt x="3" y="9"/>
                    <a:pt x="4" y="11"/>
                    <a:pt x="4" y="11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6" y="14"/>
                    <a:pt x="6" y="12"/>
                    <a:pt x="6" y="12"/>
                  </a:cubicBezTo>
                  <a:cubicBezTo>
                    <a:pt x="6" y="12"/>
                    <a:pt x="7" y="14"/>
                    <a:pt x="8" y="14"/>
                  </a:cubicBezTo>
                  <a:cubicBezTo>
                    <a:pt x="8" y="14"/>
                    <a:pt x="9" y="13"/>
                    <a:pt x="9" y="13"/>
                  </a:cubicBezTo>
                  <a:cubicBezTo>
                    <a:pt x="10" y="12"/>
                    <a:pt x="9" y="11"/>
                    <a:pt x="9" y="9"/>
                  </a:cubicBezTo>
                  <a:cubicBezTo>
                    <a:pt x="9" y="8"/>
                    <a:pt x="10" y="6"/>
                    <a:pt x="10" y="5"/>
                  </a:cubicBezTo>
                  <a:cubicBezTo>
                    <a:pt x="11" y="5"/>
                    <a:pt x="9" y="4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6885917" y="3559446"/>
              <a:ext cx="48415" cy="44205"/>
            </a:xfrm>
            <a:custGeom>
              <a:avLst/>
              <a:gdLst>
                <a:gd name="T0" fmla="*/ 3 w 10"/>
                <a:gd name="T1" fmla="*/ 9 h 9"/>
                <a:gd name="T2" fmla="*/ 5 w 10"/>
                <a:gd name="T3" fmla="*/ 5 h 9"/>
                <a:gd name="T4" fmla="*/ 8 w 10"/>
                <a:gd name="T5" fmla="*/ 5 h 9"/>
                <a:gd name="T6" fmla="*/ 9 w 10"/>
                <a:gd name="T7" fmla="*/ 2 h 9"/>
                <a:gd name="T8" fmla="*/ 6 w 10"/>
                <a:gd name="T9" fmla="*/ 1 h 9"/>
                <a:gd name="T10" fmla="*/ 4 w 10"/>
                <a:gd name="T11" fmla="*/ 3 h 9"/>
                <a:gd name="T12" fmla="*/ 2 w 10"/>
                <a:gd name="T13" fmla="*/ 3 h 9"/>
                <a:gd name="T14" fmla="*/ 0 w 10"/>
                <a:gd name="T15" fmla="*/ 5 h 9"/>
                <a:gd name="T16" fmla="*/ 1 w 10"/>
                <a:gd name="T17" fmla="*/ 6 h 9"/>
                <a:gd name="T18" fmla="*/ 3 w 10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cubicBezTo>
                    <a:pt x="4" y="9"/>
                    <a:pt x="5" y="6"/>
                    <a:pt x="5" y="5"/>
                  </a:cubicBezTo>
                  <a:cubicBezTo>
                    <a:pt x="6" y="4"/>
                    <a:pt x="8" y="5"/>
                    <a:pt x="8" y="5"/>
                  </a:cubicBezTo>
                  <a:cubicBezTo>
                    <a:pt x="9" y="5"/>
                    <a:pt x="10" y="2"/>
                    <a:pt x="9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5" y="1"/>
                    <a:pt x="6" y="3"/>
                    <a:pt x="4" y="3"/>
                  </a:cubicBezTo>
                  <a:cubicBezTo>
                    <a:pt x="3" y="3"/>
                    <a:pt x="2" y="2"/>
                    <a:pt x="2" y="3"/>
                  </a:cubicBezTo>
                  <a:cubicBezTo>
                    <a:pt x="1" y="3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2" y="8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6850131" y="3395255"/>
              <a:ext cx="204187" cy="189452"/>
            </a:xfrm>
            <a:custGeom>
              <a:avLst/>
              <a:gdLst>
                <a:gd name="T0" fmla="*/ 37 w 41"/>
                <a:gd name="T1" fmla="*/ 27 h 38"/>
                <a:gd name="T2" fmla="*/ 36 w 41"/>
                <a:gd name="T3" fmla="*/ 30 h 38"/>
                <a:gd name="T4" fmla="*/ 39 w 41"/>
                <a:gd name="T5" fmla="*/ 28 h 38"/>
                <a:gd name="T6" fmla="*/ 39 w 41"/>
                <a:gd name="T7" fmla="*/ 24 h 38"/>
                <a:gd name="T8" fmla="*/ 38 w 41"/>
                <a:gd name="T9" fmla="*/ 16 h 38"/>
                <a:gd name="T10" fmla="*/ 39 w 41"/>
                <a:gd name="T11" fmla="*/ 14 h 38"/>
                <a:gd name="T12" fmla="*/ 40 w 41"/>
                <a:gd name="T13" fmla="*/ 9 h 38"/>
                <a:gd name="T14" fmla="*/ 35 w 41"/>
                <a:gd name="T15" fmla="*/ 1 h 38"/>
                <a:gd name="T16" fmla="*/ 33 w 41"/>
                <a:gd name="T17" fmla="*/ 1 h 38"/>
                <a:gd name="T18" fmla="*/ 35 w 41"/>
                <a:gd name="T19" fmla="*/ 2 h 38"/>
                <a:gd name="T20" fmla="*/ 32 w 41"/>
                <a:gd name="T21" fmla="*/ 1 h 38"/>
                <a:gd name="T22" fmla="*/ 31 w 41"/>
                <a:gd name="T23" fmla="*/ 2 h 38"/>
                <a:gd name="T24" fmla="*/ 31 w 41"/>
                <a:gd name="T25" fmla="*/ 5 h 38"/>
                <a:gd name="T26" fmla="*/ 32 w 41"/>
                <a:gd name="T27" fmla="*/ 8 h 38"/>
                <a:gd name="T28" fmla="*/ 31 w 41"/>
                <a:gd name="T29" fmla="*/ 16 h 38"/>
                <a:gd name="T30" fmla="*/ 25 w 41"/>
                <a:gd name="T31" fmla="*/ 21 h 38"/>
                <a:gd name="T32" fmla="*/ 22 w 41"/>
                <a:gd name="T33" fmla="*/ 20 h 38"/>
                <a:gd name="T34" fmla="*/ 21 w 41"/>
                <a:gd name="T35" fmla="*/ 20 h 38"/>
                <a:gd name="T36" fmla="*/ 20 w 41"/>
                <a:gd name="T37" fmla="*/ 25 h 38"/>
                <a:gd name="T38" fmla="*/ 19 w 41"/>
                <a:gd name="T39" fmla="*/ 28 h 38"/>
                <a:gd name="T40" fmla="*/ 15 w 41"/>
                <a:gd name="T41" fmla="*/ 27 h 38"/>
                <a:gd name="T42" fmla="*/ 7 w 41"/>
                <a:gd name="T43" fmla="*/ 28 h 38"/>
                <a:gd name="T44" fmla="*/ 2 w 41"/>
                <a:gd name="T45" fmla="*/ 33 h 38"/>
                <a:gd name="T46" fmla="*/ 3 w 41"/>
                <a:gd name="T47" fmla="*/ 35 h 38"/>
                <a:gd name="T48" fmla="*/ 7 w 41"/>
                <a:gd name="T49" fmla="*/ 34 h 38"/>
                <a:gd name="T50" fmla="*/ 11 w 41"/>
                <a:gd name="T51" fmla="*/ 33 h 38"/>
                <a:gd name="T52" fmla="*/ 15 w 41"/>
                <a:gd name="T53" fmla="*/ 32 h 38"/>
                <a:gd name="T54" fmla="*/ 18 w 41"/>
                <a:gd name="T55" fmla="*/ 34 h 38"/>
                <a:gd name="T56" fmla="*/ 21 w 41"/>
                <a:gd name="T57" fmla="*/ 38 h 38"/>
                <a:gd name="T58" fmla="*/ 25 w 41"/>
                <a:gd name="T59" fmla="*/ 34 h 38"/>
                <a:gd name="T60" fmla="*/ 27 w 41"/>
                <a:gd name="T61" fmla="*/ 33 h 38"/>
                <a:gd name="T62" fmla="*/ 32 w 41"/>
                <a:gd name="T63" fmla="*/ 32 h 38"/>
                <a:gd name="T64" fmla="*/ 34 w 41"/>
                <a:gd name="T65" fmla="*/ 32 h 38"/>
                <a:gd name="T66" fmla="*/ 35 w 41"/>
                <a:gd name="T6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38">
                  <a:moveTo>
                    <a:pt x="35" y="28"/>
                  </a:moveTo>
                  <a:cubicBezTo>
                    <a:pt x="36" y="28"/>
                    <a:pt x="36" y="27"/>
                    <a:pt x="37" y="27"/>
                  </a:cubicBezTo>
                  <a:cubicBezTo>
                    <a:pt x="37" y="27"/>
                    <a:pt x="37" y="28"/>
                    <a:pt x="37" y="28"/>
                  </a:cubicBezTo>
                  <a:cubicBezTo>
                    <a:pt x="37" y="28"/>
                    <a:pt x="36" y="29"/>
                    <a:pt x="36" y="30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0"/>
                    <a:pt x="39" y="28"/>
                  </a:cubicBezTo>
                  <a:cubicBezTo>
                    <a:pt x="39" y="27"/>
                    <a:pt x="41" y="28"/>
                    <a:pt x="40" y="27"/>
                  </a:cubicBezTo>
                  <a:cubicBezTo>
                    <a:pt x="39" y="26"/>
                    <a:pt x="39" y="24"/>
                    <a:pt x="39" y="24"/>
                  </a:cubicBezTo>
                  <a:cubicBezTo>
                    <a:pt x="39" y="23"/>
                    <a:pt x="39" y="21"/>
                    <a:pt x="39" y="20"/>
                  </a:cubicBezTo>
                  <a:cubicBezTo>
                    <a:pt x="39" y="19"/>
                    <a:pt x="38" y="16"/>
                    <a:pt x="38" y="16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39" y="13"/>
                    <a:pt x="39" y="12"/>
                  </a:cubicBezTo>
                  <a:cubicBezTo>
                    <a:pt x="39" y="11"/>
                    <a:pt x="40" y="10"/>
                    <a:pt x="40" y="9"/>
                  </a:cubicBezTo>
                  <a:cubicBezTo>
                    <a:pt x="40" y="9"/>
                    <a:pt x="38" y="4"/>
                    <a:pt x="37" y="4"/>
                  </a:cubicBezTo>
                  <a:cubicBezTo>
                    <a:pt x="37" y="4"/>
                    <a:pt x="36" y="1"/>
                    <a:pt x="35" y="1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2"/>
                    <a:pt x="35" y="2"/>
                  </a:cubicBezTo>
                  <a:cubicBezTo>
                    <a:pt x="35" y="3"/>
                    <a:pt x="34" y="2"/>
                    <a:pt x="33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32" y="1"/>
                    <a:pt x="32" y="0"/>
                    <a:pt x="31" y="0"/>
                  </a:cubicBezTo>
                  <a:cubicBezTo>
                    <a:pt x="31" y="1"/>
                    <a:pt x="31" y="1"/>
                    <a:pt x="31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1" y="7"/>
                    <a:pt x="32" y="7"/>
                    <a:pt x="32" y="8"/>
                  </a:cubicBezTo>
                  <a:cubicBezTo>
                    <a:pt x="33" y="8"/>
                    <a:pt x="32" y="11"/>
                    <a:pt x="32" y="12"/>
                  </a:cubicBezTo>
                  <a:cubicBezTo>
                    <a:pt x="32" y="13"/>
                    <a:pt x="32" y="15"/>
                    <a:pt x="31" y="16"/>
                  </a:cubicBezTo>
                  <a:cubicBezTo>
                    <a:pt x="30" y="17"/>
                    <a:pt x="29" y="19"/>
                    <a:pt x="28" y="19"/>
                  </a:cubicBezTo>
                  <a:cubicBezTo>
                    <a:pt x="27" y="19"/>
                    <a:pt x="25" y="21"/>
                    <a:pt x="25" y="21"/>
                  </a:cubicBezTo>
                  <a:cubicBezTo>
                    <a:pt x="25" y="22"/>
                    <a:pt x="24" y="22"/>
                    <a:pt x="23" y="22"/>
                  </a:cubicBezTo>
                  <a:cubicBezTo>
                    <a:pt x="23" y="22"/>
                    <a:pt x="22" y="21"/>
                    <a:pt x="22" y="20"/>
                  </a:cubicBezTo>
                  <a:cubicBezTo>
                    <a:pt x="23" y="20"/>
                    <a:pt x="23" y="19"/>
                    <a:pt x="23" y="19"/>
                  </a:cubicBezTo>
                  <a:cubicBezTo>
                    <a:pt x="22" y="19"/>
                    <a:pt x="21" y="19"/>
                    <a:pt x="21" y="20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3"/>
                    <a:pt x="20" y="24"/>
                    <a:pt x="20" y="25"/>
                  </a:cubicBezTo>
                  <a:cubicBezTo>
                    <a:pt x="19" y="26"/>
                    <a:pt x="20" y="26"/>
                    <a:pt x="20" y="27"/>
                  </a:cubicBezTo>
                  <a:cubicBezTo>
                    <a:pt x="20" y="28"/>
                    <a:pt x="19" y="28"/>
                    <a:pt x="19" y="28"/>
                  </a:cubicBezTo>
                  <a:cubicBezTo>
                    <a:pt x="18" y="28"/>
                    <a:pt x="18" y="27"/>
                    <a:pt x="17" y="27"/>
                  </a:cubicBezTo>
                  <a:cubicBezTo>
                    <a:pt x="17" y="27"/>
                    <a:pt x="17" y="27"/>
                    <a:pt x="15" y="27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1" y="28"/>
                    <a:pt x="8" y="28"/>
                    <a:pt x="7" y="28"/>
                  </a:cubicBezTo>
                  <a:cubicBezTo>
                    <a:pt x="6" y="28"/>
                    <a:pt x="5" y="30"/>
                    <a:pt x="4" y="31"/>
                  </a:cubicBezTo>
                  <a:cubicBezTo>
                    <a:pt x="3" y="31"/>
                    <a:pt x="3" y="32"/>
                    <a:pt x="2" y="33"/>
                  </a:cubicBezTo>
                  <a:cubicBezTo>
                    <a:pt x="2" y="33"/>
                    <a:pt x="0" y="33"/>
                    <a:pt x="0" y="34"/>
                  </a:cubicBezTo>
                  <a:cubicBezTo>
                    <a:pt x="0" y="35"/>
                    <a:pt x="2" y="35"/>
                    <a:pt x="3" y="35"/>
                  </a:cubicBezTo>
                  <a:cubicBezTo>
                    <a:pt x="4" y="35"/>
                    <a:pt x="5" y="35"/>
                    <a:pt x="5" y="34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7" y="35"/>
                    <a:pt x="9" y="34"/>
                    <a:pt x="9" y="34"/>
                  </a:cubicBezTo>
                  <a:cubicBezTo>
                    <a:pt x="10" y="34"/>
                    <a:pt x="10" y="33"/>
                    <a:pt x="11" y="33"/>
                  </a:cubicBezTo>
                  <a:cubicBezTo>
                    <a:pt x="11" y="33"/>
                    <a:pt x="12" y="33"/>
                    <a:pt x="13" y="32"/>
                  </a:cubicBezTo>
                  <a:cubicBezTo>
                    <a:pt x="13" y="32"/>
                    <a:pt x="15" y="32"/>
                    <a:pt x="15" y="32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3"/>
                    <a:pt x="18" y="34"/>
                    <a:pt x="18" y="34"/>
                  </a:cubicBezTo>
                  <a:cubicBezTo>
                    <a:pt x="17" y="34"/>
                    <a:pt x="18" y="36"/>
                    <a:pt x="19" y="36"/>
                  </a:cubicBezTo>
                  <a:cubicBezTo>
                    <a:pt x="20" y="37"/>
                    <a:pt x="20" y="38"/>
                    <a:pt x="21" y="38"/>
                  </a:cubicBezTo>
                  <a:cubicBezTo>
                    <a:pt x="23" y="38"/>
                    <a:pt x="23" y="35"/>
                    <a:pt x="24" y="35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5" y="34"/>
                    <a:pt x="25" y="32"/>
                    <a:pt x="25" y="32"/>
                  </a:cubicBezTo>
                  <a:cubicBezTo>
                    <a:pt x="26" y="32"/>
                    <a:pt x="26" y="33"/>
                    <a:pt x="27" y="33"/>
                  </a:cubicBezTo>
                  <a:cubicBezTo>
                    <a:pt x="27" y="33"/>
                    <a:pt x="28" y="33"/>
                    <a:pt x="29" y="33"/>
                  </a:cubicBezTo>
                  <a:cubicBezTo>
                    <a:pt x="30" y="33"/>
                    <a:pt x="31" y="32"/>
                    <a:pt x="32" y="32"/>
                  </a:cubicBezTo>
                  <a:cubicBezTo>
                    <a:pt x="32" y="31"/>
                    <a:pt x="32" y="30"/>
                    <a:pt x="33" y="30"/>
                  </a:cubicBezTo>
                  <a:cubicBezTo>
                    <a:pt x="33" y="30"/>
                    <a:pt x="33" y="32"/>
                    <a:pt x="34" y="32"/>
                  </a:cubicBezTo>
                  <a:cubicBezTo>
                    <a:pt x="34" y="32"/>
                    <a:pt x="34" y="29"/>
                    <a:pt x="34" y="29"/>
                  </a:cubicBezTo>
                  <a:cubicBezTo>
                    <a:pt x="34" y="28"/>
                    <a:pt x="35" y="28"/>
                    <a:pt x="3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6984853" y="3290004"/>
              <a:ext cx="113671" cy="105251"/>
            </a:xfrm>
            <a:custGeom>
              <a:avLst/>
              <a:gdLst>
                <a:gd name="T0" fmla="*/ 20 w 23"/>
                <a:gd name="T1" fmla="*/ 9 h 21"/>
                <a:gd name="T2" fmla="*/ 20 w 23"/>
                <a:gd name="T3" fmla="*/ 7 h 21"/>
                <a:gd name="T4" fmla="*/ 17 w 23"/>
                <a:gd name="T5" fmla="*/ 8 h 21"/>
                <a:gd name="T6" fmla="*/ 16 w 23"/>
                <a:gd name="T7" fmla="*/ 6 h 21"/>
                <a:gd name="T8" fmla="*/ 14 w 23"/>
                <a:gd name="T9" fmla="*/ 7 h 21"/>
                <a:gd name="T10" fmla="*/ 10 w 23"/>
                <a:gd name="T11" fmla="*/ 4 h 21"/>
                <a:gd name="T12" fmla="*/ 6 w 23"/>
                <a:gd name="T13" fmla="*/ 1 h 21"/>
                <a:gd name="T14" fmla="*/ 5 w 23"/>
                <a:gd name="T15" fmla="*/ 1 h 21"/>
                <a:gd name="T16" fmla="*/ 5 w 23"/>
                <a:gd name="T17" fmla="*/ 3 h 21"/>
                <a:gd name="T18" fmla="*/ 6 w 23"/>
                <a:gd name="T19" fmla="*/ 8 h 21"/>
                <a:gd name="T20" fmla="*/ 6 w 23"/>
                <a:gd name="T21" fmla="*/ 10 h 21"/>
                <a:gd name="T22" fmla="*/ 5 w 23"/>
                <a:gd name="T23" fmla="*/ 13 h 21"/>
                <a:gd name="T24" fmla="*/ 3 w 23"/>
                <a:gd name="T25" fmla="*/ 12 h 21"/>
                <a:gd name="T26" fmla="*/ 2 w 23"/>
                <a:gd name="T27" fmla="*/ 14 h 21"/>
                <a:gd name="T28" fmla="*/ 1 w 23"/>
                <a:gd name="T29" fmla="*/ 15 h 21"/>
                <a:gd name="T30" fmla="*/ 2 w 23"/>
                <a:gd name="T31" fmla="*/ 18 h 21"/>
                <a:gd name="T32" fmla="*/ 2 w 23"/>
                <a:gd name="T33" fmla="*/ 19 h 21"/>
                <a:gd name="T34" fmla="*/ 3 w 23"/>
                <a:gd name="T35" fmla="*/ 20 h 21"/>
                <a:gd name="T36" fmla="*/ 5 w 23"/>
                <a:gd name="T37" fmla="*/ 19 h 21"/>
                <a:gd name="T38" fmla="*/ 6 w 23"/>
                <a:gd name="T39" fmla="*/ 19 h 21"/>
                <a:gd name="T40" fmla="*/ 5 w 23"/>
                <a:gd name="T41" fmla="*/ 17 h 21"/>
                <a:gd name="T42" fmla="*/ 3 w 23"/>
                <a:gd name="T43" fmla="*/ 17 h 21"/>
                <a:gd name="T44" fmla="*/ 3 w 23"/>
                <a:gd name="T45" fmla="*/ 15 h 21"/>
                <a:gd name="T46" fmla="*/ 5 w 23"/>
                <a:gd name="T47" fmla="*/ 16 h 21"/>
                <a:gd name="T48" fmla="*/ 7 w 23"/>
                <a:gd name="T49" fmla="*/ 15 h 21"/>
                <a:gd name="T50" fmla="*/ 10 w 23"/>
                <a:gd name="T51" fmla="*/ 16 h 21"/>
                <a:gd name="T52" fmla="*/ 14 w 23"/>
                <a:gd name="T53" fmla="*/ 18 h 21"/>
                <a:gd name="T54" fmla="*/ 15 w 23"/>
                <a:gd name="T55" fmla="*/ 16 h 21"/>
                <a:gd name="T56" fmla="*/ 18 w 23"/>
                <a:gd name="T57" fmla="*/ 12 h 21"/>
                <a:gd name="T58" fmla="*/ 23 w 23"/>
                <a:gd name="T59" fmla="*/ 11 h 21"/>
                <a:gd name="T60" fmla="*/ 21 w 23"/>
                <a:gd name="T61" fmla="*/ 11 h 21"/>
                <a:gd name="T62" fmla="*/ 20 w 23"/>
                <a:gd name="T6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21">
                  <a:moveTo>
                    <a:pt x="20" y="9"/>
                  </a:moveTo>
                  <a:cubicBezTo>
                    <a:pt x="20" y="8"/>
                    <a:pt x="20" y="7"/>
                    <a:pt x="20" y="7"/>
                  </a:cubicBezTo>
                  <a:cubicBezTo>
                    <a:pt x="19" y="6"/>
                    <a:pt x="18" y="8"/>
                    <a:pt x="17" y="8"/>
                  </a:cubicBezTo>
                  <a:cubicBezTo>
                    <a:pt x="16" y="8"/>
                    <a:pt x="16" y="7"/>
                    <a:pt x="16" y="6"/>
                  </a:cubicBezTo>
                  <a:cubicBezTo>
                    <a:pt x="16" y="6"/>
                    <a:pt x="15" y="6"/>
                    <a:pt x="14" y="7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8" y="3"/>
                    <a:pt x="6" y="1"/>
                    <a:pt x="6" y="1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5" y="2"/>
                    <a:pt x="5" y="3"/>
                  </a:cubicBezTo>
                  <a:cubicBezTo>
                    <a:pt x="6" y="3"/>
                    <a:pt x="6" y="7"/>
                    <a:pt x="6" y="8"/>
                  </a:cubicBezTo>
                  <a:cubicBezTo>
                    <a:pt x="6" y="8"/>
                    <a:pt x="6" y="10"/>
                    <a:pt x="6" y="10"/>
                  </a:cubicBezTo>
                  <a:cubicBezTo>
                    <a:pt x="7" y="11"/>
                    <a:pt x="6" y="12"/>
                    <a:pt x="5" y="13"/>
                  </a:cubicBezTo>
                  <a:cubicBezTo>
                    <a:pt x="5" y="13"/>
                    <a:pt x="4" y="12"/>
                    <a:pt x="3" y="12"/>
                  </a:cubicBezTo>
                  <a:cubicBezTo>
                    <a:pt x="2" y="12"/>
                    <a:pt x="3" y="13"/>
                    <a:pt x="2" y="14"/>
                  </a:cubicBezTo>
                  <a:cubicBezTo>
                    <a:pt x="2" y="14"/>
                    <a:pt x="1" y="15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4" y="21"/>
                    <a:pt x="4" y="20"/>
                    <a:pt x="5" y="19"/>
                  </a:cubicBezTo>
                  <a:cubicBezTo>
                    <a:pt x="5" y="19"/>
                    <a:pt x="6" y="19"/>
                    <a:pt x="6" y="19"/>
                  </a:cubicBezTo>
                  <a:cubicBezTo>
                    <a:pt x="7" y="19"/>
                    <a:pt x="6" y="17"/>
                    <a:pt x="5" y="17"/>
                  </a:cubicBezTo>
                  <a:cubicBezTo>
                    <a:pt x="4" y="17"/>
                    <a:pt x="4" y="17"/>
                    <a:pt x="3" y="17"/>
                  </a:cubicBezTo>
                  <a:cubicBezTo>
                    <a:pt x="2" y="16"/>
                    <a:pt x="3" y="15"/>
                    <a:pt x="3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7"/>
                    <a:pt x="7" y="15"/>
                    <a:pt x="7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4" y="17"/>
                    <a:pt x="14" y="18"/>
                  </a:cubicBezTo>
                  <a:cubicBezTo>
                    <a:pt x="15" y="19"/>
                    <a:pt x="15" y="17"/>
                    <a:pt x="15" y="16"/>
                  </a:cubicBezTo>
                  <a:cubicBezTo>
                    <a:pt x="16" y="14"/>
                    <a:pt x="17" y="13"/>
                    <a:pt x="18" y="12"/>
                  </a:cubicBezTo>
                  <a:cubicBezTo>
                    <a:pt x="19" y="12"/>
                    <a:pt x="23" y="11"/>
                    <a:pt x="23" y="11"/>
                  </a:cubicBezTo>
                  <a:cubicBezTo>
                    <a:pt x="23" y="11"/>
                    <a:pt x="22" y="11"/>
                    <a:pt x="21" y="11"/>
                  </a:cubicBezTo>
                  <a:cubicBezTo>
                    <a:pt x="21" y="11"/>
                    <a:pt x="20" y="9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6934332" y="3039505"/>
              <a:ext cx="109461" cy="235763"/>
            </a:xfrm>
            <a:custGeom>
              <a:avLst/>
              <a:gdLst>
                <a:gd name="T0" fmla="*/ 2 w 22"/>
                <a:gd name="T1" fmla="*/ 9 h 47"/>
                <a:gd name="T2" fmla="*/ 5 w 22"/>
                <a:gd name="T3" fmla="*/ 13 h 47"/>
                <a:gd name="T4" fmla="*/ 7 w 22"/>
                <a:gd name="T5" fmla="*/ 18 h 47"/>
                <a:gd name="T6" fmla="*/ 8 w 22"/>
                <a:gd name="T7" fmla="*/ 22 h 47"/>
                <a:gd name="T8" fmla="*/ 9 w 22"/>
                <a:gd name="T9" fmla="*/ 25 h 47"/>
                <a:gd name="T10" fmla="*/ 9 w 22"/>
                <a:gd name="T11" fmla="*/ 26 h 47"/>
                <a:gd name="T12" fmla="*/ 9 w 22"/>
                <a:gd name="T13" fmla="*/ 30 h 47"/>
                <a:gd name="T14" fmla="*/ 12 w 22"/>
                <a:gd name="T15" fmla="*/ 37 h 47"/>
                <a:gd name="T16" fmla="*/ 14 w 22"/>
                <a:gd name="T17" fmla="*/ 47 h 47"/>
                <a:gd name="T18" fmla="*/ 16 w 22"/>
                <a:gd name="T19" fmla="*/ 44 h 47"/>
                <a:gd name="T20" fmla="*/ 20 w 22"/>
                <a:gd name="T21" fmla="*/ 46 h 47"/>
                <a:gd name="T22" fmla="*/ 18 w 22"/>
                <a:gd name="T23" fmla="*/ 42 h 47"/>
                <a:gd name="T24" fmla="*/ 15 w 22"/>
                <a:gd name="T25" fmla="*/ 38 h 47"/>
                <a:gd name="T26" fmla="*/ 15 w 22"/>
                <a:gd name="T27" fmla="*/ 34 h 47"/>
                <a:gd name="T28" fmla="*/ 15 w 22"/>
                <a:gd name="T29" fmla="*/ 30 h 47"/>
                <a:gd name="T30" fmla="*/ 21 w 22"/>
                <a:gd name="T31" fmla="*/ 33 h 47"/>
                <a:gd name="T32" fmla="*/ 19 w 22"/>
                <a:gd name="T33" fmla="*/ 30 h 47"/>
                <a:gd name="T34" fmla="*/ 19 w 22"/>
                <a:gd name="T35" fmla="*/ 29 h 47"/>
                <a:gd name="T36" fmla="*/ 19 w 22"/>
                <a:gd name="T37" fmla="*/ 29 h 47"/>
                <a:gd name="T38" fmla="*/ 18 w 22"/>
                <a:gd name="T39" fmla="*/ 28 h 47"/>
                <a:gd name="T40" fmla="*/ 18 w 22"/>
                <a:gd name="T41" fmla="*/ 28 h 47"/>
                <a:gd name="T42" fmla="*/ 18 w 22"/>
                <a:gd name="T43" fmla="*/ 27 h 47"/>
                <a:gd name="T44" fmla="*/ 18 w 22"/>
                <a:gd name="T45" fmla="*/ 27 h 47"/>
                <a:gd name="T46" fmla="*/ 17 w 22"/>
                <a:gd name="T47" fmla="*/ 26 h 47"/>
                <a:gd name="T48" fmla="*/ 17 w 22"/>
                <a:gd name="T49" fmla="*/ 24 h 47"/>
                <a:gd name="T50" fmla="*/ 14 w 22"/>
                <a:gd name="T51" fmla="*/ 21 h 47"/>
                <a:gd name="T52" fmla="*/ 10 w 22"/>
                <a:gd name="T53" fmla="*/ 13 h 47"/>
                <a:gd name="T54" fmla="*/ 8 w 22"/>
                <a:gd name="T55" fmla="*/ 10 h 47"/>
                <a:gd name="T56" fmla="*/ 6 w 22"/>
                <a:gd name="T57" fmla="*/ 4 h 47"/>
                <a:gd name="T58" fmla="*/ 5 w 22"/>
                <a:gd name="T59" fmla="*/ 2 h 47"/>
                <a:gd name="T60" fmla="*/ 1 w 22"/>
                <a:gd name="T61" fmla="*/ 1 h 47"/>
                <a:gd name="T62" fmla="*/ 4 w 22"/>
                <a:gd name="T63" fmla="*/ 4 h 47"/>
                <a:gd name="T64" fmla="*/ 2 w 22"/>
                <a:gd name="T65" fmla="*/ 5 h 47"/>
                <a:gd name="T66" fmla="*/ 2 w 22"/>
                <a:gd name="T67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47">
                  <a:moveTo>
                    <a:pt x="2" y="9"/>
                  </a:moveTo>
                  <a:cubicBezTo>
                    <a:pt x="3" y="10"/>
                    <a:pt x="4" y="11"/>
                    <a:pt x="5" y="13"/>
                  </a:cubicBezTo>
                  <a:cubicBezTo>
                    <a:pt x="6" y="14"/>
                    <a:pt x="6" y="18"/>
                    <a:pt x="7" y="18"/>
                  </a:cubicBezTo>
                  <a:cubicBezTo>
                    <a:pt x="8" y="19"/>
                    <a:pt x="8" y="21"/>
                    <a:pt x="8" y="22"/>
                  </a:cubicBezTo>
                  <a:cubicBezTo>
                    <a:pt x="8" y="22"/>
                    <a:pt x="9" y="24"/>
                    <a:pt x="9" y="25"/>
                  </a:cubicBezTo>
                  <a:cubicBezTo>
                    <a:pt x="9" y="25"/>
                    <a:pt x="9" y="26"/>
                    <a:pt x="9" y="26"/>
                  </a:cubicBezTo>
                  <a:cubicBezTo>
                    <a:pt x="9" y="27"/>
                    <a:pt x="9" y="29"/>
                    <a:pt x="9" y="30"/>
                  </a:cubicBezTo>
                  <a:cubicBezTo>
                    <a:pt x="9" y="31"/>
                    <a:pt x="12" y="36"/>
                    <a:pt x="12" y="37"/>
                  </a:cubicBezTo>
                  <a:cubicBezTo>
                    <a:pt x="12" y="38"/>
                    <a:pt x="13" y="46"/>
                    <a:pt x="14" y="47"/>
                  </a:cubicBezTo>
                  <a:cubicBezTo>
                    <a:pt x="16" y="47"/>
                    <a:pt x="15" y="45"/>
                    <a:pt x="16" y="44"/>
                  </a:cubicBezTo>
                  <a:cubicBezTo>
                    <a:pt x="16" y="44"/>
                    <a:pt x="18" y="46"/>
                    <a:pt x="20" y="46"/>
                  </a:cubicBezTo>
                  <a:cubicBezTo>
                    <a:pt x="22" y="47"/>
                    <a:pt x="18" y="42"/>
                    <a:pt x="18" y="42"/>
                  </a:cubicBezTo>
                  <a:cubicBezTo>
                    <a:pt x="18" y="41"/>
                    <a:pt x="16" y="39"/>
                    <a:pt x="15" y="38"/>
                  </a:cubicBezTo>
                  <a:cubicBezTo>
                    <a:pt x="14" y="37"/>
                    <a:pt x="14" y="35"/>
                    <a:pt x="15" y="34"/>
                  </a:cubicBezTo>
                  <a:cubicBezTo>
                    <a:pt x="15" y="33"/>
                    <a:pt x="15" y="31"/>
                    <a:pt x="15" y="30"/>
                  </a:cubicBezTo>
                  <a:cubicBezTo>
                    <a:pt x="16" y="30"/>
                    <a:pt x="20" y="32"/>
                    <a:pt x="21" y="33"/>
                  </a:cubicBezTo>
                  <a:cubicBezTo>
                    <a:pt x="22" y="33"/>
                    <a:pt x="20" y="31"/>
                    <a:pt x="19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7" y="23"/>
                    <a:pt x="15" y="22"/>
                    <a:pt x="14" y="21"/>
                  </a:cubicBezTo>
                  <a:cubicBezTo>
                    <a:pt x="13" y="19"/>
                    <a:pt x="11" y="14"/>
                    <a:pt x="10" y="13"/>
                  </a:cubicBezTo>
                  <a:cubicBezTo>
                    <a:pt x="9" y="12"/>
                    <a:pt x="9" y="12"/>
                    <a:pt x="8" y="10"/>
                  </a:cubicBezTo>
                  <a:cubicBezTo>
                    <a:pt x="8" y="9"/>
                    <a:pt x="6" y="5"/>
                    <a:pt x="6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3" y="3"/>
                    <a:pt x="4" y="4"/>
                  </a:cubicBezTo>
                  <a:cubicBezTo>
                    <a:pt x="4" y="5"/>
                    <a:pt x="3" y="4"/>
                    <a:pt x="2" y="5"/>
                  </a:cubicBezTo>
                  <a:cubicBezTo>
                    <a:pt x="1" y="6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6696464" y="3908880"/>
              <a:ext cx="119987" cy="134721"/>
            </a:xfrm>
            <a:custGeom>
              <a:avLst/>
              <a:gdLst>
                <a:gd name="T0" fmla="*/ 5 w 24"/>
                <a:gd name="T1" fmla="*/ 1 h 27"/>
                <a:gd name="T2" fmla="*/ 3 w 24"/>
                <a:gd name="T3" fmla="*/ 4 h 27"/>
                <a:gd name="T4" fmla="*/ 4 w 24"/>
                <a:gd name="T5" fmla="*/ 12 h 27"/>
                <a:gd name="T6" fmla="*/ 1 w 24"/>
                <a:gd name="T7" fmla="*/ 11 h 27"/>
                <a:gd name="T8" fmla="*/ 1 w 24"/>
                <a:gd name="T9" fmla="*/ 14 h 27"/>
                <a:gd name="T10" fmla="*/ 3 w 24"/>
                <a:gd name="T11" fmla="*/ 17 h 27"/>
                <a:gd name="T12" fmla="*/ 6 w 24"/>
                <a:gd name="T13" fmla="*/ 19 h 27"/>
                <a:gd name="T14" fmla="*/ 6 w 24"/>
                <a:gd name="T15" fmla="*/ 21 h 27"/>
                <a:gd name="T16" fmla="*/ 9 w 24"/>
                <a:gd name="T17" fmla="*/ 22 h 27"/>
                <a:gd name="T18" fmla="*/ 12 w 24"/>
                <a:gd name="T19" fmla="*/ 21 h 27"/>
                <a:gd name="T20" fmla="*/ 12 w 24"/>
                <a:gd name="T21" fmla="*/ 22 h 27"/>
                <a:gd name="T22" fmla="*/ 14 w 24"/>
                <a:gd name="T23" fmla="*/ 23 h 27"/>
                <a:gd name="T24" fmla="*/ 17 w 24"/>
                <a:gd name="T25" fmla="*/ 24 h 27"/>
                <a:gd name="T26" fmla="*/ 17 w 24"/>
                <a:gd name="T27" fmla="*/ 22 h 27"/>
                <a:gd name="T28" fmla="*/ 19 w 24"/>
                <a:gd name="T29" fmla="*/ 24 h 27"/>
                <a:gd name="T30" fmla="*/ 18 w 24"/>
                <a:gd name="T31" fmla="*/ 26 h 27"/>
                <a:gd name="T32" fmla="*/ 23 w 24"/>
                <a:gd name="T33" fmla="*/ 27 h 27"/>
                <a:gd name="T34" fmla="*/ 23 w 24"/>
                <a:gd name="T35" fmla="*/ 26 h 27"/>
                <a:gd name="T36" fmla="*/ 21 w 24"/>
                <a:gd name="T37" fmla="*/ 24 h 27"/>
                <a:gd name="T38" fmla="*/ 21 w 24"/>
                <a:gd name="T39" fmla="*/ 22 h 27"/>
                <a:gd name="T40" fmla="*/ 19 w 24"/>
                <a:gd name="T41" fmla="*/ 21 h 27"/>
                <a:gd name="T42" fmla="*/ 17 w 24"/>
                <a:gd name="T43" fmla="*/ 20 h 27"/>
                <a:gd name="T44" fmla="*/ 12 w 24"/>
                <a:gd name="T45" fmla="*/ 20 h 27"/>
                <a:gd name="T46" fmla="*/ 11 w 24"/>
                <a:gd name="T47" fmla="*/ 17 h 27"/>
                <a:gd name="T48" fmla="*/ 13 w 24"/>
                <a:gd name="T49" fmla="*/ 18 h 27"/>
                <a:gd name="T50" fmla="*/ 12 w 24"/>
                <a:gd name="T51" fmla="*/ 16 h 27"/>
                <a:gd name="T52" fmla="*/ 10 w 24"/>
                <a:gd name="T53" fmla="*/ 14 h 27"/>
                <a:gd name="T54" fmla="*/ 12 w 24"/>
                <a:gd name="T55" fmla="*/ 12 h 27"/>
                <a:gd name="T56" fmla="*/ 11 w 24"/>
                <a:gd name="T57" fmla="*/ 7 h 27"/>
                <a:gd name="T58" fmla="*/ 10 w 24"/>
                <a:gd name="T59" fmla="*/ 4 h 27"/>
                <a:gd name="T60" fmla="*/ 8 w 24"/>
                <a:gd name="T61" fmla="*/ 2 h 27"/>
                <a:gd name="T62" fmla="*/ 5 w 24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27">
                  <a:moveTo>
                    <a:pt x="5" y="1"/>
                  </a:moveTo>
                  <a:cubicBezTo>
                    <a:pt x="3" y="1"/>
                    <a:pt x="2" y="2"/>
                    <a:pt x="3" y="4"/>
                  </a:cubicBezTo>
                  <a:cubicBezTo>
                    <a:pt x="3" y="5"/>
                    <a:pt x="4" y="11"/>
                    <a:pt x="4" y="12"/>
                  </a:cubicBezTo>
                  <a:cubicBezTo>
                    <a:pt x="3" y="13"/>
                    <a:pt x="2" y="11"/>
                    <a:pt x="1" y="11"/>
                  </a:cubicBezTo>
                  <a:cubicBezTo>
                    <a:pt x="0" y="11"/>
                    <a:pt x="2" y="14"/>
                    <a:pt x="1" y="14"/>
                  </a:cubicBezTo>
                  <a:cubicBezTo>
                    <a:pt x="1" y="15"/>
                    <a:pt x="2" y="16"/>
                    <a:pt x="3" y="17"/>
                  </a:cubicBezTo>
                  <a:cubicBezTo>
                    <a:pt x="4" y="18"/>
                    <a:pt x="7" y="18"/>
                    <a:pt x="6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7" y="21"/>
                    <a:pt x="8" y="22"/>
                    <a:pt x="9" y="22"/>
                  </a:cubicBezTo>
                  <a:cubicBezTo>
                    <a:pt x="11" y="23"/>
                    <a:pt x="11" y="22"/>
                    <a:pt x="12" y="21"/>
                  </a:cubicBezTo>
                  <a:cubicBezTo>
                    <a:pt x="13" y="21"/>
                    <a:pt x="12" y="22"/>
                    <a:pt x="12" y="22"/>
                  </a:cubicBezTo>
                  <a:cubicBezTo>
                    <a:pt x="12" y="23"/>
                    <a:pt x="13" y="23"/>
                    <a:pt x="14" y="23"/>
                  </a:cubicBezTo>
                  <a:cubicBezTo>
                    <a:pt x="16" y="23"/>
                    <a:pt x="16" y="24"/>
                    <a:pt x="17" y="24"/>
                  </a:cubicBezTo>
                  <a:cubicBezTo>
                    <a:pt x="17" y="25"/>
                    <a:pt x="17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19" y="25"/>
                    <a:pt x="18" y="25"/>
                    <a:pt x="18" y="26"/>
                  </a:cubicBezTo>
                  <a:cubicBezTo>
                    <a:pt x="19" y="26"/>
                    <a:pt x="22" y="27"/>
                    <a:pt x="23" y="27"/>
                  </a:cubicBezTo>
                  <a:cubicBezTo>
                    <a:pt x="24" y="27"/>
                    <a:pt x="23" y="26"/>
                    <a:pt x="23" y="26"/>
                  </a:cubicBezTo>
                  <a:cubicBezTo>
                    <a:pt x="23" y="25"/>
                    <a:pt x="22" y="24"/>
                    <a:pt x="21" y="24"/>
                  </a:cubicBezTo>
                  <a:cubicBezTo>
                    <a:pt x="21" y="23"/>
                    <a:pt x="22" y="23"/>
                    <a:pt x="21" y="22"/>
                  </a:cubicBezTo>
                  <a:cubicBezTo>
                    <a:pt x="21" y="21"/>
                    <a:pt x="20" y="21"/>
                    <a:pt x="19" y="21"/>
                  </a:cubicBezTo>
                  <a:cubicBezTo>
                    <a:pt x="18" y="21"/>
                    <a:pt x="18" y="21"/>
                    <a:pt x="17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11" y="20"/>
                    <a:pt x="11" y="18"/>
                    <a:pt x="11" y="17"/>
                  </a:cubicBezTo>
                  <a:cubicBezTo>
                    <a:pt x="11" y="16"/>
                    <a:pt x="12" y="18"/>
                    <a:pt x="13" y="18"/>
                  </a:cubicBezTo>
                  <a:cubicBezTo>
                    <a:pt x="15" y="19"/>
                    <a:pt x="13" y="16"/>
                    <a:pt x="12" y="16"/>
                  </a:cubicBezTo>
                  <a:cubicBezTo>
                    <a:pt x="11" y="15"/>
                    <a:pt x="10" y="14"/>
                    <a:pt x="10" y="14"/>
                  </a:cubicBezTo>
                  <a:cubicBezTo>
                    <a:pt x="10" y="13"/>
                    <a:pt x="12" y="12"/>
                    <a:pt x="12" y="12"/>
                  </a:cubicBezTo>
                  <a:cubicBezTo>
                    <a:pt x="12" y="11"/>
                    <a:pt x="13" y="8"/>
                    <a:pt x="11" y="7"/>
                  </a:cubicBezTo>
                  <a:cubicBezTo>
                    <a:pt x="9" y="5"/>
                    <a:pt x="9" y="4"/>
                    <a:pt x="10" y="4"/>
                  </a:cubicBezTo>
                  <a:cubicBezTo>
                    <a:pt x="10" y="3"/>
                    <a:pt x="10" y="2"/>
                    <a:pt x="8" y="2"/>
                  </a:cubicBezTo>
                  <a:cubicBezTo>
                    <a:pt x="6" y="2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0" name="Freeform 38"/>
            <p:cNvSpPr/>
            <p:nvPr/>
          </p:nvSpPr>
          <p:spPr bwMode="auto">
            <a:xfrm>
              <a:off x="6816449" y="4043599"/>
              <a:ext cx="37891" cy="54731"/>
            </a:xfrm>
            <a:custGeom>
              <a:avLst/>
              <a:gdLst>
                <a:gd name="T0" fmla="*/ 1 w 8"/>
                <a:gd name="T1" fmla="*/ 1 h 11"/>
                <a:gd name="T2" fmla="*/ 2 w 8"/>
                <a:gd name="T3" fmla="*/ 2 h 11"/>
                <a:gd name="T4" fmla="*/ 4 w 8"/>
                <a:gd name="T5" fmla="*/ 5 h 11"/>
                <a:gd name="T6" fmla="*/ 4 w 8"/>
                <a:gd name="T7" fmla="*/ 7 h 11"/>
                <a:gd name="T8" fmla="*/ 3 w 8"/>
                <a:gd name="T9" fmla="*/ 8 h 11"/>
                <a:gd name="T10" fmla="*/ 5 w 8"/>
                <a:gd name="T11" fmla="*/ 11 h 11"/>
                <a:gd name="T12" fmla="*/ 6 w 8"/>
                <a:gd name="T13" fmla="*/ 8 h 11"/>
                <a:gd name="T14" fmla="*/ 7 w 8"/>
                <a:gd name="T15" fmla="*/ 6 h 11"/>
                <a:gd name="T16" fmla="*/ 6 w 8"/>
                <a:gd name="T17" fmla="*/ 3 h 11"/>
                <a:gd name="T18" fmla="*/ 4 w 8"/>
                <a:gd name="T19" fmla="*/ 1 h 11"/>
                <a:gd name="T20" fmla="*/ 1 w 8"/>
                <a:gd name="T2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1">
                  <a:moveTo>
                    <a:pt x="1" y="1"/>
                  </a:moveTo>
                  <a:cubicBezTo>
                    <a:pt x="1" y="2"/>
                    <a:pt x="0" y="1"/>
                    <a:pt x="2" y="2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6"/>
                    <a:pt x="5" y="7"/>
                    <a:pt x="4" y="7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4" y="9"/>
                    <a:pt x="5" y="11"/>
                    <a:pt x="5" y="11"/>
                  </a:cubicBezTo>
                  <a:cubicBezTo>
                    <a:pt x="6" y="10"/>
                    <a:pt x="5" y="8"/>
                    <a:pt x="6" y="8"/>
                  </a:cubicBezTo>
                  <a:cubicBezTo>
                    <a:pt x="7" y="7"/>
                    <a:pt x="8" y="8"/>
                    <a:pt x="7" y="6"/>
                  </a:cubicBezTo>
                  <a:cubicBezTo>
                    <a:pt x="7" y="5"/>
                    <a:pt x="7" y="3"/>
                    <a:pt x="6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2" y="0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6791191" y="4102541"/>
              <a:ext cx="109461" cy="90516"/>
            </a:xfrm>
            <a:custGeom>
              <a:avLst/>
              <a:gdLst>
                <a:gd name="T0" fmla="*/ 20 w 22"/>
                <a:gd name="T1" fmla="*/ 9 h 18"/>
                <a:gd name="T2" fmla="*/ 14 w 22"/>
                <a:gd name="T3" fmla="*/ 1 h 18"/>
                <a:gd name="T4" fmla="*/ 14 w 22"/>
                <a:gd name="T5" fmla="*/ 5 h 18"/>
                <a:gd name="T6" fmla="*/ 11 w 22"/>
                <a:gd name="T7" fmla="*/ 6 h 18"/>
                <a:gd name="T8" fmla="*/ 8 w 22"/>
                <a:gd name="T9" fmla="*/ 8 h 18"/>
                <a:gd name="T10" fmla="*/ 6 w 22"/>
                <a:gd name="T11" fmla="*/ 7 h 18"/>
                <a:gd name="T12" fmla="*/ 4 w 22"/>
                <a:gd name="T13" fmla="*/ 8 h 18"/>
                <a:gd name="T14" fmla="*/ 3 w 22"/>
                <a:gd name="T15" fmla="*/ 8 h 18"/>
                <a:gd name="T16" fmla="*/ 0 w 22"/>
                <a:gd name="T17" fmla="*/ 10 h 18"/>
                <a:gd name="T18" fmla="*/ 1 w 22"/>
                <a:gd name="T19" fmla="*/ 12 h 18"/>
                <a:gd name="T20" fmla="*/ 3 w 22"/>
                <a:gd name="T21" fmla="*/ 10 h 18"/>
                <a:gd name="T22" fmla="*/ 5 w 22"/>
                <a:gd name="T23" fmla="*/ 12 h 18"/>
                <a:gd name="T24" fmla="*/ 8 w 22"/>
                <a:gd name="T25" fmla="*/ 10 h 18"/>
                <a:gd name="T26" fmla="*/ 10 w 22"/>
                <a:gd name="T27" fmla="*/ 12 h 18"/>
                <a:gd name="T28" fmla="*/ 11 w 22"/>
                <a:gd name="T29" fmla="*/ 16 h 18"/>
                <a:gd name="T30" fmla="*/ 15 w 22"/>
                <a:gd name="T31" fmla="*/ 18 h 18"/>
                <a:gd name="T32" fmla="*/ 17 w 22"/>
                <a:gd name="T33" fmla="*/ 16 h 18"/>
                <a:gd name="T34" fmla="*/ 16 w 22"/>
                <a:gd name="T35" fmla="*/ 14 h 18"/>
                <a:gd name="T36" fmla="*/ 18 w 22"/>
                <a:gd name="T37" fmla="*/ 13 h 18"/>
                <a:gd name="T38" fmla="*/ 21 w 22"/>
                <a:gd name="T39" fmla="*/ 14 h 18"/>
                <a:gd name="T40" fmla="*/ 20 w 22"/>
                <a:gd name="T4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18">
                  <a:moveTo>
                    <a:pt x="20" y="9"/>
                  </a:moveTo>
                  <a:cubicBezTo>
                    <a:pt x="19" y="7"/>
                    <a:pt x="16" y="1"/>
                    <a:pt x="14" y="1"/>
                  </a:cubicBezTo>
                  <a:cubicBezTo>
                    <a:pt x="14" y="0"/>
                    <a:pt x="14" y="5"/>
                    <a:pt x="14" y="5"/>
                  </a:cubicBezTo>
                  <a:cubicBezTo>
                    <a:pt x="13" y="5"/>
                    <a:pt x="11" y="5"/>
                    <a:pt x="11" y="6"/>
                  </a:cubicBezTo>
                  <a:cubicBezTo>
                    <a:pt x="11" y="7"/>
                    <a:pt x="9" y="9"/>
                    <a:pt x="8" y="8"/>
                  </a:cubicBezTo>
                  <a:cubicBezTo>
                    <a:pt x="8" y="8"/>
                    <a:pt x="7" y="7"/>
                    <a:pt x="6" y="7"/>
                  </a:cubicBezTo>
                  <a:cubicBezTo>
                    <a:pt x="6" y="7"/>
                    <a:pt x="4" y="7"/>
                    <a:pt x="4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9"/>
                    <a:pt x="0" y="9"/>
                    <a:pt x="0" y="10"/>
                  </a:cubicBezTo>
                  <a:cubicBezTo>
                    <a:pt x="1" y="11"/>
                    <a:pt x="0" y="13"/>
                    <a:pt x="1" y="12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11"/>
                    <a:pt x="3" y="12"/>
                    <a:pt x="5" y="12"/>
                  </a:cubicBezTo>
                  <a:cubicBezTo>
                    <a:pt x="6" y="11"/>
                    <a:pt x="8" y="10"/>
                    <a:pt x="8" y="10"/>
                  </a:cubicBezTo>
                  <a:cubicBezTo>
                    <a:pt x="9" y="11"/>
                    <a:pt x="11" y="12"/>
                    <a:pt x="10" y="12"/>
                  </a:cubicBezTo>
                  <a:cubicBezTo>
                    <a:pt x="10" y="13"/>
                    <a:pt x="9" y="15"/>
                    <a:pt x="11" y="16"/>
                  </a:cubicBezTo>
                  <a:cubicBezTo>
                    <a:pt x="13" y="18"/>
                    <a:pt x="14" y="18"/>
                    <a:pt x="15" y="18"/>
                  </a:cubicBezTo>
                  <a:cubicBezTo>
                    <a:pt x="16" y="18"/>
                    <a:pt x="18" y="17"/>
                    <a:pt x="17" y="16"/>
                  </a:cubicBezTo>
                  <a:cubicBezTo>
                    <a:pt x="16" y="15"/>
                    <a:pt x="16" y="14"/>
                    <a:pt x="16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9" y="14"/>
                    <a:pt x="20" y="15"/>
                    <a:pt x="21" y="14"/>
                  </a:cubicBezTo>
                  <a:cubicBezTo>
                    <a:pt x="22" y="13"/>
                    <a:pt x="20" y="11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6765929" y="4064649"/>
              <a:ext cx="39995" cy="33680"/>
            </a:xfrm>
            <a:custGeom>
              <a:avLst/>
              <a:gdLst>
                <a:gd name="T0" fmla="*/ 5 w 8"/>
                <a:gd name="T1" fmla="*/ 5 h 7"/>
                <a:gd name="T2" fmla="*/ 7 w 8"/>
                <a:gd name="T3" fmla="*/ 3 h 7"/>
                <a:gd name="T4" fmla="*/ 5 w 8"/>
                <a:gd name="T5" fmla="*/ 1 h 7"/>
                <a:gd name="T6" fmla="*/ 2 w 8"/>
                <a:gd name="T7" fmla="*/ 0 h 7"/>
                <a:gd name="T8" fmla="*/ 3 w 8"/>
                <a:gd name="T9" fmla="*/ 3 h 7"/>
                <a:gd name="T10" fmla="*/ 2 w 8"/>
                <a:gd name="T11" fmla="*/ 6 h 7"/>
                <a:gd name="T12" fmla="*/ 5 w 8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6" y="4"/>
                    <a:pt x="6" y="4"/>
                    <a:pt x="7" y="3"/>
                  </a:cubicBezTo>
                  <a:cubicBezTo>
                    <a:pt x="8" y="3"/>
                    <a:pt x="7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2" y="2"/>
                    <a:pt x="3" y="3"/>
                  </a:cubicBezTo>
                  <a:cubicBezTo>
                    <a:pt x="4" y="4"/>
                    <a:pt x="2" y="4"/>
                    <a:pt x="2" y="6"/>
                  </a:cubicBezTo>
                  <a:cubicBezTo>
                    <a:pt x="2" y="7"/>
                    <a:pt x="4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6791191" y="4083595"/>
              <a:ext cx="25260" cy="50520"/>
            </a:xfrm>
            <a:custGeom>
              <a:avLst/>
              <a:gdLst>
                <a:gd name="T0" fmla="*/ 4 w 5"/>
                <a:gd name="T1" fmla="*/ 0 h 10"/>
                <a:gd name="T2" fmla="*/ 1 w 5"/>
                <a:gd name="T3" fmla="*/ 3 h 10"/>
                <a:gd name="T4" fmla="*/ 1 w 5"/>
                <a:gd name="T5" fmla="*/ 6 h 10"/>
                <a:gd name="T6" fmla="*/ 4 w 5"/>
                <a:gd name="T7" fmla="*/ 9 h 10"/>
                <a:gd name="T8" fmla="*/ 4 w 5"/>
                <a:gd name="T9" fmla="*/ 4 h 10"/>
                <a:gd name="T10" fmla="*/ 4 w 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4" y="0"/>
                  </a:move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7"/>
                    <a:pt x="4" y="10"/>
                    <a:pt x="4" y="9"/>
                  </a:cubicBezTo>
                  <a:cubicBezTo>
                    <a:pt x="4" y="8"/>
                    <a:pt x="4" y="6"/>
                    <a:pt x="4" y="4"/>
                  </a:cubicBezTo>
                  <a:cubicBezTo>
                    <a:pt x="4" y="3"/>
                    <a:pt x="5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6816451" y="4098331"/>
              <a:ext cx="33680" cy="14735"/>
            </a:xfrm>
            <a:custGeom>
              <a:avLst/>
              <a:gdLst>
                <a:gd name="T0" fmla="*/ 1 w 7"/>
                <a:gd name="T1" fmla="*/ 3 h 3"/>
                <a:gd name="T2" fmla="*/ 3 w 7"/>
                <a:gd name="T3" fmla="*/ 1 h 3"/>
                <a:gd name="T4" fmla="*/ 1 w 7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2" y="3"/>
                    <a:pt x="7" y="2"/>
                    <a:pt x="3" y="1"/>
                  </a:cubicBezTo>
                  <a:cubicBezTo>
                    <a:pt x="1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6725934" y="4028865"/>
              <a:ext cx="29471" cy="25260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0 h 5"/>
                <a:gd name="T4" fmla="*/ 2 w 6"/>
                <a:gd name="T5" fmla="*/ 2 h 5"/>
                <a:gd name="T6" fmla="*/ 5 w 6"/>
                <a:gd name="T7" fmla="*/ 5 h 5"/>
                <a:gd name="T8" fmla="*/ 6 w 6"/>
                <a:gd name="T9" fmla="*/ 3 h 5"/>
                <a:gd name="T10" fmla="*/ 4 w 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3" y="0"/>
                    <a:pt x="0" y="0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3" y="5"/>
                    <a:pt x="5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6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6675415" y="4079385"/>
              <a:ext cx="50520" cy="58940"/>
            </a:xfrm>
            <a:custGeom>
              <a:avLst/>
              <a:gdLst>
                <a:gd name="T0" fmla="*/ 4 w 10"/>
                <a:gd name="T1" fmla="*/ 7 h 12"/>
                <a:gd name="T2" fmla="*/ 1 w 10"/>
                <a:gd name="T3" fmla="*/ 12 h 12"/>
                <a:gd name="T4" fmla="*/ 6 w 10"/>
                <a:gd name="T5" fmla="*/ 8 h 12"/>
                <a:gd name="T6" fmla="*/ 10 w 10"/>
                <a:gd name="T7" fmla="*/ 4 h 12"/>
                <a:gd name="T8" fmla="*/ 8 w 10"/>
                <a:gd name="T9" fmla="*/ 1 h 12"/>
                <a:gd name="T10" fmla="*/ 8 w 10"/>
                <a:gd name="T11" fmla="*/ 3 h 12"/>
                <a:gd name="T12" fmla="*/ 4 w 10"/>
                <a:gd name="T1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4" y="7"/>
                  </a:moveTo>
                  <a:cubicBezTo>
                    <a:pt x="4" y="7"/>
                    <a:pt x="0" y="12"/>
                    <a:pt x="1" y="12"/>
                  </a:cubicBezTo>
                  <a:cubicBezTo>
                    <a:pt x="2" y="12"/>
                    <a:pt x="5" y="8"/>
                    <a:pt x="6" y="8"/>
                  </a:cubicBezTo>
                  <a:cubicBezTo>
                    <a:pt x="7" y="7"/>
                    <a:pt x="10" y="5"/>
                    <a:pt x="10" y="4"/>
                  </a:cubicBezTo>
                  <a:cubicBezTo>
                    <a:pt x="10" y="3"/>
                    <a:pt x="9" y="0"/>
                    <a:pt x="8" y="1"/>
                  </a:cubicBezTo>
                  <a:cubicBezTo>
                    <a:pt x="8" y="1"/>
                    <a:pt x="9" y="3"/>
                    <a:pt x="8" y="3"/>
                  </a:cubicBezTo>
                  <a:cubicBezTo>
                    <a:pt x="7" y="4"/>
                    <a:pt x="5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7020638" y="4327777"/>
              <a:ext cx="532569" cy="244183"/>
            </a:xfrm>
            <a:custGeom>
              <a:avLst/>
              <a:gdLst>
                <a:gd name="T0" fmla="*/ 80 w 107"/>
                <a:gd name="T1" fmla="*/ 36 h 49"/>
                <a:gd name="T2" fmla="*/ 87 w 107"/>
                <a:gd name="T3" fmla="*/ 44 h 49"/>
                <a:gd name="T4" fmla="*/ 100 w 107"/>
                <a:gd name="T5" fmla="*/ 47 h 49"/>
                <a:gd name="T6" fmla="*/ 105 w 107"/>
                <a:gd name="T7" fmla="*/ 48 h 49"/>
                <a:gd name="T8" fmla="*/ 93 w 107"/>
                <a:gd name="T9" fmla="*/ 40 h 49"/>
                <a:gd name="T10" fmla="*/ 83 w 107"/>
                <a:gd name="T11" fmla="*/ 29 h 49"/>
                <a:gd name="T12" fmla="*/ 82 w 107"/>
                <a:gd name="T13" fmla="*/ 25 h 49"/>
                <a:gd name="T14" fmla="*/ 73 w 107"/>
                <a:gd name="T15" fmla="*/ 20 h 49"/>
                <a:gd name="T16" fmla="*/ 65 w 107"/>
                <a:gd name="T17" fmla="*/ 15 h 49"/>
                <a:gd name="T18" fmla="*/ 51 w 107"/>
                <a:gd name="T19" fmla="*/ 11 h 49"/>
                <a:gd name="T20" fmla="*/ 50 w 107"/>
                <a:gd name="T21" fmla="*/ 10 h 49"/>
                <a:gd name="T22" fmla="*/ 48 w 107"/>
                <a:gd name="T23" fmla="*/ 9 h 49"/>
                <a:gd name="T24" fmla="*/ 48 w 107"/>
                <a:gd name="T25" fmla="*/ 9 h 49"/>
                <a:gd name="T26" fmla="*/ 47 w 107"/>
                <a:gd name="T27" fmla="*/ 9 h 49"/>
                <a:gd name="T28" fmla="*/ 45 w 107"/>
                <a:gd name="T29" fmla="*/ 9 h 49"/>
                <a:gd name="T30" fmla="*/ 33 w 107"/>
                <a:gd name="T31" fmla="*/ 5 h 49"/>
                <a:gd name="T32" fmla="*/ 28 w 107"/>
                <a:gd name="T33" fmla="*/ 7 h 49"/>
                <a:gd name="T34" fmla="*/ 28 w 107"/>
                <a:gd name="T35" fmla="*/ 10 h 49"/>
                <a:gd name="T36" fmla="*/ 25 w 107"/>
                <a:gd name="T37" fmla="*/ 14 h 49"/>
                <a:gd name="T38" fmla="*/ 19 w 107"/>
                <a:gd name="T39" fmla="*/ 9 h 49"/>
                <a:gd name="T40" fmla="*/ 14 w 107"/>
                <a:gd name="T41" fmla="*/ 3 h 49"/>
                <a:gd name="T42" fmla="*/ 5 w 107"/>
                <a:gd name="T43" fmla="*/ 2 h 49"/>
                <a:gd name="T44" fmla="*/ 2 w 107"/>
                <a:gd name="T45" fmla="*/ 3 h 49"/>
                <a:gd name="T46" fmla="*/ 9 w 107"/>
                <a:gd name="T47" fmla="*/ 7 h 49"/>
                <a:gd name="T48" fmla="*/ 13 w 107"/>
                <a:gd name="T49" fmla="*/ 11 h 49"/>
                <a:gd name="T50" fmla="*/ 15 w 107"/>
                <a:gd name="T51" fmla="*/ 15 h 49"/>
                <a:gd name="T52" fmla="*/ 18 w 107"/>
                <a:gd name="T53" fmla="*/ 16 h 49"/>
                <a:gd name="T54" fmla="*/ 21 w 107"/>
                <a:gd name="T55" fmla="*/ 17 h 49"/>
                <a:gd name="T56" fmla="*/ 36 w 107"/>
                <a:gd name="T57" fmla="*/ 23 h 49"/>
                <a:gd name="T58" fmla="*/ 48 w 107"/>
                <a:gd name="T59" fmla="*/ 34 h 49"/>
                <a:gd name="T60" fmla="*/ 42 w 107"/>
                <a:gd name="T61" fmla="*/ 38 h 49"/>
                <a:gd name="T62" fmla="*/ 49 w 107"/>
                <a:gd name="T63" fmla="*/ 37 h 49"/>
                <a:gd name="T64" fmla="*/ 54 w 107"/>
                <a:gd name="T65" fmla="*/ 37 h 49"/>
                <a:gd name="T66" fmla="*/ 54 w 107"/>
                <a:gd name="T67" fmla="*/ 38 h 49"/>
                <a:gd name="T68" fmla="*/ 55 w 107"/>
                <a:gd name="T69" fmla="*/ 39 h 49"/>
                <a:gd name="T70" fmla="*/ 56 w 107"/>
                <a:gd name="T71" fmla="*/ 40 h 49"/>
                <a:gd name="T72" fmla="*/ 57 w 107"/>
                <a:gd name="T73" fmla="*/ 41 h 49"/>
                <a:gd name="T74" fmla="*/ 58 w 107"/>
                <a:gd name="T75" fmla="*/ 41 h 49"/>
                <a:gd name="T76" fmla="*/ 59 w 107"/>
                <a:gd name="T77" fmla="*/ 42 h 49"/>
                <a:gd name="T78" fmla="*/ 59 w 107"/>
                <a:gd name="T79" fmla="*/ 42 h 49"/>
                <a:gd name="T80" fmla="*/ 66 w 107"/>
                <a:gd name="T81" fmla="*/ 42 h 49"/>
                <a:gd name="T82" fmla="*/ 66 w 107"/>
                <a:gd name="T83" fmla="*/ 37 h 49"/>
                <a:gd name="T84" fmla="*/ 70 w 107"/>
                <a:gd name="T85" fmla="*/ 35 h 49"/>
                <a:gd name="T86" fmla="*/ 76 w 107"/>
                <a:gd name="T87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49">
                  <a:moveTo>
                    <a:pt x="76" y="35"/>
                  </a:moveTo>
                  <a:cubicBezTo>
                    <a:pt x="78" y="36"/>
                    <a:pt x="79" y="36"/>
                    <a:pt x="80" y="36"/>
                  </a:cubicBezTo>
                  <a:cubicBezTo>
                    <a:pt x="80" y="36"/>
                    <a:pt x="83" y="39"/>
                    <a:pt x="83" y="39"/>
                  </a:cubicBezTo>
                  <a:cubicBezTo>
                    <a:pt x="83" y="39"/>
                    <a:pt x="86" y="43"/>
                    <a:pt x="87" y="44"/>
                  </a:cubicBezTo>
                  <a:cubicBezTo>
                    <a:pt x="88" y="45"/>
                    <a:pt x="91" y="45"/>
                    <a:pt x="92" y="45"/>
                  </a:cubicBezTo>
                  <a:cubicBezTo>
                    <a:pt x="94" y="45"/>
                    <a:pt x="98" y="47"/>
                    <a:pt x="100" y="47"/>
                  </a:cubicBezTo>
                  <a:cubicBezTo>
                    <a:pt x="101" y="48"/>
                    <a:pt x="101" y="49"/>
                    <a:pt x="103" y="49"/>
                  </a:cubicBezTo>
                  <a:cubicBezTo>
                    <a:pt x="105" y="49"/>
                    <a:pt x="107" y="49"/>
                    <a:pt x="105" y="48"/>
                  </a:cubicBezTo>
                  <a:cubicBezTo>
                    <a:pt x="103" y="47"/>
                    <a:pt x="103" y="46"/>
                    <a:pt x="100" y="44"/>
                  </a:cubicBezTo>
                  <a:cubicBezTo>
                    <a:pt x="98" y="43"/>
                    <a:pt x="95" y="41"/>
                    <a:pt x="93" y="40"/>
                  </a:cubicBezTo>
                  <a:cubicBezTo>
                    <a:pt x="92" y="40"/>
                    <a:pt x="91" y="38"/>
                    <a:pt x="89" y="36"/>
                  </a:cubicBezTo>
                  <a:cubicBezTo>
                    <a:pt x="87" y="34"/>
                    <a:pt x="81" y="29"/>
                    <a:pt x="83" y="29"/>
                  </a:cubicBezTo>
                  <a:cubicBezTo>
                    <a:pt x="84" y="29"/>
                    <a:pt x="88" y="30"/>
                    <a:pt x="87" y="29"/>
                  </a:cubicBezTo>
                  <a:cubicBezTo>
                    <a:pt x="86" y="28"/>
                    <a:pt x="84" y="26"/>
                    <a:pt x="82" y="25"/>
                  </a:cubicBezTo>
                  <a:cubicBezTo>
                    <a:pt x="80" y="25"/>
                    <a:pt x="76" y="24"/>
                    <a:pt x="75" y="23"/>
                  </a:cubicBezTo>
                  <a:cubicBezTo>
                    <a:pt x="75" y="22"/>
                    <a:pt x="76" y="22"/>
                    <a:pt x="73" y="20"/>
                  </a:cubicBezTo>
                  <a:cubicBezTo>
                    <a:pt x="70" y="19"/>
                    <a:pt x="69" y="18"/>
                    <a:pt x="68" y="17"/>
                  </a:cubicBezTo>
                  <a:cubicBezTo>
                    <a:pt x="67" y="16"/>
                    <a:pt x="68" y="16"/>
                    <a:pt x="65" y="15"/>
                  </a:cubicBezTo>
                  <a:cubicBezTo>
                    <a:pt x="63" y="15"/>
                    <a:pt x="62" y="14"/>
                    <a:pt x="59" y="13"/>
                  </a:cubicBezTo>
                  <a:cubicBezTo>
                    <a:pt x="57" y="12"/>
                    <a:pt x="53" y="12"/>
                    <a:pt x="51" y="11"/>
                  </a:cubicBezTo>
                  <a:cubicBezTo>
                    <a:pt x="51" y="11"/>
                    <a:pt x="51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0"/>
                    <a:pt x="49" y="10"/>
                    <a:pt x="48" y="10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8" y="8"/>
                    <a:pt x="46" y="7"/>
                    <a:pt x="46" y="7"/>
                  </a:cubicBezTo>
                  <a:cubicBezTo>
                    <a:pt x="46" y="8"/>
                    <a:pt x="46" y="9"/>
                    <a:pt x="45" y="9"/>
                  </a:cubicBezTo>
                  <a:cubicBezTo>
                    <a:pt x="44" y="9"/>
                    <a:pt x="42" y="8"/>
                    <a:pt x="40" y="8"/>
                  </a:cubicBezTo>
                  <a:cubicBezTo>
                    <a:pt x="38" y="8"/>
                    <a:pt x="34" y="5"/>
                    <a:pt x="33" y="5"/>
                  </a:cubicBezTo>
                  <a:cubicBezTo>
                    <a:pt x="33" y="5"/>
                    <a:pt x="32" y="8"/>
                    <a:pt x="31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7" y="7"/>
                    <a:pt x="25" y="8"/>
                    <a:pt x="25" y="8"/>
                  </a:cubicBezTo>
                  <a:cubicBezTo>
                    <a:pt x="26" y="8"/>
                    <a:pt x="28" y="9"/>
                    <a:pt x="28" y="10"/>
                  </a:cubicBezTo>
                  <a:cubicBezTo>
                    <a:pt x="27" y="10"/>
                    <a:pt x="28" y="12"/>
                    <a:pt x="27" y="12"/>
                  </a:cubicBezTo>
                  <a:cubicBezTo>
                    <a:pt x="27" y="12"/>
                    <a:pt x="26" y="14"/>
                    <a:pt x="25" y="14"/>
                  </a:cubicBezTo>
                  <a:cubicBezTo>
                    <a:pt x="23" y="13"/>
                    <a:pt x="24" y="12"/>
                    <a:pt x="24" y="11"/>
                  </a:cubicBezTo>
                  <a:cubicBezTo>
                    <a:pt x="23" y="11"/>
                    <a:pt x="20" y="9"/>
                    <a:pt x="19" y="9"/>
                  </a:cubicBezTo>
                  <a:cubicBezTo>
                    <a:pt x="17" y="9"/>
                    <a:pt x="20" y="8"/>
                    <a:pt x="18" y="6"/>
                  </a:cubicBezTo>
                  <a:cubicBezTo>
                    <a:pt x="17" y="4"/>
                    <a:pt x="15" y="3"/>
                    <a:pt x="14" y="3"/>
                  </a:cubicBezTo>
                  <a:cubicBezTo>
                    <a:pt x="14" y="3"/>
                    <a:pt x="9" y="2"/>
                    <a:pt x="8" y="1"/>
                  </a:cubicBezTo>
                  <a:cubicBezTo>
                    <a:pt x="7" y="1"/>
                    <a:pt x="5" y="2"/>
                    <a:pt x="5" y="2"/>
                  </a:cubicBezTo>
                  <a:cubicBezTo>
                    <a:pt x="4" y="2"/>
                    <a:pt x="0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3"/>
                    <a:pt x="3" y="2"/>
                    <a:pt x="4" y="3"/>
                  </a:cubicBezTo>
                  <a:cubicBezTo>
                    <a:pt x="5" y="5"/>
                    <a:pt x="5" y="6"/>
                    <a:pt x="9" y="7"/>
                  </a:cubicBezTo>
                  <a:cubicBezTo>
                    <a:pt x="12" y="9"/>
                    <a:pt x="16" y="8"/>
                    <a:pt x="15" y="9"/>
                  </a:cubicBezTo>
                  <a:cubicBezTo>
                    <a:pt x="15" y="9"/>
                    <a:pt x="14" y="11"/>
                    <a:pt x="13" y="11"/>
                  </a:cubicBezTo>
                  <a:cubicBezTo>
                    <a:pt x="12" y="11"/>
                    <a:pt x="9" y="11"/>
                    <a:pt x="11" y="12"/>
                  </a:cubicBezTo>
                  <a:cubicBezTo>
                    <a:pt x="13" y="13"/>
                    <a:pt x="16" y="15"/>
                    <a:pt x="15" y="15"/>
                  </a:cubicBezTo>
                  <a:cubicBezTo>
                    <a:pt x="14" y="15"/>
                    <a:pt x="13" y="16"/>
                    <a:pt x="15" y="17"/>
                  </a:cubicBezTo>
                  <a:cubicBezTo>
                    <a:pt x="17" y="18"/>
                    <a:pt x="18" y="17"/>
                    <a:pt x="18" y="16"/>
                  </a:cubicBezTo>
                  <a:cubicBezTo>
                    <a:pt x="17" y="15"/>
                    <a:pt x="16" y="13"/>
                    <a:pt x="18" y="14"/>
                  </a:cubicBezTo>
                  <a:cubicBezTo>
                    <a:pt x="19" y="15"/>
                    <a:pt x="19" y="16"/>
                    <a:pt x="21" y="17"/>
                  </a:cubicBezTo>
                  <a:cubicBezTo>
                    <a:pt x="24" y="18"/>
                    <a:pt x="29" y="19"/>
                    <a:pt x="31" y="20"/>
                  </a:cubicBezTo>
                  <a:cubicBezTo>
                    <a:pt x="32" y="21"/>
                    <a:pt x="35" y="23"/>
                    <a:pt x="36" y="23"/>
                  </a:cubicBezTo>
                  <a:cubicBezTo>
                    <a:pt x="37" y="23"/>
                    <a:pt x="40" y="24"/>
                    <a:pt x="42" y="26"/>
                  </a:cubicBezTo>
                  <a:cubicBezTo>
                    <a:pt x="44" y="29"/>
                    <a:pt x="49" y="34"/>
                    <a:pt x="48" y="34"/>
                  </a:cubicBezTo>
                  <a:cubicBezTo>
                    <a:pt x="47" y="34"/>
                    <a:pt x="45" y="33"/>
                    <a:pt x="44" y="34"/>
                  </a:cubicBezTo>
                  <a:cubicBezTo>
                    <a:pt x="44" y="35"/>
                    <a:pt x="41" y="38"/>
                    <a:pt x="42" y="38"/>
                  </a:cubicBezTo>
                  <a:cubicBezTo>
                    <a:pt x="43" y="38"/>
                    <a:pt x="47" y="35"/>
                    <a:pt x="47" y="36"/>
                  </a:cubicBezTo>
                  <a:cubicBezTo>
                    <a:pt x="47" y="36"/>
                    <a:pt x="48" y="38"/>
                    <a:pt x="49" y="37"/>
                  </a:cubicBezTo>
                  <a:cubicBezTo>
                    <a:pt x="50" y="36"/>
                    <a:pt x="51" y="35"/>
                    <a:pt x="51" y="36"/>
                  </a:cubicBezTo>
                  <a:cubicBezTo>
                    <a:pt x="52" y="36"/>
                    <a:pt x="53" y="36"/>
                    <a:pt x="54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8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40"/>
                    <a:pt x="56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0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2"/>
                    <a:pt x="58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1" y="42"/>
                    <a:pt x="64" y="42"/>
                    <a:pt x="66" y="42"/>
                  </a:cubicBezTo>
                  <a:cubicBezTo>
                    <a:pt x="67" y="42"/>
                    <a:pt x="69" y="41"/>
                    <a:pt x="68" y="40"/>
                  </a:cubicBezTo>
                  <a:cubicBezTo>
                    <a:pt x="67" y="39"/>
                    <a:pt x="65" y="37"/>
                    <a:pt x="66" y="37"/>
                  </a:cubicBezTo>
                  <a:cubicBezTo>
                    <a:pt x="67" y="36"/>
                    <a:pt x="69" y="37"/>
                    <a:pt x="69" y="36"/>
                  </a:cubicBezTo>
                  <a:cubicBezTo>
                    <a:pt x="69" y="36"/>
                    <a:pt x="69" y="35"/>
                    <a:pt x="70" y="35"/>
                  </a:cubicBezTo>
                  <a:cubicBezTo>
                    <a:pt x="71" y="34"/>
                    <a:pt x="74" y="36"/>
                    <a:pt x="74" y="35"/>
                  </a:cubicBezTo>
                  <a:cubicBezTo>
                    <a:pt x="75" y="35"/>
                    <a:pt x="73" y="34"/>
                    <a:pt x="7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8" name="Freeform 46"/>
            <p:cNvSpPr/>
            <p:nvPr/>
          </p:nvSpPr>
          <p:spPr bwMode="auto">
            <a:xfrm>
              <a:off x="7462691" y="4433027"/>
              <a:ext cx="79991" cy="29471"/>
            </a:xfrm>
            <a:custGeom>
              <a:avLst/>
              <a:gdLst>
                <a:gd name="T0" fmla="*/ 12 w 16"/>
                <a:gd name="T1" fmla="*/ 1 h 6"/>
                <a:gd name="T2" fmla="*/ 8 w 16"/>
                <a:gd name="T3" fmla="*/ 4 h 6"/>
                <a:gd name="T4" fmla="*/ 6 w 16"/>
                <a:gd name="T5" fmla="*/ 3 h 6"/>
                <a:gd name="T6" fmla="*/ 1 w 16"/>
                <a:gd name="T7" fmla="*/ 5 h 6"/>
                <a:gd name="T8" fmla="*/ 11 w 16"/>
                <a:gd name="T9" fmla="*/ 6 h 6"/>
                <a:gd name="T10" fmla="*/ 15 w 16"/>
                <a:gd name="T11" fmla="*/ 2 h 6"/>
                <a:gd name="T12" fmla="*/ 12 w 1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12" y="1"/>
                  </a:moveTo>
                  <a:cubicBezTo>
                    <a:pt x="11" y="1"/>
                    <a:pt x="9" y="4"/>
                    <a:pt x="8" y="4"/>
                  </a:cubicBezTo>
                  <a:cubicBezTo>
                    <a:pt x="7" y="4"/>
                    <a:pt x="7" y="2"/>
                    <a:pt x="6" y="3"/>
                  </a:cubicBezTo>
                  <a:cubicBezTo>
                    <a:pt x="6" y="3"/>
                    <a:pt x="0" y="4"/>
                    <a:pt x="1" y="5"/>
                  </a:cubicBezTo>
                  <a:cubicBezTo>
                    <a:pt x="2" y="5"/>
                    <a:pt x="10" y="6"/>
                    <a:pt x="11" y="6"/>
                  </a:cubicBezTo>
                  <a:cubicBezTo>
                    <a:pt x="12" y="5"/>
                    <a:pt x="16" y="3"/>
                    <a:pt x="15" y="2"/>
                  </a:cubicBezTo>
                  <a:cubicBezTo>
                    <a:pt x="15" y="1"/>
                    <a:pt x="12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2" name="Freeform 47"/>
            <p:cNvSpPr/>
            <p:nvPr/>
          </p:nvSpPr>
          <p:spPr bwMode="auto">
            <a:xfrm>
              <a:off x="7601621" y="4454078"/>
              <a:ext cx="54731" cy="29471"/>
            </a:xfrm>
            <a:custGeom>
              <a:avLst/>
              <a:gdLst>
                <a:gd name="T0" fmla="*/ 5 w 11"/>
                <a:gd name="T1" fmla="*/ 5 h 6"/>
                <a:gd name="T2" fmla="*/ 2 w 11"/>
                <a:gd name="T3" fmla="*/ 0 h 6"/>
                <a:gd name="T4" fmla="*/ 5 w 11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5" y="5"/>
                  </a:moveTo>
                  <a:cubicBezTo>
                    <a:pt x="11" y="6"/>
                    <a:pt x="4" y="1"/>
                    <a:pt x="2" y="0"/>
                  </a:cubicBezTo>
                  <a:cubicBezTo>
                    <a:pt x="0" y="0"/>
                    <a:pt x="4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3" name="Freeform 48"/>
            <p:cNvSpPr/>
            <p:nvPr/>
          </p:nvSpPr>
          <p:spPr bwMode="auto">
            <a:xfrm>
              <a:off x="7921585" y="4807720"/>
              <a:ext cx="88411" cy="54731"/>
            </a:xfrm>
            <a:custGeom>
              <a:avLst/>
              <a:gdLst>
                <a:gd name="T0" fmla="*/ 11 w 18"/>
                <a:gd name="T1" fmla="*/ 7 h 11"/>
                <a:gd name="T2" fmla="*/ 1 w 18"/>
                <a:gd name="T3" fmla="*/ 1 h 11"/>
                <a:gd name="T4" fmla="*/ 8 w 18"/>
                <a:gd name="T5" fmla="*/ 7 h 11"/>
                <a:gd name="T6" fmla="*/ 17 w 18"/>
                <a:gd name="T7" fmla="*/ 11 h 11"/>
                <a:gd name="T8" fmla="*/ 11 w 18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1" y="7"/>
                  </a:moveTo>
                  <a:cubicBezTo>
                    <a:pt x="10" y="6"/>
                    <a:pt x="2" y="1"/>
                    <a:pt x="1" y="1"/>
                  </a:cubicBezTo>
                  <a:cubicBezTo>
                    <a:pt x="0" y="0"/>
                    <a:pt x="6" y="6"/>
                    <a:pt x="8" y="7"/>
                  </a:cubicBezTo>
                  <a:cubicBezTo>
                    <a:pt x="11" y="9"/>
                    <a:pt x="16" y="11"/>
                    <a:pt x="17" y="11"/>
                  </a:cubicBezTo>
                  <a:cubicBezTo>
                    <a:pt x="18" y="11"/>
                    <a:pt x="13" y="8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4" name="Freeform 49"/>
            <p:cNvSpPr/>
            <p:nvPr/>
          </p:nvSpPr>
          <p:spPr bwMode="auto">
            <a:xfrm>
              <a:off x="8191027" y="4727730"/>
              <a:ext cx="33680" cy="29471"/>
            </a:xfrm>
            <a:custGeom>
              <a:avLst/>
              <a:gdLst>
                <a:gd name="T0" fmla="*/ 5 w 7"/>
                <a:gd name="T1" fmla="*/ 3 h 6"/>
                <a:gd name="T2" fmla="*/ 2 w 7"/>
                <a:gd name="T3" fmla="*/ 1 h 6"/>
                <a:gd name="T4" fmla="*/ 0 w 7"/>
                <a:gd name="T5" fmla="*/ 4 h 6"/>
                <a:gd name="T6" fmla="*/ 6 w 7"/>
                <a:gd name="T7" fmla="*/ 6 h 6"/>
                <a:gd name="T8" fmla="*/ 5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3"/>
                  </a:moveTo>
                  <a:cubicBezTo>
                    <a:pt x="4" y="2"/>
                    <a:pt x="2" y="0"/>
                    <a:pt x="2" y="1"/>
                  </a:cubicBezTo>
                  <a:cubicBezTo>
                    <a:pt x="3" y="2"/>
                    <a:pt x="1" y="2"/>
                    <a:pt x="0" y="4"/>
                  </a:cubicBezTo>
                  <a:cubicBezTo>
                    <a:pt x="0" y="6"/>
                    <a:pt x="4" y="6"/>
                    <a:pt x="6" y="6"/>
                  </a:cubicBezTo>
                  <a:cubicBezTo>
                    <a:pt x="7" y="6"/>
                    <a:pt x="7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5" name="Freeform 50"/>
            <p:cNvSpPr/>
            <p:nvPr/>
          </p:nvSpPr>
          <p:spPr bwMode="auto">
            <a:xfrm>
              <a:off x="8199447" y="4698259"/>
              <a:ext cx="31575" cy="29471"/>
            </a:xfrm>
            <a:custGeom>
              <a:avLst/>
              <a:gdLst>
                <a:gd name="T0" fmla="*/ 2 w 6"/>
                <a:gd name="T1" fmla="*/ 4 h 6"/>
                <a:gd name="T2" fmla="*/ 5 w 6"/>
                <a:gd name="T3" fmla="*/ 1 h 6"/>
                <a:gd name="T4" fmla="*/ 2 w 6"/>
                <a:gd name="T5" fmla="*/ 3 h 6"/>
                <a:gd name="T6" fmla="*/ 2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cubicBezTo>
                    <a:pt x="4" y="6"/>
                    <a:pt x="6" y="2"/>
                    <a:pt x="5" y="1"/>
                  </a:cubicBezTo>
                  <a:cubicBezTo>
                    <a:pt x="5" y="0"/>
                    <a:pt x="4" y="2"/>
                    <a:pt x="2" y="3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6" name="Freeform 51"/>
            <p:cNvSpPr/>
            <p:nvPr/>
          </p:nvSpPr>
          <p:spPr bwMode="auto">
            <a:xfrm>
              <a:off x="7932109" y="4668790"/>
              <a:ext cx="33680" cy="29471"/>
            </a:xfrm>
            <a:custGeom>
              <a:avLst/>
              <a:gdLst>
                <a:gd name="T0" fmla="*/ 6 w 7"/>
                <a:gd name="T1" fmla="*/ 3 h 6"/>
                <a:gd name="T2" fmla="*/ 2 w 7"/>
                <a:gd name="T3" fmla="*/ 0 h 6"/>
                <a:gd name="T4" fmla="*/ 5 w 7"/>
                <a:gd name="T5" fmla="*/ 5 h 6"/>
                <a:gd name="T6" fmla="*/ 6 w 7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cubicBezTo>
                    <a:pt x="6" y="2"/>
                    <a:pt x="5" y="1"/>
                    <a:pt x="2" y="0"/>
                  </a:cubicBezTo>
                  <a:cubicBezTo>
                    <a:pt x="0" y="0"/>
                    <a:pt x="4" y="4"/>
                    <a:pt x="5" y="5"/>
                  </a:cubicBezTo>
                  <a:cubicBezTo>
                    <a:pt x="6" y="6"/>
                    <a:pt x="7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7" name="Freeform 52"/>
            <p:cNvSpPr/>
            <p:nvPr/>
          </p:nvSpPr>
          <p:spPr bwMode="auto">
            <a:xfrm>
              <a:off x="7527948" y="4418293"/>
              <a:ext cx="18945" cy="18945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0 h 4"/>
                <a:gd name="T4" fmla="*/ 2 w 4"/>
                <a:gd name="T5" fmla="*/ 3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4" y="4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8" name="Freeform 53"/>
            <p:cNvSpPr/>
            <p:nvPr/>
          </p:nvSpPr>
          <p:spPr bwMode="auto">
            <a:xfrm>
              <a:off x="6736459" y="4571960"/>
              <a:ext cx="1014619" cy="795697"/>
            </a:xfrm>
            <a:custGeom>
              <a:avLst/>
              <a:gdLst>
                <a:gd name="T0" fmla="*/ 195 w 204"/>
                <a:gd name="T1" fmla="*/ 79 h 159"/>
                <a:gd name="T2" fmla="*/ 180 w 204"/>
                <a:gd name="T3" fmla="*/ 62 h 159"/>
                <a:gd name="T4" fmla="*/ 173 w 204"/>
                <a:gd name="T5" fmla="*/ 57 h 159"/>
                <a:gd name="T6" fmla="*/ 159 w 204"/>
                <a:gd name="T7" fmla="*/ 44 h 159"/>
                <a:gd name="T8" fmla="*/ 148 w 204"/>
                <a:gd name="T9" fmla="*/ 31 h 159"/>
                <a:gd name="T10" fmla="*/ 137 w 204"/>
                <a:gd name="T11" fmla="*/ 17 h 159"/>
                <a:gd name="T12" fmla="*/ 129 w 204"/>
                <a:gd name="T13" fmla="*/ 6 h 159"/>
                <a:gd name="T14" fmla="*/ 123 w 204"/>
                <a:gd name="T15" fmla="*/ 6 h 159"/>
                <a:gd name="T16" fmla="*/ 126 w 204"/>
                <a:gd name="T17" fmla="*/ 23 h 159"/>
                <a:gd name="T18" fmla="*/ 119 w 204"/>
                <a:gd name="T19" fmla="*/ 33 h 159"/>
                <a:gd name="T20" fmla="*/ 108 w 204"/>
                <a:gd name="T21" fmla="*/ 26 h 159"/>
                <a:gd name="T22" fmla="*/ 96 w 204"/>
                <a:gd name="T23" fmla="*/ 20 h 159"/>
                <a:gd name="T24" fmla="*/ 97 w 204"/>
                <a:gd name="T25" fmla="*/ 12 h 159"/>
                <a:gd name="T26" fmla="*/ 96 w 204"/>
                <a:gd name="T27" fmla="*/ 6 h 159"/>
                <a:gd name="T28" fmla="*/ 91 w 204"/>
                <a:gd name="T29" fmla="*/ 7 h 159"/>
                <a:gd name="T30" fmla="*/ 79 w 204"/>
                <a:gd name="T31" fmla="*/ 3 h 159"/>
                <a:gd name="T32" fmla="*/ 71 w 204"/>
                <a:gd name="T33" fmla="*/ 7 h 159"/>
                <a:gd name="T34" fmla="*/ 67 w 204"/>
                <a:gd name="T35" fmla="*/ 14 h 159"/>
                <a:gd name="T36" fmla="*/ 69 w 204"/>
                <a:gd name="T37" fmla="*/ 22 h 159"/>
                <a:gd name="T38" fmla="*/ 61 w 204"/>
                <a:gd name="T39" fmla="*/ 21 h 159"/>
                <a:gd name="T40" fmla="*/ 52 w 204"/>
                <a:gd name="T41" fmla="*/ 17 h 159"/>
                <a:gd name="T42" fmla="*/ 48 w 204"/>
                <a:gd name="T43" fmla="*/ 21 h 159"/>
                <a:gd name="T44" fmla="*/ 45 w 204"/>
                <a:gd name="T45" fmla="*/ 26 h 159"/>
                <a:gd name="T46" fmla="*/ 42 w 204"/>
                <a:gd name="T47" fmla="*/ 30 h 159"/>
                <a:gd name="T48" fmla="*/ 35 w 204"/>
                <a:gd name="T49" fmla="*/ 33 h 159"/>
                <a:gd name="T50" fmla="*/ 32 w 204"/>
                <a:gd name="T51" fmla="*/ 44 h 159"/>
                <a:gd name="T52" fmla="*/ 9 w 204"/>
                <a:gd name="T53" fmla="*/ 52 h 159"/>
                <a:gd name="T54" fmla="*/ 3 w 204"/>
                <a:gd name="T55" fmla="*/ 58 h 159"/>
                <a:gd name="T56" fmla="*/ 2 w 204"/>
                <a:gd name="T57" fmla="*/ 70 h 159"/>
                <a:gd name="T58" fmla="*/ 4 w 204"/>
                <a:gd name="T59" fmla="*/ 76 h 159"/>
                <a:gd name="T60" fmla="*/ 4 w 204"/>
                <a:gd name="T61" fmla="*/ 81 h 159"/>
                <a:gd name="T62" fmla="*/ 9 w 204"/>
                <a:gd name="T63" fmla="*/ 90 h 159"/>
                <a:gd name="T64" fmla="*/ 20 w 204"/>
                <a:gd name="T65" fmla="*/ 112 h 159"/>
                <a:gd name="T66" fmla="*/ 19 w 204"/>
                <a:gd name="T67" fmla="*/ 123 h 159"/>
                <a:gd name="T68" fmla="*/ 25 w 204"/>
                <a:gd name="T69" fmla="*/ 132 h 159"/>
                <a:gd name="T70" fmla="*/ 43 w 204"/>
                <a:gd name="T71" fmla="*/ 126 h 159"/>
                <a:gd name="T72" fmla="*/ 57 w 204"/>
                <a:gd name="T73" fmla="*/ 125 h 159"/>
                <a:gd name="T74" fmla="*/ 74 w 204"/>
                <a:gd name="T75" fmla="*/ 119 h 159"/>
                <a:gd name="T76" fmla="*/ 98 w 204"/>
                <a:gd name="T77" fmla="*/ 114 h 159"/>
                <a:gd name="T78" fmla="*/ 112 w 204"/>
                <a:gd name="T79" fmla="*/ 121 h 159"/>
                <a:gd name="T80" fmla="*/ 120 w 204"/>
                <a:gd name="T81" fmla="*/ 132 h 159"/>
                <a:gd name="T82" fmla="*/ 125 w 204"/>
                <a:gd name="T83" fmla="*/ 125 h 159"/>
                <a:gd name="T84" fmla="*/ 129 w 204"/>
                <a:gd name="T85" fmla="*/ 125 h 159"/>
                <a:gd name="T86" fmla="*/ 129 w 204"/>
                <a:gd name="T87" fmla="*/ 134 h 159"/>
                <a:gd name="T88" fmla="*/ 136 w 204"/>
                <a:gd name="T89" fmla="*/ 134 h 159"/>
                <a:gd name="T90" fmla="*/ 139 w 204"/>
                <a:gd name="T91" fmla="*/ 138 h 159"/>
                <a:gd name="T92" fmla="*/ 153 w 204"/>
                <a:gd name="T93" fmla="*/ 154 h 159"/>
                <a:gd name="T94" fmla="*/ 166 w 204"/>
                <a:gd name="T95" fmla="*/ 158 h 159"/>
                <a:gd name="T96" fmla="*/ 175 w 204"/>
                <a:gd name="T97" fmla="*/ 156 h 159"/>
                <a:gd name="T98" fmla="*/ 187 w 204"/>
                <a:gd name="T99" fmla="*/ 154 h 159"/>
                <a:gd name="T100" fmla="*/ 196 w 204"/>
                <a:gd name="T101" fmla="*/ 141 h 159"/>
                <a:gd name="T102" fmla="*/ 199 w 204"/>
                <a:gd name="T103" fmla="*/ 122 h 159"/>
                <a:gd name="T104" fmla="*/ 201 w 204"/>
                <a:gd name="T105" fmla="*/ 9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" h="159">
                  <a:moveTo>
                    <a:pt x="201" y="92"/>
                  </a:moveTo>
                  <a:cubicBezTo>
                    <a:pt x="200" y="90"/>
                    <a:pt x="199" y="89"/>
                    <a:pt x="199" y="87"/>
                  </a:cubicBezTo>
                  <a:cubicBezTo>
                    <a:pt x="198" y="84"/>
                    <a:pt x="195" y="80"/>
                    <a:pt x="195" y="79"/>
                  </a:cubicBezTo>
                  <a:cubicBezTo>
                    <a:pt x="194" y="78"/>
                    <a:pt x="190" y="72"/>
                    <a:pt x="189" y="71"/>
                  </a:cubicBezTo>
                  <a:cubicBezTo>
                    <a:pt x="188" y="70"/>
                    <a:pt x="185" y="67"/>
                    <a:pt x="183" y="66"/>
                  </a:cubicBezTo>
                  <a:cubicBezTo>
                    <a:pt x="182" y="65"/>
                    <a:pt x="181" y="65"/>
                    <a:pt x="180" y="62"/>
                  </a:cubicBezTo>
                  <a:cubicBezTo>
                    <a:pt x="178" y="59"/>
                    <a:pt x="177" y="59"/>
                    <a:pt x="177" y="59"/>
                  </a:cubicBezTo>
                  <a:cubicBezTo>
                    <a:pt x="176" y="59"/>
                    <a:pt x="175" y="58"/>
                    <a:pt x="175" y="59"/>
                  </a:cubicBezTo>
                  <a:cubicBezTo>
                    <a:pt x="175" y="59"/>
                    <a:pt x="174" y="59"/>
                    <a:pt x="173" y="57"/>
                  </a:cubicBezTo>
                  <a:cubicBezTo>
                    <a:pt x="171" y="55"/>
                    <a:pt x="170" y="53"/>
                    <a:pt x="169" y="52"/>
                  </a:cubicBezTo>
                  <a:cubicBezTo>
                    <a:pt x="168" y="51"/>
                    <a:pt x="166" y="48"/>
                    <a:pt x="165" y="47"/>
                  </a:cubicBezTo>
                  <a:cubicBezTo>
                    <a:pt x="163" y="47"/>
                    <a:pt x="160" y="46"/>
                    <a:pt x="159" y="44"/>
                  </a:cubicBezTo>
                  <a:cubicBezTo>
                    <a:pt x="158" y="43"/>
                    <a:pt x="156" y="42"/>
                    <a:pt x="155" y="41"/>
                  </a:cubicBezTo>
                  <a:cubicBezTo>
                    <a:pt x="154" y="40"/>
                    <a:pt x="151" y="39"/>
                    <a:pt x="151" y="37"/>
                  </a:cubicBezTo>
                  <a:cubicBezTo>
                    <a:pt x="151" y="36"/>
                    <a:pt x="150" y="34"/>
                    <a:pt x="148" y="31"/>
                  </a:cubicBezTo>
                  <a:cubicBezTo>
                    <a:pt x="147" y="29"/>
                    <a:pt x="144" y="25"/>
                    <a:pt x="143" y="23"/>
                  </a:cubicBezTo>
                  <a:cubicBezTo>
                    <a:pt x="143" y="22"/>
                    <a:pt x="141" y="19"/>
                    <a:pt x="140" y="18"/>
                  </a:cubicBezTo>
                  <a:cubicBezTo>
                    <a:pt x="139" y="17"/>
                    <a:pt x="138" y="17"/>
                    <a:pt x="137" y="17"/>
                  </a:cubicBezTo>
                  <a:cubicBezTo>
                    <a:pt x="136" y="17"/>
                    <a:pt x="135" y="18"/>
                    <a:pt x="135" y="17"/>
                  </a:cubicBezTo>
                  <a:cubicBezTo>
                    <a:pt x="134" y="16"/>
                    <a:pt x="133" y="11"/>
                    <a:pt x="131" y="9"/>
                  </a:cubicBezTo>
                  <a:cubicBezTo>
                    <a:pt x="129" y="6"/>
                    <a:pt x="128" y="6"/>
                    <a:pt x="129" y="6"/>
                  </a:cubicBezTo>
                  <a:cubicBezTo>
                    <a:pt x="130" y="5"/>
                    <a:pt x="127" y="4"/>
                    <a:pt x="127" y="4"/>
                  </a:cubicBezTo>
                  <a:cubicBezTo>
                    <a:pt x="126" y="3"/>
                    <a:pt x="125" y="0"/>
                    <a:pt x="124" y="0"/>
                  </a:cubicBezTo>
                  <a:cubicBezTo>
                    <a:pt x="123" y="0"/>
                    <a:pt x="123" y="5"/>
                    <a:pt x="123" y="6"/>
                  </a:cubicBezTo>
                  <a:cubicBezTo>
                    <a:pt x="122" y="7"/>
                    <a:pt x="123" y="10"/>
                    <a:pt x="123" y="10"/>
                  </a:cubicBezTo>
                  <a:cubicBezTo>
                    <a:pt x="123" y="11"/>
                    <a:pt x="123" y="12"/>
                    <a:pt x="124" y="14"/>
                  </a:cubicBezTo>
                  <a:cubicBezTo>
                    <a:pt x="124" y="15"/>
                    <a:pt x="126" y="22"/>
                    <a:pt x="126" y="23"/>
                  </a:cubicBezTo>
                  <a:cubicBezTo>
                    <a:pt x="126" y="25"/>
                    <a:pt x="125" y="34"/>
                    <a:pt x="124" y="34"/>
                  </a:cubicBezTo>
                  <a:cubicBezTo>
                    <a:pt x="123" y="34"/>
                    <a:pt x="122" y="33"/>
                    <a:pt x="121" y="33"/>
                  </a:cubicBezTo>
                  <a:cubicBezTo>
                    <a:pt x="120" y="33"/>
                    <a:pt x="121" y="34"/>
                    <a:pt x="119" y="33"/>
                  </a:cubicBezTo>
                  <a:cubicBezTo>
                    <a:pt x="118" y="33"/>
                    <a:pt x="118" y="32"/>
                    <a:pt x="116" y="31"/>
                  </a:cubicBezTo>
                  <a:cubicBezTo>
                    <a:pt x="115" y="30"/>
                    <a:pt x="112" y="30"/>
                    <a:pt x="111" y="29"/>
                  </a:cubicBezTo>
                  <a:cubicBezTo>
                    <a:pt x="110" y="28"/>
                    <a:pt x="110" y="27"/>
                    <a:pt x="108" y="26"/>
                  </a:cubicBezTo>
                  <a:cubicBezTo>
                    <a:pt x="106" y="25"/>
                    <a:pt x="105" y="24"/>
                    <a:pt x="104" y="24"/>
                  </a:cubicBezTo>
                  <a:cubicBezTo>
                    <a:pt x="102" y="23"/>
                    <a:pt x="102" y="24"/>
                    <a:pt x="101" y="23"/>
                  </a:cubicBezTo>
                  <a:cubicBezTo>
                    <a:pt x="100" y="22"/>
                    <a:pt x="97" y="21"/>
                    <a:pt x="96" y="20"/>
                  </a:cubicBezTo>
                  <a:cubicBezTo>
                    <a:pt x="96" y="18"/>
                    <a:pt x="97" y="16"/>
                    <a:pt x="97" y="16"/>
                  </a:cubicBezTo>
                  <a:cubicBezTo>
                    <a:pt x="98" y="16"/>
                    <a:pt x="98" y="14"/>
                    <a:pt x="98" y="14"/>
                  </a:cubicBezTo>
                  <a:cubicBezTo>
                    <a:pt x="97" y="13"/>
                    <a:pt x="96" y="12"/>
                    <a:pt x="97" y="12"/>
                  </a:cubicBezTo>
                  <a:cubicBezTo>
                    <a:pt x="99" y="11"/>
                    <a:pt x="100" y="12"/>
                    <a:pt x="99" y="11"/>
                  </a:cubicBezTo>
                  <a:cubicBezTo>
                    <a:pt x="99" y="10"/>
                    <a:pt x="101" y="7"/>
                    <a:pt x="99" y="6"/>
                  </a:cubicBezTo>
                  <a:cubicBezTo>
                    <a:pt x="97" y="5"/>
                    <a:pt x="96" y="5"/>
                    <a:pt x="96" y="6"/>
                  </a:cubicBezTo>
                  <a:cubicBezTo>
                    <a:pt x="96" y="6"/>
                    <a:pt x="97" y="8"/>
                    <a:pt x="96" y="7"/>
                  </a:cubicBezTo>
                  <a:cubicBezTo>
                    <a:pt x="95" y="6"/>
                    <a:pt x="94" y="5"/>
                    <a:pt x="93" y="6"/>
                  </a:cubicBezTo>
                  <a:cubicBezTo>
                    <a:pt x="93" y="6"/>
                    <a:pt x="93" y="7"/>
                    <a:pt x="91" y="7"/>
                  </a:cubicBezTo>
                  <a:cubicBezTo>
                    <a:pt x="90" y="6"/>
                    <a:pt x="87" y="5"/>
                    <a:pt x="86" y="5"/>
                  </a:cubicBezTo>
                  <a:cubicBezTo>
                    <a:pt x="84" y="5"/>
                    <a:pt x="83" y="4"/>
                    <a:pt x="82" y="4"/>
                  </a:cubicBezTo>
                  <a:cubicBezTo>
                    <a:pt x="81" y="3"/>
                    <a:pt x="79" y="3"/>
                    <a:pt x="79" y="3"/>
                  </a:cubicBezTo>
                  <a:cubicBezTo>
                    <a:pt x="79" y="3"/>
                    <a:pt x="80" y="5"/>
                    <a:pt x="79" y="6"/>
                  </a:cubicBezTo>
                  <a:cubicBezTo>
                    <a:pt x="78" y="7"/>
                    <a:pt x="74" y="8"/>
                    <a:pt x="74" y="7"/>
                  </a:cubicBezTo>
                  <a:cubicBezTo>
                    <a:pt x="73" y="7"/>
                    <a:pt x="72" y="6"/>
                    <a:pt x="71" y="7"/>
                  </a:cubicBezTo>
                  <a:cubicBezTo>
                    <a:pt x="70" y="8"/>
                    <a:pt x="69" y="10"/>
                    <a:pt x="69" y="10"/>
                  </a:cubicBezTo>
                  <a:cubicBezTo>
                    <a:pt x="68" y="10"/>
                    <a:pt x="70" y="12"/>
                    <a:pt x="69" y="12"/>
                  </a:cubicBezTo>
                  <a:cubicBezTo>
                    <a:pt x="68" y="13"/>
                    <a:pt x="68" y="13"/>
                    <a:pt x="67" y="14"/>
                  </a:cubicBezTo>
                  <a:cubicBezTo>
                    <a:pt x="67" y="15"/>
                    <a:pt x="66" y="18"/>
                    <a:pt x="67" y="18"/>
                  </a:cubicBezTo>
                  <a:cubicBezTo>
                    <a:pt x="68" y="18"/>
                    <a:pt x="70" y="19"/>
                    <a:pt x="69" y="19"/>
                  </a:cubicBezTo>
                  <a:cubicBezTo>
                    <a:pt x="69" y="20"/>
                    <a:pt x="71" y="22"/>
                    <a:pt x="69" y="22"/>
                  </a:cubicBezTo>
                  <a:cubicBezTo>
                    <a:pt x="68" y="21"/>
                    <a:pt x="67" y="20"/>
                    <a:pt x="66" y="20"/>
                  </a:cubicBezTo>
                  <a:cubicBezTo>
                    <a:pt x="66" y="20"/>
                    <a:pt x="63" y="20"/>
                    <a:pt x="63" y="20"/>
                  </a:cubicBezTo>
                  <a:cubicBezTo>
                    <a:pt x="62" y="20"/>
                    <a:pt x="62" y="22"/>
                    <a:pt x="61" y="21"/>
                  </a:cubicBezTo>
                  <a:cubicBezTo>
                    <a:pt x="60" y="19"/>
                    <a:pt x="61" y="19"/>
                    <a:pt x="59" y="18"/>
                  </a:cubicBezTo>
                  <a:cubicBezTo>
                    <a:pt x="58" y="18"/>
                    <a:pt x="57" y="16"/>
                    <a:pt x="56" y="16"/>
                  </a:cubicBezTo>
                  <a:cubicBezTo>
                    <a:pt x="55" y="15"/>
                    <a:pt x="53" y="17"/>
                    <a:pt x="52" y="17"/>
                  </a:cubicBezTo>
                  <a:cubicBezTo>
                    <a:pt x="51" y="16"/>
                    <a:pt x="51" y="15"/>
                    <a:pt x="50" y="16"/>
                  </a:cubicBezTo>
                  <a:cubicBezTo>
                    <a:pt x="50" y="17"/>
                    <a:pt x="50" y="19"/>
                    <a:pt x="49" y="18"/>
                  </a:cubicBezTo>
                  <a:cubicBezTo>
                    <a:pt x="48" y="18"/>
                    <a:pt x="48" y="20"/>
                    <a:pt x="48" y="21"/>
                  </a:cubicBezTo>
                  <a:cubicBezTo>
                    <a:pt x="48" y="21"/>
                    <a:pt x="49" y="24"/>
                    <a:pt x="48" y="23"/>
                  </a:cubicBezTo>
                  <a:cubicBezTo>
                    <a:pt x="46" y="23"/>
                    <a:pt x="45" y="22"/>
                    <a:pt x="45" y="22"/>
                  </a:cubicBezTo>
                  <a:cubicBezTo>
                    <a:pt x="45" y="23"/>
                    <a:pt x="44" y="25"/>
                    <a:pt x="45" y="26"/>
                  </a:cubicBezTo>
                  <a:cubicBezTo>
                    <a:pt x="45" y="26"/>
                    <a:pt x="45" y="28"/>
                    <a:pt x="44" y="28"/>
                  </a:cubicBezTo>
                  <a:cubicBezTo>
                    <a:pt x="44" y="28"/>
                    <a:pt x="42" y="27"/>
                    <a:pt x="42" y="27"/>
                  </a:cubicBezTo>
                  <a:cubicBezTo>
                    <a:pt x="42" y="28"/>
                    <a:pt x="42" y="29"/>
                    <a:pt x="42" y="30"/>
                  </a:cubicBezTo>
                  <a:cubicBezTo>
                    <a:pt x="43" y="31"/>
                    <a:pt x="43" y="34"/>
                    <a:pt x="42" y="33"/>
                  </a:cubicBezTo>
                  <a:cubicBezTo>
                    <a:pt x="41" y="32"/>
                    <a:pt x="39" y="29"/>
                    <a:pt x="38" y="29"/>
                  </a:cubicBezTo>
                  <a:cubicBezTo>
                    <a:pt x="38" y="29"/>
                    <a:pt x="35" y="32"/>
                    <a:pt x="35" y="33"/>
                  </a:cubicBezTo>
                  <a:cubicBezTo>
                    <a:pt x="35" y="35"/>
                    <a:pt x="37" y="37"/>
                    <a:pt x="36" y="38"/>
                  </a:cubicBezTo>
                  <a:cubicBezTo>
                    <a:pt x="35" y="39"/>
                    <a:pt x="35" y="41"/>
                    <a:pt x="35" y="42"/>
                  </a:cubicBezTo>
                  <a:cubicBezTo>
                    <a:pt x="34" y="43"/>
                    <a:pt x="33" y="43"/>
                    <a:pt x="32" y="44"/>
                  </a:cubicBezTo>
                  <a:cubicBezTo>
                    <a:pt x="30" y="45"/>
                    <a:pt x="24" y="47"/>
                    <a:pt x="23" y="48"/>
                  </a:cubicBezTo>
                  <a:cubicBezTo>
                    <a:pt x="21" y="49"/>
                    <a:pt x="19" y="50"/>
                    <a:pt x="17" y="50"/>
                  </a:cubicBezTo>
                  <a:cubicBezTo>
                    <a:pt x="15" y="50"/>
                    <a:pt x="10" y="51"/>
                    <a:pt x="9" y="52"/>
                  </a:cubicBezTo>
                  <a:cubicBezTo>
                    <a:pt x="8" y="53"/>
                    <a:pt x="7" y="55"/>
                    <a:pt x="6" y="55"/>
                  </a:cubicBezTo>
                  <a:cubicBezTo>
                    <a:pt x="5" y="55"/>
                    <a:pt x="4" y="60"/>
                    <a:pt x="4" y="59"/>
                  </a:cubicBezTo>
                  <a:cubicBezTo>
                    <a:pt x="3" y="59"/>
                    <a:pt x="4" y="57"/>
                    <a:pt x="3" y="58"/>
                  </a:cubicBezTo>
                  <a:cubicBezTo>
                    <a:pt x="2" y="59"/>
                    <a:pt x="0" y="60"/>
                    <a:pt x="1" y="62"/>
                  </a:cubicBezTo>
                  <a:cubicBezTo>
                    <a:pt x="2" y="64"/>
                    <a:pt x="2" y="65"/>
                    <a:pt x="2" y="66"/>
                  </a:cubicBezTo>
                  <a:cubicBezTo>
                    <a:pt x="1" y="67"/>
                    <a:pt x="1" y="71"/>
                    <a:pt x="2" y="70"/>
                  </a:cubicBezTo>
                  <a:cubicBezTo>
                    <a:pt x="2" y="70"/>
                    <a:pt x="3" y="68"/>
                    <a:pt x="3" y="68"/>
                  </a:cubicBezTo>
                  <a:cubicBezTo>
                    <a:pt x="3" y="69"/>
                    <a:pt x="2" y="70"/>
                    <a:pt x="3" y="72"/>
                  </a:cubicBezTo>
                  <a:cubicBezTo>
                    <a:pt x="3" y="74"/>
                    <a:pt x="3" y="74"/>
                    <a:pt x="4" y="76"/>
                  </a:cubicBezTo>
                  <a:cubicBezTo>
                    <a:pt x="6" y="77"/>
                    <a:pt x="8" y="80"/>
                    <a:pt x="6" y="80"/>
                  </a:cubicBezTo>
                  <a:cubicBezTo>
                    <a:pt x="5" y="79"/>
                    <a:pt x="3" y="77"/>
                    <a:pt x="4" y="78"/>
                  </a:cubicBezTo>
                  <a:cubicBezTo>
                    <a:pt x="4" y="79"/>
                    <a:pt x="4" y="81"/>
                    <a:pt x="4" y="81"/>
                  </a:cubicBezTo>
                  <a:cubicBezTo>
                    <a:pt x="3" y="80"/>
                    <a:pt x="2" y="78"/>
                    <a:pt x="2" y="80"/>
                  </a:cubicBezTo>
                  <a:cubicBezTo>
                    <a:pt x="3" y="82"/>
                    <a:pt x="3" y="84"/>
                    <a:pt x="5" y="85"/>
                  </a:cubicBezTo>
                  <a:cubicBezTo>
                    <a:pt x="6" y="86"/>
                    <a:pt x="8" y="89"/>
                    <a:pt x="9" y="90"/>
                  </a:cubicBezTo>
                  <a:cubicBezTo>
                    <a:pt x="9" y="92"/>
                    <a:pt x="12" y="96"/>
                    <a:pt x="12" y="97"/>
                  </a:cubicBezTo>
                  <a:cubicBezTo>
                    <a:pt x="13" y="97"/>
                    <a:pt x="15" y="101"/>
                    <a:pt x="15" y="103"/>
                  </a:cubicBezTo>
                  <a:cubicBezTo>
                    <a:pt x="16" y="104"/>
                    <a:pt x="18" y="110"/>
                    <a:pt x="20" y="112"/>
                  </a:cubicBezTo>
                  <a:cubicBezTo>
                    <a:pt x="21" y="115"/>
                    <a:pt x="23" y="119"/>
                    <a:pt x="22" y="119"/>
                  </a:cubicBezTo>
                  <a:cubicBezTo>
                    <a:pt x="21" y="118"/>
                    <a:pt x="20" y="116"/>
                    <a:pt x="20" y="118"/>
                  </a:cubicBezTo>
                  <a:cubicBezTo>
                    <a:pt x="20" y="120"/>
                    <a:pt x="20" y="122"/>
                    <a:pt x="19" y="123"/>
                  </a:cubicBezTo>
                  <a:cubicBezTo>
                    <a:pt x="18" y="124"/>
                    <a:pt x="17" y="124"/>
                    <a:pt x="18" y="125"/>
                  </a:cubicBezTo>
                  <a:cubicBezTo>
                    <a:pt x="18" y="126"/>
                    <a:pt x="19" y="128"/>
                    <a:pt x="20" y="128"/>
                  </a:cubicBezTo>
                  <a:cubicBezTo>
                    <a:pt x="22" y="129"/>
                    <a:pt x="23" y="131"/>
                    <a:pt x="25" y="132"/>
                  </a:cubicBezTo>
                  <a:cubicBezTo>
                    <a:pt x="27" y="133"/>
                    <a:pt x="31" y="134"/>
                    <a:pt x="32" y="133"/>
                  </a:cubicBezTo>
                  <a:cubicBezTo>
                    <a:pt x="34" y="133"/>
                    <a:pt x="37" y="130"/>
                    <a:pt x="38" y="129"/>
                  </a:cubicBezTo>
                  <a:cubicBezTo>
                    <a:pt x="40" y="129"/>
                    <a:pt x="41" y="126"/>
                    <a:pt x="43" y="126"/>
                  </a:cubicBezTo>
                  <a:cubicBezTo>
                    <a:pt x="44" y="126"/>
                    <a:pt x="49" y="125"/>
                    <a:pt x="51" y="126"/>
                  </a:cubicBezTo>
                  <a:cubicBezTo>
                    <a:pt x="52" y="126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5"/>
                  </a:cubicBezTo>
                  <a:cubicBezTo>
                    <a:pt x="58" y="126"/>
                    <a:pt x="59" y="127"/>
                    <a:pt x="60" y="126"/>
                  </a:cubicBezTo>
                  <a:cubicBezTo>
                    <a:pt x="61" y="124"/>
                    <a:pt x="61" y="120"/>
                    <a:pt x="63" y="120"/>
                  </a:cubicBezTo>
                  <a:cubicBezTo>
                    <a:pt x="65" y="119"/>
                    <a:pt x="70" y="119"/>
                    <a:pt x="74" y="119"/>
                  </a:cubicBezTo>
                  <a:cubicBezTo>
                    <a:pt x="79" y="119"/>
                    <a:pt x="79" y="120"/>
                    <a:pt x="82" y="118"/>
                  </a:cubicBezTo>
                  <a:cubicBezTo>
                    <a:pt x="85" y="116"/>
                    <a:pt x="90" y="115"/>
                    <a:pt x="92" y="114"/>
                  </a:cubicBezTo>
                  <a:cubicBezTo>
                    <a:pt x="94" y="114"/>
                    <a:pt x="96" y="113"/>
                    <a:pt x="98" y="114"/>
                  </a:cubicBezTo>
                  <a:cubicBezTo>
                    <a:pt x="100" y="115"/>
                    <a:pt x="101" y="117"/>
                    <a:pt x="105" y="117"/>
                  </a:cubicBezTo>
                  <a:cubicBezTo>
                    <a:pt x="108" y="117"/>
                    <a:pt x="111" y="118"/>
                    <a:pt x="111" y="118"/>
                  </a:cubicBezTo>
                  <a:cubicBezTo>
                    <a:pt x="112" y="119"/>
                    <a:pt x="111" y="119"/>
                    <a:pt x="112" y="121"/>
                  </a:cubicBezTo>
                  <a:cubicBezTo>
                    <a:pt x="112" y="122"/>
                    <a:pt x="113" y="121"/>
                    <a:pt x="114" y="123"/>
                  </a:cubicBezTo>
                  <a:cubicBezTo>
                    <a:pt x="115" y="125"/>
                    <a:pt x="117" y="127"/>
                    <a:pt x="118" y="128"/>
                  </a:cubicBezTo>
                  <a:cubicBezTo>
                    <a:pt x="118" y="129"/>
                    <a:pt x="119" y="131"/>
                    <a:pt x="120" y="132"/>
                  </a:cubicBezTo>
                  <a:cubicBezTo>
                    <a:pt x="121" y="132"/>
                    <a:pt x="123" y="134"/>
                    <a:pt x="123" y="133"/>
                  </a:cubicBezTo>
                  <a:cubicBezTo>
                    <a:pt x="123" y="131"/>
                    <a:pt x="122" y="131"/>
                    <a:pt x="123" y="130"/>
                  </a:cubicBezTo>
                  <a:cubicBezTo>
                    <a:pt x="124" y="129"/>
                    <a:pt x="123" y="125"/>
                    <a:pt x="125" y="125"/>
                  </a:cubicBezTo>
                  <a:cubicBezTo>
                    <a:pt x="127" y="124"/>
                    <a:pt x="127" y="124"/>
                    <a:pt x="127" y="123"/>
                  </a:cubicBezTo>
                  <a:cubicBezTo>
                    <a:pt x="127" y="122"/>
                    <a:pt x="129" y="120"/>
                    <a:pt x="129" y="121"/>
                  </a:cubicBezTo>
                  <a:cubicBezTo>
                    <a:pt x="129" y="121"/>
                    <a:pt x="130" y="123"/>
                    <a:pt x="129" y="125"/>
                  </a:cubicBezTo>
                  <a:cubicBezTo>
                    <a:pt x="129" y="126"/>
                    <a:pt x="130" y="131"/>
                    <a:pt x="129" y="132"/>
                  </a:cubicBezTo>
                  <a:cubicBezTo>
                    <a:pt x="129" y="132"/>
                    <a:pt x="128" y="133"/>
                    <a:pt x="128" y="134"/>
                  </a:cubicBezTo>
                  <a:cubicBezTo>
                    <a:pt x="128" y="135"/>
                    <a:pt x="129" y="135"/>
                    <a:pt x="129" y="134"/>
                  </a:cubicBezTo>
                  <a:cubicBezTo>
                    <a:pt x="130" y="134"/>
                    <a:pt x="132" y="133"/>
                    <a:pt x="132" y="132"/>
                  </a:cubicBezTo>
                  <a:cubicBezTo>
                    <a:pt x="132" y="131"/>
                    <a:pt x="132" y="128"/>
                    <a:pt x="133" y="129"/>
                  </a:cubicBezTo>
                  <a:cubicBezTo>
                    <a:pt x="133" y="130"/>
                    <a:pt x="135" y="133"/>
                    <a:pt x="136" y="134"/>
                  </a:cubicBezTo>
                  <a:cubicBezTo>
                    <a:pt x="137" y="136"/>
                    <a:pt x="134" y="137"/>
                    <a:pt x="134" y="137"/>
                  </a:cubicBezTo>
                  <a:cubicBezTo>
                    <a:pt x="135" y="138"/>
                    <a:pt x="136" y="138"/>
                    <a:pt x="137" y="138"/>
                  </a:cubicBezTo>
                  <a:cubicBezTo>
                    <a:pt x="138" y="137"/>
                    <a:pt x="137" y="135"/>
                    <a:pt x="139" y="138"/>
                  </a:cubicBezTo>
                  <a:cubicBezTo>
                    <a:pt x="141" y="140"/>
                    <a:pt x="144" y="143"/>
                    <a:pt x="145" y="145"/>
                  </a:cubicBezTo>
                  <a:cubicBezTo>
                    <a:pt x="145" y="147"/>
                    <a:pt x="146" y="149"/>
                    <a:pt x="148" y="151"/>
                  </a:cubicBezTo>
                  <a:cubicBezTo>
                    <a:pt x="150" y="153"/>
                    <a:pt x="149" y="153"/>
                    <a:pt x="153" y="154"/>
                  </a:cubicBezTo>
                  <a:cubicBezTo>
                    <a:pt x="156" y="155"/>
                    <a:pt x="155" y="158"/>
                    <a:pt x="157" y="157"/>
                  </a:cubicBezTo>
                  <a:cubicBezTo>
                    <a:pt x="158" y="156"/>
                    <a:pt x="157" y="154"/>
                    <a:pt x="159" y="155"/>
                  </a:cubicBezTo>
                  <a:cubicBezTo>
                    <a:pt x="161" y="156"/>
                    <a:pt x="165" y="159"/>
                    <a:pt x="166" y="158"/>
                  </a:cubicBezTo>
                  <a:cubicBezTo>
                    <a:pt x="167" y="158"/>
                    <a:pt x="169" y="156"/>
                    <a:pt x="171" y="156"/>
                  </a:cubicBezTo>
                  <a:cubicBezTo>
                    <a:pt x="172" y="156"/>
                    <a:pt x="172" y="153"/>
                    <a:pt x="172" y="153"/>
                  </a:cubicBezTo>
                  <a:cubicBezTo>
                    <a:pt x="172" y="153"/>
                    <a:pt x="173" y="153"/>
                    <a:pt x="175" y="156"/>
                  </a:cubicBezTo>
                  <a:cubicBezTo>
                    <a:pt x="178" y="158"/>
                    <a:pt x="178" y="159"/>
                    <a:pt x="180" y="159"/>
                  </a:cubicBezTo>
                  <a:cubicBezTo>
                    <a:pt x="182" y="158"/>
                    <a:pt x="184" y="159"/>
                    <a:pt x="185" y="158"/>
                  </a:cubicBezTo>
                  <a:cubicBezTo>
                    <a:pt x="186" y="156"/>
                    <a:pt x="185" y="154"/>
                    <a:pt x="187" y="154"/>
                  </a:cubicBezTo>
                  <a:cubicBezTo>
                    <a:pt x="190" y="153"/>
                    <a:pt x="191" y="153"/>
                    <a:pt x="193" y="152"/>
                  </a:cubicBezTo>
                  <a:cubicBezTo>
                    <a:pt x="195" y="151"/>
                    <a:pt x="197" y="152"/>
                    <a:pt x="197" y="150"/>
                  </a:cubicBezTo>
                  <a:cubicBezTo>
                    <a:pt x="197" y="148"/>
                    <a:pt x="195" y="142"/>
                    <a:pt x="196" y="141"/>
                  </a:cubicBezTo>
                  <a:cubicBezTo>
                    <a:pt x="196" y="141"/>
                    <a:pt x="195" y="137"/>
                    <a:pt x="196" y="135"/>
                  </a:cubicBezTo>
                  <a:cubicBezTo>
                    <a:pt x="196" y="133"/>
                    <a:pt x="195" y="130"/>
                    <a:pt x="196" y="129"/>
                  </a:cubicBezTo>
                  <a:cubicBezTo>
                    <a:pt x="197" y="128"/>
                    <a:pt x="198" y="123"/>
                    <a:pt x="199" y="122"/>
                  </a:cubicBezTo>
                  <a:cubicBezTo>
                    <a:pt x="200" y="121"/>
                    <a:pt x="201" y="121"/>
                    <a:pt x="203" y="119"/>
                  </a:cubicBezTo>
                  <a:cubicBezTo>
                    <a:pt x="204" y="118"/>
                    <a:pt x="204" y="105"/>
                    <a:pt x="203" y="102"/>
                  </a:cubicBezTo>
                  <a:cubicBezTo>
                    <a:pt x="203" y="99"/>
                    <a:pt x="203" y="94"/>
                    <a:pt x="201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9" name="Freeform 54"/>
            <p:cNvSpPr/>
            <p:nvPr/>
          </p:nvSpPr>
          <p:spPr bwMode="auto">
            <a:xfrm>
              <a:off x="7618462" y="5430807"/>
              <a:ext cx="109461" cy="115776"/>
            </a:xfrm>
            <a:custGeom>
              <a:avLst/>
              <a:gdLst>
                <a:gd name="T0" fmla="*/ 18 w 22"/>
                <a:gd name="T1" fmla="*/ 2 h 23"/>
                <a:gd name="T2" fmla="*/ 12 w 22"/>
                <a:gd name="T3" fmla="*/ 3 h 23"/>
                <a:gd name="T4" fmla="*/ 4 w 22"/>
                <a:gd name="T5" fmla="*/ 1 h 23"/>
                <a:gd name="T6" fmla="*/ 0 w 22"/>
                <a:gd name="T7" fmla="*/ 2 h 23"/>
                <a:gd name="T8" fmla="*/ 6 w 22"/>
                <a:gd name="T9" fmla="*/ 11 h 23"/>
                <a:gd name="T10" fmla="*/ 8 w 22"/>
                <a:gd name="T11" fmla="*/ 16 h 23"/>
                <a:gd name="T12" fmla="*/ 16 w 22"/>
                <a:gd name="T13" fmla="*/ 23 h 23"/>
                <a:gd name="T14" fmla="*/ 18 w 22"/>
                <a:gd name="T15" fmla="*/ 18 h 23"/>
                <a:gd name="T16" fmla="*/ 21 w 22"/>
                <a:gd name="T17" fmla="*/ 20 h 23"/>
                <a:gd name="T18" fmla="*/ 21 w 22"/>
                <a:gd name="T19" fmla="*/ 18 h 23"/>
                <a:gd name="T20" fmla="*/ 22 w 22"/>
                <a:gd name="T21" fmla="*/ 13 h 23"/>
                <a:gd name="T22" fmla="*/ 20 w 22"/>
                <a:gd name="T23" fmla="*/ 5 h 23"/>
                <a:gd name="T24" fmla="*/ 18 w 22"/>
                <a:gd name="T2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18" y="2"/>
                  </a:moveTo>
                  <a:cubicBezTo>
                    <a:pt x="17" y="1"/>
                    <a:pt x="13" y="3"/>
                    <a:pt x="12" y="3"/>
                  </a:cubicBezTo>
                  <a:cubicBezTo>
                    <a:pt x="10" y="4"/>
                    <a:pt x="7" y="3"/>
                    <a:pt x="4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5" y="9"/>
                    <a:pt x="6" y="11"/>
                  </a:cubicBezTo>
                  <a:cubicBezTo>
                    <a:pt x="7" y="13"/>
                    <a:pt x="8" y="13"/>
                    <a:pt x="8" y="16"/>
                  </a:cubicBezTo>
                  <a:cubicBezTo>
                    <a:pt x="9" y="19"/>
                    <a:pt x="14" y="23"/>
                    <a:pt x="16" y="23"/>
                  </a:cubicBezTo>
                  <a:cubicBezTo>
                    <a:pt x="18" y="23"/>
                    <a:pt x="18" y="19"/>
                    <a:pt x="18" y="18"/>
                  </a:cubicBezTo>
                  <a:cubicBezTo>
                    <a:pt x="19" y="17"/>
                    <a:pt x="20" y="19"/>
                    <a:pt x="21" y="20"/>
                  </a:cubicBezTo>
                  <a:cubicBezTo>
                    <a:pt x="22" y="21"/>
                    <a:pt x="21" y="18"/>
                    <a:pt x="21" y="18"/>
                  </a:cubicBezTo>
                  <a:cubicBezTo>
                    <a:pt x="20" y="17"/>
                    <a:pt x="21" y="14"/>
                    <a:pt x="22" y="13"/>
                  </a:cubicBezTo>
                  <a:cubicBezTo>
                    <a:pt x="22" y="12"/>
                    <a:pt x="21" y="7"/>
                    <a:pt x="20" y="5"/>
                  </a:cubicBezTo>
                  <a:cubicBezTo>
                    <a:pt x="18" y="4"/>
                    <a:pt x="20" y="4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0" name="Freeform 55"/>
            <p:cNvSpPr/>
            <p:nvPr/>
          </p:nvSpPr>
          <p:spPr bwMode="auto">
            <a:xfrm>
              <a:off x="8205761" y="5426595"/>
              <a:ext cx="138931" cy="244183"/>
            </a:xfrm>
            <a:custGeom>
              <a:avLst/>
              <a:gdLst>
                <a:gd name="T0" fmla="*/ 27 w 28"/>
                <a:gd name="T1" fmla="*/ 14 h 49"/>
                <a:gd name="T2" fmla="*/ 25 w 28"/>
                <a:gd name="T3" fmla="*/ 6 h 49"/>
                <a:gd name="T4" fmla="*/ 23 w 28"/>
                <a:gd name="T5" fmla="*/ 3 h 49"/>
                <a:gd name="T6" fmla="*/ 21 w 28"/>
                <a:gd name="T7" fmla="*/ 5 h 49"/>
                <a:gd name="T8" fmla="*/ 19 w 28"/>
                <a:gd name="T9" fmla="*/ 3 h 49"/>
                <a:gd name="T10" fmla="*/ 17 w 28"/>
                <a:gd name="T11" fmla="*/ 1 h 49"/>
                <a:gd name="T12" fmla="*/ 14 w 28"/>
                <a:gd name="T13" fmla="*/ 2 h 49"/>
                <a:gd name="T14" fmla="*/ 13 w 28"/>
                <a:gd name="T15" fmla="*/ 9 h 49"/>
                <a:gd name="T16" fmla="*/ 13 w 28"/>
                <a:gd name="T17" fmla="*/ 14 h 49"/>
                <a:gd name="T18" fmla="*/ 9 w 28"/>
                <a:gd name="T19" fmla="*/ 23 h 49"/>
                <a:gd name="T20" fmla="*/ 4 w 28"/>
                <a:gd name="T21" fmla="*/ 28 h 49"/>
                <a:gd name="T22" fmla="*/ 4 w 28"/>
                <a:gd name="T23" fmla="*/ 34 h 49"/>
                <a:gd name="T24" fmla="*/ 2 w 28"/>
                <a:gd name="T25" fmla="*/ 38 h 49"/>
                <a:gd name="T26" fmla="*/ 0 w 28"/>
                <a:gd name="T27" fmla="*/ 42 h 49"/>
                <a:gd name="T28" fmla="*/ 7 w 28"/>
                <a:gd name="T29" fmla="*/ 45 h 49"/>
                <a:gd name="T30" fmla="*/ 10 w 28"/>
                <a:gd name="T31" fmla="*/ 48 h 49"/>
                <a:gd name="T32" fmla="*/ 15 w 28"/>
                <a:gd name="T33" fmla="*/ 48 h 49"/>
                <a:gd name="T34" fmla="*/ 19 w 28"/>
                <a:gd name="T35" fmla="*/ 44 h 49"/>
                <a:gd name="T36" fmla="*/ 20 w 28"/>
                <a:gd name="T37" fmla="*/ 38 h 49"/>
                <a:gd name="T38" fmla="*/ 18 w 28"/>
                <a:gd name="T39" fmla="*/ 31 h 49"/>
                <a:gd name="T40" fmla="*/ 24 w 28"/>
                <a:gd name="T41" fmla="*/ 26 h 49"/>
                <a:gd name="T42" fmla="*/ 27 w 28"/>
                <a:gd name="T43" fmla="*/ 26 h 49"/>
                <a:gd name="T44" fmla="*/ 25 w 28"/>
                <a:gd name="T45" fmla="*/ 21 h 49"/>
                <a:gd name="T46" fmla="*/ 27 w 28"/>
                <a:gd name="T47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9">
                  <a:moveTo>
                    <a:pt x="27" y="14"/>
                  </a:moveTo>
                  <a:cubicBezTo>
                    <a:pt x="27" y="12"/>
                    <a:pt x="26" y="9"/>
                    <a:pt x="25" y="6"/>
                  </a:cubicBezTo>
                  <a:cubicBezTo>
                    <a:pt x="24" y="3"/>
                    <a:pt x="24" y="4"/>
                    <a:pt x="23" y="3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1" y="6"/>
                    <a:pt x="20" y="4"/>
                    <a:pt x="19" y="3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4" y="0"/>
                    <a:pt x="14" y="2"/>
                  </a:cubicBezTo>
                  <a:cubicBezTo>
                    <a:pt x="14" y="4"/>
                    <a:pt x="14" y="8"/>
                    <a:pt x="13" y="9"/>
                  </a:cubicBezTo>
                  <a:cubicBezTo>
                    <a:pt x="12" y="10"/>
                    <a:pt x="12" y="12"/>
                    <a:pt x="13" y="14"/>
                  </a:cubicBezTo>
                  <a:cubicBezTo>
                    <a:pt x="14" y="17"/>
                    <a:pt x="10" y="21"/>
                    <a:pt x="9" y="23"/>
                  </a:cubicBezTo>
                  <a:cubicBezTo>
                    <a:pt x="8" y="25"/>
                    <a:pt x="6" y="27"/>
                    <a:pt x="4" y="28"/>
                  </a:cubicBezTo>
                  <a:cubicBezTo>
                    <a:pt x="3" y="28"/>
                    <a:pt x="5" y="33"/>
                    <a:pt x="4" y="34"/>
                  </a:cubicBezTo>
                  <a:cubicBezTo>
                    <a:pt x="2" y="35"/>
                    <a:pt x="2" y="36"/>
                    <a:pt x="2" y="38"/>
                  </a:cubicBezTo>
                  <a:cubicBezTo>
                    <a:pt x="1" y="39"/>
                    <a:pt x="0" y="40"/>
                    <a:pt x="0" y="42"/>
                  </a:cubicBezTo>
                  <a:cubicBezTo>
                    <a:pt x="1" y="44"/>
                    <a:pt x="6" y="45"/>
                    <a:pt x="7" y="45"/>
                  </a:cubicBezTo>
                  <a:cubicBezTo>
                    <a:pt x="8" y="45"/>
                    <a:pt x="8" y="46"/>
                    <a:pt x="10" y="48"/>
                  </a:cubicBezTo>
                  <a:cubicBezTo>
                    <a:pt x="11" y="49"/>
                    <a:pt x="14" y="49"/>
                    <a:pt x="15" y="48"/>
                  </a:cubicBezTo>
                  <a:cubicBezTo>
                    <a:pt x="16" y="48"/>
                    <a:pt x="18" y="45"/>
                    <a:pt x="19" y="44"/>
                  </a:cubicBezTo>
                  <a:cubicBezTo>
                    <a:pt x="20" y="42"/>
                    <a:pt x="20" y="40"/>
                    <a:pt x="20" y="38"/>
                  </a:cubicBezTo>
                  <a:cubicBezTo>
                    <a:pt x="20" y="37"/>
                    <a:pt x="19" y="32"/>
                    <a:pt x="18" y="31"/>
                  </a:cubicBezTo>
                  <a:cubicBezTo>
                    <a:pt x="18" y="30"/>
                    <a:pt x="23" y="27"/>
                    <a:pt x="24" y="26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8" y="25"/>
                    <a:pt x="25" y="23"/>
                    <a:pt x="25" y="21"/>
                  </a:cubicBezTo>
                  <a:cubicBezTo>
                    <a:pt x="25" y="19"/>
                    <a:pt x="26" y="15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1" name="Freeform 56"/>
            <p:cNvSpPr/>
            <p:nvPr/>
          </p:nvSpPr>
          <p:spPr bwMode="auto">
            <a:xfrm>
              <a:off x="8205762" y="5207675"/>
              <a:ext cx="193663" cy="254707"/>
            </a:xfrm>
            <a:custGeom>
              <a:avLst/>
              <a:gdLst>
                <a:gd name="T0" fmla="*/ 38 w 39"/>
                <a:gd name="T1" fmla="*/ 32 h 51"/>
                <a:gd name="T2" fmla="*/ 39 w 39"/>
                <a:gd name="T3" fmla="*/ 25 h 51"/>
                <a:gd name="T4" fmla="*/ 35 w 39"/>
                <a:gd name="T5" fmla="*/ 24 h 51"/>
                <a:gd name="T6" fmla="*/ 31 w 39"/>
                <a:gd name="T7" fmla="*/ 25 h 51"/>
                <a:gd name="T8" fmla="*/ 25 w 39"/>
                <a:gd name="T9" fmla="*/ 20 h 51"/>
                <a:gd name="T10" fmla="*/ 20 w 39"/>
                <a:gd name="T11" fmla="*/ 13 h 51"/>
                <a:gd name="T12" fmla="*/ 21 w 39"/>
                <a:gd name="T13" fmla="*/ 17 h 51"/>
                <a:gd name="T14" fmla="*/ 21 w 39"/>
                <a:gd name="T15" fmla="*/ 20 h 51"/>
                <a:gd name="T16" fmla="*/ 17 w 39"/>
                <a:gd name="T17" fmla="*/ 17 h 51"/>
                <a:gd name="T18" fmla="*/ 15 w 39"/>
                <a:gd name="T19" fmla="*/ 11 h 51"/>
                <a:gd name="T20" fmla="*/ 9 w 39"/>
                <a:gd name="T21" fmla="*/ 6 h 51"/>
                <a:gd name="T22" fmla="*/ 2 w 39"/>
                <a:gd name="T23" fmla="*/ 1 h 51"/>
                <a:gd name="T24" fmla="*/ 8 w 39"/>
                <a:gd name="T25" fmla="*/ 9 h 51"/>
                <a:gd name="T26" fmla="*/ 15 w 39"/>
                <a:gd name="T27" fmla="*/ 17 h 51"/>
                <a:gd name="T28" fmla="*/ 18 w 39"/>
                <a:gd name="T29" fmla="*/ 20 h 51"/>
                <a:gd name="T30" fmla="*/ 20 w 39"/>
                <a:gd name="T31" fmla="*/ 23 h 51"/>
                <a:gd name="T32" fmla="*/ 20 w 39"/>
                <a:gd name="T33" fmla="*/ 29 h 51"/>
                <a:gd name="T34" fmla="*/ 18 w 39"/>
                <a:gd name="T35" fmla="*/ 35 h 51"/>
                <a:gd name="T36" fmla="*/ 27 w 39"/>
                <a:gd name="T37" fmla="*/ 41 h 51"/>
                <a:gd name="T38" fmla="*/ 28 w 39"/>
                <a:gd name="T39" fmla="*/ 49 h 51"/>
                <a:gd name="T40" fmla="*/ 33 w 39"/>
                <a:gd name="T41" fmla="*/ 51 h 51"/>
                <a:gd name="T42" fmla="*/ 34 w 39"/>
                <a:gd name="T43" fmla="*/ 46 h 51"/>
                <a:gd name="T44" fmla="*/ 37 w 39"/>
                <a:gd name="T45" fmla="*/ 39 h 51"/>
                <a:gd name="T46" fmla="*/ 36 w 39"/>
                <a:gd name="T47" fmla="*/ 35 h 51"/>
                <a:gd name="T48" fmla="*/ 38 w 39"/>
                <a:gd name="T4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51">
                  <a:moveTo>
                    <a:pt x="38" y="32"/>
                  </a:moveTo>
                  <a:cubicBezTo>
                    <a:pt x="38" y="31"/>
                    <a:pt x="39" y="27"/>
                    <a:pt x="39" y="25"/>
                  </a:cubicBezTo>
                  <a:cubicBezTo>
                    <a:pt x="38" y="24"/>
                    <a:pt x="36" y="23"/>
                    <a:pt x="35" y="24"/>
                  </a:cubicBezTo>
                  <a:cubicBezTo>
                    <a:pt x="33" y="25"/>
                    <a:pt x="34" y="26"/>
                    <a:pt x="31" y="25"/>
                  </a:cubicBezTo>
                  <a:cubicBezTo>
                    <a:pt x="28" y="24"/>
                    <a:pt x="25" y="21"/>
                    <a:pt x="25" y="20"/>
                  </a:cubicBezTo>
                  <a:cubicBezTo>
                    <a:pt x="24" y="19"/>
                    <a:pt x="21" y="14"/>
                    <a:pt x="20" y="13"/>
                  </a:cubicBezTo>
                  <a:cubicBezTo>
                    <a:pt x="19" y="12"/>
                    <a:pt x="20" y="15"/>
                    <a:pt x="21" y="17"/>
                  </a:cubicBezTo>
                  <a:cubicBezTo>
                    <a:pt x="23" y="19"/>
                    <a:pt x="22" y="20"/>
                    <a:pt x="21" y="20"/>
                  </a:cubicBezTo>
                  <a:cubicBezTo>
                    <a:pt x="21" y="21"/>
                    <a:pt x="19" y="19"/>
                    <a:pt x="17" y="17"/>
                  </a:cubicBezTo>
                  <a:cubicBezTo>
                    <a:pt x="16" y="14"/>
                    <a:pt x="15" y="13"/>
                    <a:pt x="15" y="11"/>
                  </a:cubicBezTo>
                  <a:cubicBezTo>
                    <a:pt x="15" y="10"/>
                    <a:pt x="11" y="7"/>
                    <a:pt x="9" y="6"/>
                  </a:cubicBezTo>
                  <a:cubicBezTo>
                    <a:pt x="7" y="5"/>
                    <a:pt x="4" y="2"/>
                    <a:pt x="2" y="1"/>
                  </a:cubicBezTo>
                  <a:cubicBezTo>
                    <a:pt x="0" y="0"/>
                    <a:pt x="6" y="7"/>
                    <a:pt x="8" y="9"/>
                  </a:cubicBezTo>
                  <a:cubicBezTo>
                    <a:pt x="10" y="11"/>
                    <a:pt x="14" y="16"/>
                    <a:pt x="15" y="17"/>
                  </a:cubicBezTo>
                  <a:cubicBezTo>
                    <a:pt x="17" y="18"/>
                    <a:pt x="18" y="19"/>
                    <a:pt x="18" y="20"/>
                  </a:cubicBezTo>
                  <a:cubicBezTo>
                    <a:pt x="17" y="21"/>
                    <a:pt x="17" y="21"/>
                    <a:pt x="20" y="23"/>
                  </a:cubicBezTo>
                  <a:cubicBezTo>
                    <a:pt x="22" y="25"/>
                    <a:pt x="19" y="26"/>
                    <a:pt x="20" y="29"/>
                  </a:cubicBezTo>
                  <a:cubicBezTo>
                    <a:pt x="21" y="31"/>
                    <a:pt x="19" y="34"/>
                    <a:pt x="18" y="35"/>
                  </a:cubicBezTo>
                  <a:cubicBezTo>
                    <a:pt x="18" y="37"/>
                    <a:pt x="25" y="39"/>
                    <a:pt x="27" y="41"/>
                  </a:cubicBezTo>
                  <a:cubicBezTo>
                    <a:pt x="30" y="43"/>
                    <a:pt x="27" y="49"/>
                    <a:pt x="28" y="49"/>
                  </a:cubicBezTo>
                  <a:cubicBezTo>
                    <a:pt x="29" y="51"/>
                    <a:pt x="32" y="51"/>
                    <a:pt x="33" y="51"/>
                  </a:cubicBezTo>
                  <a:cubicBezTo>
                    <a:pt x="34" y="51"/>
                    <a:pt x="34" y="48"/>
                    <a:pt x="34" y="46"/>
                  </a:cubicBezTo>
                  <a:cubicBezTo>
                    <a:pt x="34" y="45"/>
                    <a:pt x="36" y="40"/>
                    <a:pt x="37" y="39"/>
                  </a:cubicBezTo>
                  <a:cubicBezTo>
                    <a:pt x="37" y="37"/>
                    <a:pt x="35" y="36"/>
                    <a:pt x="36" y="35"/>
                  </a:cubicBezTo>
                  <a:cubicBezTo>
                    <a:pt x="37" y="34"/>
                    <a:pt x="38" y="33"/>
                    <a:pt x="3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2" name="Freeform 57"/>
            <p:cNvSpPr/>
            <p:nvPr/>
          </p:nvSpPr>
          <p:spPr bwMode="auto">
            <a:xfrm>
              <a:off x="977131" y="2401687"/>
              <a:ext cx="2292364" cy="3574319"/>
            </a:xfrm>
            <a:custGeom>
              <a:avLst/>
              <a:gdLst>
                <a:gd name="T0" fmla="*/ 393 w 460"/>
                <a:gd name="T1" fmla="*/ 367 h 716"/>
                <a:gd name="T2" fmla="*/ 379 w 460"/>
                <a:gd name="T3" fmla="*/ 358 h 716"/>
                <a:gd name="T4" fmla="*/ 355 w 460"/>
                <a:gd name="T5" fmla="*/ 339 h 716"/>
                <a:gd name="T6" fmla="*/ 294 w 460"/>
                <a:gd name="T7" fmla="*/ 337 h 716"/>
                <a:gd name="T8" fmla="*/ 256 w 460"/>
                <a:gd name="T9" fmla="*/ 338 h 716"/>
                <a:gd name="T10" fmla="*/ 261 w 460"/>
                <a:gd name="T11" fmla="*/ 317 h 716"/>
                <a:gd name="T12" fmla="*/ 238 w 460"/>
                <a:gd name="T13" fmla="*/ 314 h 716"/>
                <a:gd name="T14" fmla="*/ 250 w 460"/>
                <a:gd name="T15" fmla="*/ 290 h 716"/>
                <a:gd name="T16" fmla="*/ 209 w 460"/>
                <a:gd name="T17" fmla="*/ 279 h 716"/>
                <a:gd name="T18" fmla="*/ 229 w 460"/>
                <a:gd name="T19" fmla="*/ 255 h 716"/>
                <a:gd name="T20" fmla="*/ 282 w 460"/>
                <a:gd name="T21" fmla="*/ 270 h 716"/>
                <a:gd name="T22" fmla="*/ 319 w 460"/>
                <a:gd name="T23" fmla="*/ 218 h 716"/>
                <a:gd name="T24" fmla="*/ 363 w 460"/>
                <a:gd name="T25" fmla="*/ 180 h 716"/>
                <a:gd name="T26" fmla="*/ 372 w 460"/>
                <a:gd name="T27" fmla="*/ 184 h 716"/>
                <a:gd name="T28" fmla="*/ 364 w 460"/>
                <a:gd name="T29" fmla="*/ 160 h 716"/>
                <a:gd name="T30" fmla="*/ 412 w 460"/>
                <a:gd name="T31" fmla="*/ 132 h 716"/>
                <a:gd name="T32" fmla="*/ 393 w 460"/>
                <a:gd name="T33" fmla="*/ 104 h 716"/>
                <a:gd name="T34" fmla="*/ 371 w 460"/>
                <a:gd name="T35" fmla="*/ 95 h 716"/>
                <a:gd name="T36" fmla="*/ 339 w 460"/>
                <a:gd name="T37" fmla="*/ 88 h 716"/>
                <a:gd name="T38" fmla="*/ 325 w 460"/>
                <a:gd name="T39" fmla="*/ 142 h 716"/>
                <a:gd name="T40" fmla="*/ 277 w 460"/>
                <a:gd name="T41" fmla="*/ 113 h 716"/>
                <a:gd name="T42" fmla="*/ 296 w 460"/>
                <a:gd name="T43" fmla="*/ 72 h 716"/>
                <a:gd name="T44" fmla="*/ 317 w 460"/>
                <a:gd name="T45" fmla="*/ 47 h 716"/>
                <a:gd name="T46" fmla="*/ 340 w 460"/>
                <a:gd name="T47" fmla="*/ 30 h 716"/>
                <a:gd name="T48" fmla="*/ 328 w 460"/>
                <a:gd name="T49" fmla="*/ 28 h 716"/>
                <a:gd name="T50" fmla="*/ 309 w 460"/>
                <a:gd name="T51" fmla="*/ 24 h 716"/>
                <a:gd name="T52" fmla="*/ 291 w 460"/>
                <a:gd name="T53" fmla="*/ 18 h 716"/>
                <a:gd name="T54" fmla="*/ 284 w 460"/>
                <a:gd name="T55" fmla="*/ 33 h 716"/>
                <a:gd name="T56" fmla="*/ 242 w 460"/>
                <a:gd name="T57" fmla="*/ 32 h 716"/>
                <a:gd name="T58" fmla="*/ 226 w 460"/>
                <a:gd name="T59" fmla="*/ 37 h 716"/>
                <a:gd name="T60" fmla="*/ 189 w 460"/>
                <a:gd name="T61" fmla="*/ 20 h 716"/>
                <a:gd name="T62" fmla="*/ 163 w 460"/>
                <a:gd name="T63" fmla="*/ 19 h 716"/>
                <a:gd name="T64" fmla="*/ 128 w 460"/>
                <a:gd name="T65" fmla="*/ 21 h 716"/>
                <a:gd name="T66" fmla="*/ 78 w 460"/>
                <a:gd name="T67" fmla="*/ 8 h 716"/>
                <a:gd name="T68" fmla="*/ 32 w 460"/>
                <a:gd name="T69" fmla="*/ 42 h 716"/>
                <a:gd name="T70" fmla="*/ 22 w 460"/>
                <a:gd name="T71" fmla="*/ 48 h 716"/>
                <a:gd name="T72" fmla="*/ 26 w 460"/>
                <a:gd name="T73" fmla="*/ 70 h 716"/>
                <a:gd name="T74" fmla="*/ 15 w 460"/>
                <a:gd name="T75" fmla="*/ 95 h 716"/>
                <a:gd name="T76" fmla="*/ 15 w 460"/>
                <a:gd name="T77" fmla="*/ 115 h 716"/>
                <a:gd name="T78" fmla="*/ 49 w 460"/>
                <a:gd name="T79" fmla="*/ 95 h 716"/>
                <a:gd name="T80" fmla="*/ 73 w 460"/>
                <a:gd name="T81" fmla="*/ 91 h 716"/>
                <a:gd name="T82" fmla="*/ 111 w 460"/>
                <a:gd name="T83" fmla="*/ 102 h 716"/>
                <a:gd name="T84" fmla="*/ 129 w 460"/>
                <a:gd name="T85" fmla="*/ 124 h 716"/>
                <a:gd name="T86" fmla="*/ 138 w 460"/>
                <a:gd name="T87" fmla="*/ 149 h 716"/>
                <a:gd name="T88" fmla="*/ 135 w 460"/>
                <a:gd name="T89" fmla="*/ 163 h 716"/>
                <a:gd name="T90" fmla="*/ 139 w 460"/>
                <a:gd name="T91" fmla="*/ 237 h 716"/>
                <a:gd name="T92" fmla="*/ 155 w 460"/>
                <a:gd name="T93" fmla="*/ 281 h 716"/>
                <a:gd name="T94" fmla="*/ 160 w 460"/>
                <a:gd name="T95" fmla="*/ 262 h 716"/>
                <a:gd name="T96" fmla="*/ 222 w 460"/>
                <a:gd name="T97" fmla="*/ 321 h 716"/>
                <a:gd name="T98" fmla="*/ 240 w 460"/>
                <a:gd name="T99" fmla="*/ 326 h 716"/>
                <a:gd name="T100" fmla="*/ 246 w 460"/>
                <a:gd name="T101" fmla="*/ 340 h 716"/>
                <a:gd name="T102" fmla="*/ 279 w 460"/>
                <a:gd name="T103" fmla="*/ 354 h 716"/>
                <a:gd name="T104" fmla="*/ 253 w 460"/>
                <a:gd name="T105" fmla="*/ 396 h 716"/>
                <a:gd name="T106" fmla="*/ 265 w 460"/>
                <a:gd name="T107" fmla="*/ 458 h 716"/>
                <a:gd name="T108" fmla="*/ 259 w 460"/>
                <a:gd name="T109" fmla="*/ 546 h 716"/>
                <a:gd name="T110" fmla="*/ 232 w 460"/>
                <a:gd name="T111" fmla="*/ 635 h 716"/>
                <a:gd name="T112" fmla="*/ 213 w 460"/>
                <a:gd name="T113" fmla="*/ 687 h 716"/>
                <a:gd name="T114" fmla="*/ 236 w 460"/>
                <a:gd name="T115" fmla="*/ 704 h 716"/>
                <a:gd name="T116" fmla="*/ 250 w 460"/>
                <a:gd name="T117" fmla="*/ 677 h 716"/>
                <a:gd name="T118" fmla="*/ 301 w 460"/>
                <a:gd name="T119" fmla="*/ 594 h 716"/>
                <a:gd name="T120" fmla="*/ 349 w 460"/>
                <a:gd name="T121" fmla="*/ 556 h 716"/>
                <a:gd name="T122" fmla="*/ 395 w 460"/>
                <a:gd name="T123" fmla="*/ 498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0" h="716">
                  <a:moveTo>
                    <a:pt x="458" y="407"/>
                  </a:moveTo>
                  <a:cubicBezTo>
                    <a:pt x="457" y="406"/>
                    <a:pt x="455" y="405"/>
                    <a:pt x="452" y="404"/>
                  </a:cubicBezTo>
                  <a:cubicBezTo>
                    <a:pt x="449" y="404"/>
                    <a:pt x="446" y="404"/>
                    <a:pt x="445" y="402"/>
                  </a:cubicBezTo>
                  <a:cubicBezTo>
                    <a:pt x="443" y="401"/>
                    <a:pt x="442" y="398"/>
                    <a:pt x="438" y="397"/>
                  </a:cubicBezTo>
                  <a:cubicBezTo>
                    <a:pt x="434" y="397"/>
                    <a:pt x="430" y="397"/>
                    <a:pt x="428" y="397"/>
                  </a:cubicBezTo>
                  <a:cubicBezTo>
                    <a:pt x="426" y="396"/>
                    <a:pt x="426" y="395"/>
                    <a:pt x="423" y="395"/>
                  </a:cubicBezTo>
                  <a:cubicBezTo>
                    <a:pt x="421" y="395"/>
                    <a:pt x="419" y="395"/>
                    <a:pt x="418" y="395"/>
                  </a:cubicBezTo>
                  <a:cubicBezTo>
                    <a:pt x="418" y="394"/>
                    <a:pt x="417" y="392"/>
                    <a:pt x="416" y="392"/>
                  </a:cubicBezTo>
                  <a:cubicBezTo>
                    <a:pt x="414" y="391"/>
                    <a:pt x="410" y="389"/>
                    <a:pt x="409" y="388"/>
                  </a:cubicBezTo>
                  <a:cubicBezTo>
                    <a:pt x="408" y="388"/>
                    <a:pt x="406" y="386"/>
                    <a:pt x="405" y="387"/>
                  </a:cubicBezTo>
                  <a:cubicBezTo>
                    <a:pt x="403" y="388"/>
                    <a:pt x="400" y="393"/>
                    <a:pt x="399" y="393"/>
                  </a:cubicBezTo>
                  <a:cubicBezTo>
                    <a:pt x="398" y="393"/>
                    <a:pt x="402" y="388"/>
                    <a:pt x="403" y="388"/>
                  </a:cubicBezTo>
                  <a:cubicBezTo>
                    <a:pt x="403" y="387"/>
                    <a:pt x="403" y="385"/>
                    <a:pt x="401" y="385"/>
                  </a:cubicBezTo>
                  <a:cubicBezTo>
                    <a:pt x="399" y="385"/>
                    <a:pt x="397" y="386"/>
                    <a:pt x="396" y="385"/>
                  </a:cubicBezTo>
                  <a:cubicBezTo>
                    <a:pt x="396" y="385"/>
                    <a:pt x="396" y="382"/>
                    <a:pt x="394" y="383"/>
                  </a:cubicBezTo>
                  <a:cubicBezTo>
                    <a:pt x="393" y="384"/>
                    <a:pt x="391" y="387"/>
                    <a:pt x="391" y="386"/>
                  </a:cubicBezTo>
                  <a:cubicBezTo>
                    <a:pt x="391" y="384"/>
                    <a:pt x="394" y="383"/>
                    <a:pt x="395" y="382"/>
                  </a:cubicBezTo>
                  <a:cubicBezTo>
                    <a:pt x="396" y="382"/>
                    <a:pt x="397" y="379"/>
                    <a:pt x="397" y="378"/>
                  </a:cubicBezTo>
                  <a:cubicBezTo>
                    <a:pt x="397" y="377"/>
                    <a:pt x="396" y="377"/>
                    <a:pt x="395" y="375"/>
                  </a:cubicBezTo>
                  <a:cubicBezTo>
                    <a:pt x="394" y="374"/>
                    <a:pt x="393" y="368"/>
                    <a:pt x="393" y="367"/>
                  </a:cubicBezTo>
                  <a:cubicBezTo>
                    <a:pt x="393" y="367"/>
                    <a:pt x="393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5"/>
                    <a:pt x="392" y="365"/>
                    <a:pt x="391" y="365"/>
                  </a:cubicBezTo>
                  <a:cubicBezTo>
                    <a:pt x="391" y="365"/>
                    <a:pt x="391" y="364"/>
                    <a:pt x="391" y="364"/>
                  </a:cubicBezTo>
                  <a:cubicBezTo>
                    <a:pt x="391" y="364"/>
                    <a:pt x="390" y="364"/>
                    <a:pt x="390" y="364"/>
                  </a:cubicBezTo>
                  <a:cubicBezTo>
                    <a:pt x="390" y="364"/>
                    <a:pt x="389" y="363"/>
                    <a:pt x="389" y="363"/>
                  </a:cubicBezTo>
                  <a:cubicBezTo>
                    <a:pt x="389" y="363"/>
                    <a:pt x="389" y="363"/>
                    <a:pt x="389" y="363"/>
                  </a:cubicBezTo>
                  <a:cubicBezTo>
                    <a:pt x="389" y="363"/>
                    <a:pt x="388" y="363"/>
                    <a:pt x="388" y="362"/>
                  </a:cubicBezTo>
                  <a:cubicBezTo>
                    <a:pt x="388" y="362"/>
                    <a:pt x="388" y="362"/>
                    <a:pt x="388" y="362"/>
                  </a:cubicBezTo>
                  <a:cubicBezTo>
                    <a:pt x="388" y="362"/>
                    <a:pt x="387" y="362"/>
                    <a:pt x="387" y="362"/>
                  </a:cubicBezTo>
                  <a:cubicBezTo>
                    <a:pt x="387" y="362"/>
                    <a:pt x="387" y="361"/>
                    <a:pt x="386" y="361"/>
                  </a:cubicBezTo>
                  <a:cubicBezTo>
                    <a:pt x="386" y="361"/>
                    <a:pt x="386" y="361"/>
                    <a:pt x="386" y="361"/>
                  </a:cubicBezTo>
                  <a:cubicBezTo>
                    <a:pt x="386" y="361"/>
                    <a:pt x="385" y="360"/>
                    <a:pt x="385" y="360"/>
                  </a:cubicBezTo>
                  <a:cubicBezTo>
                    <a:pt x="385" y="360"/>
                    <a:pt x="384" y="360"/>
                    <a:pt x="384" y="360"/>
                  </a:cubicBezTo>
                  <a:cubicBezTo>
                    <a:pt x="384" y="360"/>
                    <a:pt x="383" y="360"/>
                    <a:pt x="383" y="359"/>
                  </a:cubicBezTo>
                  <a:cubicBezTo>
                    <a:pt x="383" y="359"/>
                    <a:pt x="383" y="359"/>
                    <a:pt x="383" y="359"/>
                  </a:cubicBezTo>
                  <a:cubicBezTo>
                    <a:pt x="382" y="359"/>
                    <a:pt x="382" y="359"/>
                    <a:pt x="382" y="359"/>
                  </a:cubicBezTo>
                  <a:cubicBezTo>
                    <a:pt x="381" y="358"/>
                    <a:pt x="380" y="358"/>
                    <a:pt x="380" y="358"/>
                  </a:cubicBezTo>
                  <a:cubicBezTo>
                    <a:pt x="379" y="358"/>
                    <a:pt x="379" y="358"/>
                    <a:pt x="379" y="358"/>
                  </a:cubicBezTo>
                  <a:cubicBezTo>
                    <a:pt x="376" y="358"/>
                    <a:pt x="373" y="359"/>
                    <a:pt x="371" y="358"/>
                  </a:cubicBezTo>
                  <a:cubicBezTo>
                    <a:pt x="371" y="358"/>
                    <a:pt x="370" y="358"/>
                    <a:pt x="370" y="358"/>
                  </a:cubicBezTo>
                  <a:cubicBezTo>
                    <a:pt x="370" y="358"/>
                    <a:pt x="370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8" y="356"/>
                    <a:pt x="368" y="356"/>
                  </a:cubicBezTo>
                  <a:cubicBezTo>
                    <a:pt x="368" y="356"/>
                    <a:pt x="368" y="356"/>
                    <a:pt x="367" y="356"/>
                  </a:cubicBezTo>
                  <a:cubicBezTo>
                    <a:pt x="367" y="355"/>
                    <a:pt x="367" y="355"/>
                    <a:pt x="366" y="355"/>
                  </a:cubicBezTo>
                  <a:cubicBezTo>
                    <a:pt x="366" y="355"/>
                    <a:pt x="366" y="354"/>
                    <a:pt x="365" y="354"/>
                  </a:cubicBezTo>
                  <a:cubicBezTo>
                    <a:pt x="365" y="354"/>
                    <a:pt x="365" y="354"/>
                    <a:pt x="365" y="354"/>
                  </a:cubicBezTo>
                  <a:cubicBezTo>
                    <a:pt x="365" y="354"/>
                    <a:pt x="364" y="354"/>
                    <a:pt x="364" y="354"/>
                  </a:cubicBezTo>
                  <a:cubicBezTo>
                    <a:pt x="363" y="353"/>
                    <a:pt x="364" y="353"/>
                    <a:pt x="362" y="351"/>
                  </a:cubicBezTo>
                  <a:cubicBezTo>
                    <a:pt x="361" y="349"/>
                    <a:pt x="361" y="348"/>
                    <a:pt x="358" y="347"/>
                  </a:cubicBezTo>
                  <a:cubicBezTo>
                    <a:pt x="358" y="347"/>
                    <a:pt x="358" y="347"/>
                    <a:pt x="358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6" y="347"/>
                    <a:pt x="356" y="347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5" y="346"/>
                    <a:pt x="355" y="346"/>
                    <a:pt x="355" y="346"/>
                  </a:cubicBezTo>
                  <a:cubicBezTo>
                    <a:pt x="353" y="346"/>
                    <a:pt x="354" y="346"/>
                    <a:pt x="354" y="344"/>
                  </a:cubicBezTo>
                  <a:cubicBezTo>
                    <a:pt x="354" y="343"/>
                    <a:pt x="353" y="340"/>
                    <a:pt x="355" y="339"/>
                  </a:cubicBezTo>
                  <a:cubicBezTo>
                    <a:pt x="356" y="339"/>
                    <a:pt x="356" y="337"/>
                    <a:pt x="355" y="338"/>
                  </a:cubicBezTo>
                  <a:cubicBezTo>
                    <a:pt x="353" y="339"/>
                    <a:pt x="352" y="341"/>
                    <a:pt x="350" y="340"/>
                  </a:cubicBezTo>
                  <a:cubicBezTo>
                    <a:pt x="347" y="339"/>
                    <a:pt x="348" y="338"/>
                    <a:pt x="345" y="338"/>
                  </a:cubicBezTo>
                  <a:cubicBezTo>
                    <a:pt x="343" y="338"/>
                    <a:pt x="340" y="340"/>
                    <a:pt x="337" y="339"/>
                  </a:cubicBezTo>
                  <a:cubicBezTo>
                    <a:pt x="334" y="339"/>
                    <a:pt x="332" y="337"/>
                    <a:pt x="330" y="337"/>
                  </a:cubicBezTo>
                  <a:cubicBezTo>
                    <a:pt x="328" y="337"/>
                    <a:pt x="325" y="339"/>
                    <a:pt x="324" y="338"/>
                  </a:cubicBezTo>
                  <a:cubicBezTo>
                    <a:pt x="323" y="337"/>
                    <a:pt x="325" y="336"/>
                    <a:pt x="324" y="335"/>
                  </a:cubicBezTo>
                  <a:cubicBezTo>
                    <a:pt x="323" y="334"/>
                    <a:pt x="319" y="333"/>
                    <a:pt x="318" y="334"/>
                  </a:cubicBezTo>
                  <a:cubicBezTo>
                    <a:pt x="316" y="335"/>
                    <a:pt x="313" y="336"/>
                    <a:pt x="311" y="336"/>
                  </a:cubicBezTo>
                  <a:cubicBezTo>
                    <a:pt x="310" y="336"/>
                    <a:pt x="307" y="338"/>
                    <a:pt x="308" y="336"/>
                  </a:cubicBezTo>
                  <a:cubicBezTo>
                    <a:pt x="308" y="336"/>
                    <a:pt x="308" y="336"/>
                    <a:pt x="308" y="335"/>
                  </a:cubicBezTo>
                  <a:cubicBezTo>
                    <a:pt x="308" y="335"/>
                    <a:pt x="308" y="335"/>
                    <a:pt x="308" y="335"/>
                  </a:cubicBezTo>
                  <a:cubicBezTo>
                    <a:pt x="308" y="335"/>
                    <a:pt x="308" y="335"/>
                    <a:pt x="309" y="334"/>
                  </a:cubicBezTo>
                  <a:cubicBezTo>
                    <a:pt x="309" y="334"/>
                    <a:pt x="309" y="334"/>
                    <a:pt x="309" y="334"/>
                  </a:cubicBezTo>
                  <a:cubicBezTo>
                    <a:pt x="309" y="334"/>
                    <a:pt x="310" y="334"/>
                    <a:pt x="310" y="333"/>
                  </a:cubicBezTo>
                  <a:cubicBezTo>
                    <a:pt x="312" y="333"/>
                    <a:pt x="313" y="332"/>
                    <a:pt x="312" y="330"/>
                  </a:cubicBezTo>
                  <a:cubicBezTo>
                    <a:pt x="310" y="329"/>
                    <a:pt x="309" y="329"/>
                    <a:pt x="308" y="331"/>
                  </a:cubicBezTo>
                  <a:cubicBezTo>
                    <a:pt x="306" y="332"/>
                    <a:pt x="302" y="335"/>
                    <a:pt x="301" y="334"/>
                  </a:cubicBezTo>
                  <a:cubicBezTo>
                    <a:pt x="300" y="334"/>
                    <a:pt x="299" y="333"/>
                    <a:pt x="298" y="334"/>
                  </a:cubicBezTo>
                  <a:cubicBezTo>
                    <a:pt x="297" y="335"/>
                    <a:pt x="295" y="336"/>
                    <a:pt x="294" y="337"/>
                  </a:cubicBezTo>
                  <a:cubicBezTo>
                    <a:pt x="293" y="337"/>
                    <a:pt x="291" y="337"/>
                    <a:pt x="292" y="338"/>
                  </a:cubicBezTo>
                  <a:cubicBezTo>
                    <a:pt x="292" y="339"/>
                    <a:pt x="290" y="339"/>
                    <a:pt x="290" y="340"/>
                  </a:cubicBezTo>
                  <a:cubicBezTo>
                    <a:pt x="290" y="341"/>
                    <a:pt x="290" y="342"/>
                    <a:pt x="289" y="342"/>
                  </a:cubicBezTo>
                  <a:cubicBezTo>
                    <a:pt x="288" y="342"/>
                    <a:pt x="286" y="345"/>
                    <a:pt x="285" y="346"/>
                  </a:cubicBezTo>
                  <a:cubicBezTo>
                    <a:pt x="285" y="346"/>
                    <a:pt x="283" y="346"/>
                    <a:pt x="282" y="346"/>
                  </a:cubicBezTo>
                  <a:cubicBezTo>
                    <a:pt x="282" y="346"/>
                    <a:pt x="282" y="346"/>
                    <a:pt x="282" y="346"/>
                  </a:cubicBezTo>
                  <a:cubicBezTo>
                    <a:pt x="282" y="345"/>
                    <a:pt x="282" y="345"/>
                    <a:pt x="281" y="345"/>
                  </a:cubicBezTo>
                  <a:cubicBezTo>
                    <a:pt x="281" y="345"/>
                    <a:pt x="281" y="345"/>
                    <a:pt x="281" y="345"/>
                  </a:cubicBezTo>
                  <a:cubicBezTo>
                    <a:pt x="281" y="345"/>
                    <a:pt x="281" y="344"/>
                    <a:pt x="281" y="344"/>
                  </a:cubicBezTo>
                  <a:cubicBezTo>
                    <a:pt x="281" y="344"/>
                    <a:pt x="280" y="344"/>
                    <a:pt x="280" y="344"/>
                  </a:cubicBezTo>
                  <a:cubicBezTo>
                    <a:pt x="280" y="344"/>
                    <a:pt x="280" y="344"/>
                    <a:pt x="279" y="343"/>
                  </a:cubicBezTo>
                  <a:cubicBezTo>
                    <a:pt x="277" y="343"/>
                    <a:pt x="274" y="342"/>
                    <a:pt x="273" y="342"/>
                  </a:cubicBezTo>
                  <a:cubicBezTo>
                    <a:pt x="271" y="343"/>
                    <a:pt x="270" y="344"/>
                    <a:pt x="269" y="344"/>
                  </a:cubicBezTo>
                  <a:cubicBezTo>
                    <a:pt x="267" y="344"/>
                    <a:pt x="264" y="345"/>
                    <a:pt x="263" y="344"/>
                  </a:cubicBezTo>
                  <a:cubicBezTo>
                    <a:pt x="262" y="343"/>
                    <a:pt x="261" y="345"/>
                    <a:pt x="260" y="344"/>
                  </a:cubicBezTo>
                  <a:cubicBezTo>
                    <a:pt x="259" y="342"/>
                    <a:pt x="260" y="343"/>
                    <a:pt x="259" y="341"/>
                  </a:cubicBezTo>
                  <a:cubicBezTo>
                    <a:pt x="259" y="340"/>
                    <a:pt x="258" y="340"/>
                    <a:pt x="258" y="340"/>
                  </a:cubicBezTo>
                  <a:cubicBezTo>
                    <a:pt x="258" y="340"/>
                    <a:pt x="258" y="340"/>
                    <a:pt x="258" y="340"/>
                  </a:cubicBezTo>
                  <a:cubicBezTo>
                    <a:pt x="257" y="339"/>
                    <a:pt x="257" y="339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7"/>
                  </a:cubicBezTo>
                  <a:cubicBezTo>
                    <a:pt x="255" y="337"/>
                    <a:pt x="255" y="337"/>
                    <a:pt x="255" y="337"/>
                  </a:cubicBezTo>
                  <a:cubicBezTo>
                    <a:pt x="255" y="336"/>
                    <a:pt x="255" y="336"/>
                    <a:pt x="255" y="336"/>
                  </a:cubicBezTo>
                  <a:cubicBezTo>
                    <a:pt x="255" y="336"/>
                    <a:pt x="255" y="335"/>
                    <a:pt x="255" y="335"/>
                  </a:cubicBezTo>
                  <a:cubicBezTo>
                    <a:pt x="255" y="335"/>
                    <a:pt x="255" y="335"/>
                    <a:pt x="255" y="334"/>
                  </a:cubicBezTo>
                  <a:cubicBezTo>
                    <a:pt x="255" y="334"/>
                    <a:pt x="255" y="334"/>
                    <a:pt x="255" y="334"/>
                  </a:cubicBezTo>
                  <a:cubicBezTo>
                    <a:pt x="255" y="334"/>
                    <a:pt x="255" y="333"/>
                    <a:pt x="255" y="333"/>
                  </a:cubicBezTo>
                  <a:cubicBezTo>
                    <a:pt x="255" y="333"/>
                    <a:pt x="255" y="333"/>
                    <a:pt x="255" y="333"/>
                  </a:cubicBezTo>
                  <a:cubicBezTo>
                    <a:pt x="255" y="333"/>
                    <a:pt x="255" y="333"/>
                    <a:pt x="256" y="332"/>
                  </a:cubicBezTo>
                  <a:cubicBezTo>
                    <a:pt x="257" y="332"/>
                    <a:pt x="256" y="331"/>
                    <a:pt x="257" y="330"/>
                  </a:cubicBezTo>
                  <a:cubicBezTo>
                    <a:pt x="258" y="329"/>
                    <a:pt x="258" y="325"/>
                    <a:pt x="260" y="324"/>
                  </a:cubicBezTo>
                  <a:cubicBezTo>
                    <a:pt x="261" y="323"/>
                    <a:pt x="261" y="321"/>
                    <a:pt x="261" y="320"/>
                  </a:cubicBezTo>
                  <a:cubicBezTo>
                    <a:pt x="261" y="320"/>
                    <a:pt x="261" y="320"/>
                    <a:pt x="261" y="319"/>
                  </a:cubicBezTo>
                  <a:cubicBezTo>
                    <a:pt x="261" y="319"/>
                    <a:pt x="261" y="319"/>
                    <a:pt x="261" y="319"/>
                  </a:cubicBezTo>
                  <a:cubicBezTo>
                    <a:pt x="261" y="319"/>
                    <a:pt x="261" y="318"/>
                    <a:pt x="261" y="318"/>
                  </a:cubicBezTo>
                  <a:cubicBezTo>
                    <a:pt x="261" y="318"/>
                    <a:pt x="261" y="317"/>
                    <a:pt x="261" y="317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1" y="317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5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0" y="315"/>
                    <a:pt x="260" y="315"/>
                    <a:pt x="260" y="315"/>
                  </a:cubicBezTo>
                  <a:cubicBezTo>
                    <a:pt x="258" y="315"/>
                    <a:pt x="257" y="315"/>
                    <a:pt x="256" y="315"/>
                  </a:cubicBezTo>
                  <a:cubicBezTo>
                    <a:pt x="255" y="315"/>
                    <a:pt x="254" y="314"/>
                    <a:pt x="253" y="314"/>
                  </a:cubicBezTo>
                  <a:cubicBezTo>
                    <a:pt x="252" y="315"/>
                    <a:pt x="251" y="315"/>
                    <a:pt x="249" y="315"/>
                  </a:cubicBezTo>
                  <a:cubicBezTo>
                    <a:pt x="247" y="315"/>
                    <a:pt x="244" y="315"/>
                    <a:pt x="243" y="315"/>
                  </a:cubicBezTo>
                  <a:cubicBezTo>
                    <a:pt x="243" y="315"/>
                    <a:pt x="242" y="315"/>
                    <a:pt x="242" y="315"/>
                  </a:cubicBezTo>
                  <a:cubicBezTo>
                    <a:pt x="242" y="315"/>
                    <a:pt x="242" y="315"/>
                    <a:pt x="241" y="315"/>
                  </a:cubicBezTo>
                  <a:cubicBezTo>
                    <a:pt x="241" y="315"/>
                    <a:pt x="241" y="315"/>
                    <a:pt x="241" y="315"/>
                  </a:cubicBezTo>
                  <a:cubicBezTo>
                    <a:pt x="241" y="315"/>
                    <a:pt x="241" y="315"/>
                    <a:pt x="240" y="315"/>
                  </a:cubicBezTo>
                  <a:cubicBezTo>
                    <a:pt x="240" y="315"/>
                    <a:pt x="240" y="315"/>
                    <a:pt x="240" y="315"/>
                  </a:cubicBezTo>
                  <a:cubicBezTo>
                    <a:pt x="240" y="315"/>
                    <a:pt x="240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3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1" y="312"/>
                    <a:pt x="241" y="311"/>
                    <a:pt x="242" y="309"/>
                  </a:cubicBezTo>
                  <a:cubicBezTo>
                    <a:pt x="243" y="307"/>
                    <a:pt x="244" y="305"/>
                    <a:pt x="244" y="304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5" y="302"/>
                  </a:cubicBezTo>
                  <a:cubicBezTo>
                    <a:pt x="246" y="303"/>
                    <a:pt x="246" y="303"/>
                    <a:pt x="247" y="302"/>
                  </a:cubicBezTo>
                  <a:cubicBezTo>
                    <a:pt x="248" y="301"/>
                    <a:pt x="249" y="296"/>
                    <a:pt x="250" y="295"/>
                  </a:cubicBezTo>
                  <a:cubicBezTo>
                    <a:pt x="251" y="294"/>
                    <a:pt x="253" y="293"/>
                    <a:pt x="253" y="292"/>
                  </a:cubicBezTo>
                  <a:cubicBezTo>
                    <a:pt x="253" y="291"/>
                    <a:pt x="253" y="290"/>
                    <a:pt x="253" y="290"/>
                  </a:cubicBezTo>
                  <a:cubicBezTo>
                    <a:pt x="252" y="290"/>
                    <a:pt x="251" y="290"/>
                    <a:pt x="250" y="290"/>
                  </a:cubicBezTo>
                  <a:cubicBezTo>
                    <a:pt x="250" y="290"/>
                    <a:pt x="250" y="289"/>
                    <a:pt x="249" y="289"/>
                  </a:cubicBezTo>
                  <a:cubicBezTo>
                    <a:pt x="248" y="289"/>
                    <a:pt x="247" y="290"/>
                    <a:pt x="246" y="289"/>
                  </a:cubicBezTo>
                  <a:cubicBezTo>
                    <a:pt x="245" y="289"/>
                    <a:pt x="244" y="289"/>
                    <a:pt x="243" y="289"/>
                  </a:cubicBezTo>
                  <a:cubicBezTo>
                    <a:pt x="241" y="290"/>
                    <a:pt x="239" y="292"/>
                    <a:pt x="238" y="292"/>
                  </a:cubicBezTo>
                  <a:cubicBezTo>
                    <a:pt x="238" y="292"/>
                    <a:pt x="236" y="295"/>
                    <a:pt x="236" y="295"/>
                  </a:cubicBezTo>
                  <a:cubicBezTo>
                    <a:pt x="236" y="296"/>
                    <a:pt x="235" y="297"/>
                    <a:pt x="235" y="297"/>
                  </a:cubicBezTo>
                  <a:cubicBezTo>
                    <a:pt x="234" y="298"/>
                    <a:pt x="235" y="298"/>
                    <a:pt x="234" y="299"/>
                  </a:cubicBezTo>
                  <a:cubicBezTo>
                    <a:pt x="234" y="299"/>
                    <a:pt x="232" y="302"/>
                    <a:pt x="230" y="302"/>
                  </a:cubicBezTo>
                  <a:cubicBezTo>
                    <a:pt x="227" y="301"/>
                    <a:pt x="226" y="301"/>
                    <a:pt x="225" y="302"/>
                  </a:cubicBezTo>
                  <a:cubicBezTo>
                    <a:pt x="224" y="303"/>
                    <a:pt x="224" y="303"/>
                    <a:pt x="223" y="303"/>
                  </a:cubicBezTo>
                  <a:cubicBezTo>
                    <a:pt x="221" y="303"/>
                    <a:pt x="221" y="302"/>
                    <a:pt x="220" y="302"/>
                  </a:cubicBezTo>
                  <a:cubicBezTo>
                    <a:pt x="220" y="302"/>
                    <a:pt x="218" y="304"/>
                    <a:pt x="218" y="303"/>
                  </a:cubicBezTo>
                  <a:cubicBezTo>
                    <a:pt x="217" y="303"/>
                    <a:pt x="217" y="303"/>
                    <a:pt x="216" y="302"/>
                  </a:cubicBezTo>
                  <a:cubicBezTo>
                    <a:pt x="215" y="302"/>
                    <a:pt x="211" y="301"/>
                    <a:pt x="211" y="300"/>
                  </a:cubicBezTo>
                  <a:cubicBezTo>
                    <a:pt x="211" y="300"/>
                    <a:pt x="212" y="300"/>
                    <a:pt x="211" y="299"/>
                  </a:cubicBezTo>
                  <a:cubicBezTo>
                    <a:pt x="210" y="298"/>
                    <a:pt x="211" y="297"/>
                    <a:pt x="211" y="296"/>
                  </a:cubicBezTo>
                  <a:cubicBezTo>
                    <a:pt x="211" y="295"/>
                    <a:pt x="208" y="294"/>
                    <a:pt x="208" y="292"/>
                  </a:cubicBezTo>
                  <a:cubicBezTo>
                    <a:pt x="208" y="290"/>
                    <a:pt x="209" y="290"/>
                    <a:pt x="209" y="288"/>
                  </a:cubicBezTo>
                  <a:cubicBezTo>
                    <a:pt x="208" y="286"/>
                    <a:pt x="207" y="285"/>
                    <a:pt x="208" y="284"/>
                  </a:cubicBezTo>
                  <a:cubicBezTo>
                    <a:pt x="209" y="283"/>
                    <a:pt x="208" y="280"/>
                    <a:pt x="209" y="279"/>
                  </a:cubicBezTo>
                  <a:cubicBezTo>
                    <a:pt x="211" y="277"/>
                    <a:pt x="212" y="275"/>
                    <a:pt x="213" y="273"/>
                  </a:cubicBezTo>
                  <a:cubicBezTo>
                    <a:pt x="213" y="273"/>
                    <a:pt x="213" y="273"/>
                    <a:pt x="214" y="273"/>
                  </a:cubicBezTo>
                  <a:cubicBezTo>
                    <a:pt x="214" y="273"/>
                    <a:pt x="214" y="273"/>
                    <a:pt x="214" y="273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1"/>
                    <a:pt x="215" y="271"/>
                    <a:pt x="215" y="271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69"/>
                    <a:pt x="215" y="269"/>
                    <a:pt x="215" y="269"/>
                  </a:cubicBezTo>
                  <a:cubicBezTo>
                    <a:pt x="215" y="269"/>
                    <a:pt x="215" y="269"/>
                    <a:pt x="215" y="268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6" y="268"/>
                    <a:pt x="216" y="268"/>
                    <a:pt x="216" y="267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6" y="267"/>
                    <a:pt x="216" y="266"/>
                    <a:pt x="216" y="266"/>
                  </a:cubicBezTo>
                  <a:cubicBezTo>
                    <a:pt x="216" y="264"/>
                    <a:pt x="217" y="263"/>
                    <a:pt x="217" y="262"/>
                  </a:cubicBezTo>
                  <a:cubicBezTo>
                    <a:pt x="217" y="262"/>
                    <a:pt x="216" y="261"/>
                    <a:pt x="219" y="261"/>
                  </a:cubicBezTo>
                  <a:cubicBezTo>
                    <a:pt x="221" y="260"/>
                    <a:pt x="221" y="259"/>
                    <a:pt x="222" y="258"/>
                  </a:cubicBezTo>
                  <a:cubicBezTo>
                    <a:pt x="224" y="257"/>
                    <a:pt x="227" y="256"/>
                    <a:pt x="229" y="255"/>
                  </a:cubicBezTo>
                  <a:cubicBezTo>
                    <a:pt x="230" y="254"/>
                    <a:pt x="228" y="253"/>
                    <a:pt x="230" y="254"/>
                  </a:cubicBezTo>
                  <a:cubicBezTo>
                    <a:pt x="232" y="255"/>
                    <a:pt x="233" y="254"/>
                    <a:pt x="234" y="254"/>
                  </a:cubicBezTo>
                  <a:cubicBezTo>
                    <a:pt x="235" y="254"/>
                    <a:pt x="239" y="254"/>
                    <a:pt x="239" y="254"/>
                  </a:cubicBezTo>
                  <a:cubicBezTo>
                    <a:pt x="240" y="253"/>
                    <a:pt x="242" y="253"/>
                    <a:pt x="242" y="253"/>
                  </a:cubicBezTo>
                  <a:cubicBezTo>
                    <a:pt x="242" y="254"/>
                    <a:pt x="245" y="254"/>
                    <a:pt x="245" y="255"/>
                  </a:cubicBezTo>
                  <a:cubicBezTo>
                    <a:pt x="245" y="255"/>
                    <a:pt x="246" y="256"/>
                    <a:pt x="247" y="256"/>
                  </a:cubicBezTo>
                  <a:cubicBezTo>
                    <a:pt x="248" y="255"/>
                    <a:pt x="249" y="254"/>
                    <a:pt x="251" y="253"/>
                  </a:cubicBezTo>
                  <a:cubicBezTo>
                    <a:pt x="254" y="252"/>
                    <a:pt x="255" y="251"/>
                    <a:pt x="257" y="251"/>
                  </a:cubicBezTo>
                  <a:cubicBezTo>
                    <a:pt x="258" y="251"/>
                    <a:pt x="259" y="251"/>
                    <a:pt x="260" y="250"/>
                  </a:cubicBezTo>
                  <a:cubicBezTo>
                    <a:pt x="261" y="250"/>
                    <a:pt x="259" y="251"/>
                    <a:pt x="261" y="251"/>
                  </a:cubicBezTo>
                  <a:cubicBezTo>
                    <a:pt x="263" y="250"/>
                    <a:pt x="263" y="250"/>
                    <a:pt x="265" y="251"/>
                  </a:cubicBezTo>
                  <a:cubicBezTo>
                    <a:pt x="266" y="251"/>
                    <a:pt x="267" y="250"/>
                    <a:pt x="268" y="251"/>
                  </a:cubicBezTo>
                  <a:cubicBezTo>
                    <a:pt x="268" y="251"/>
                    <a:pt x="270" y="253"/>
                    <a:pt x="271" y="253"/>
                  </a:cubicBezTo>
                  <a:cubicBezTo>
                    <a:pt x="273" y="253"/>
                    <a:pt x="274" y="253"/>
                    <a:pt x="274" y="252"/>
                  </a:cubicBezTo>
                  <a:cubicBezTo>
                    <a:pt x="275" y="251"/>
                    <a:pt x="276" y="250"/>
                    <a:pt x="277" y="252"/>
                  </a:cubicBezTo>
                  <a:cubicBezTo>
                    <a:pt x="278" y="253"/>
                    <a:pt x="278" y="255"/>
                    <a:pt x="279" y="256"/>
                  </a:cubicBezTo>
                  <a:cubicBezTo>
                    <a:pt x="280" y="256"/>
                    <a:pt x="279" y="261"/>
                    <a:pt x="279" y="262"/>
                  </a:cubicBezTo>
                  <a:cubicBezTo>
                    <a:pt x="279" y="263"/>
                    <a:pt x="279" y="267"/>
                    <a:pt x="280" y="267"/>
                  </a:cubicBezTo>
                  <a:cubicBezTo>
                    <a:pt x="280" y="266"/>
                    <a:pt x="280" y="265"/>
                    <a:pt x="281" y="266"/>
                  </a:cubicBezTo>
                  <a:cubicBezTo>
                    <a:pt x="281" y="267"/>
                    <a:pt x="281" y="269"/>
                    <a:pt x="282" y="270"/>
                  </a:cubicBezTo>
                  <a:cubicBezTo>
                    <a:pt x="283" y="272"/>
                    <a:pt x="283" y="272"/>
                    <a:pt x="283" y="273"/>
                  </a:cubicBezTo>
                  <a:cubicBezTo>
                    <a:pt x="284" y="274"/>
                    <a:pt x="285" y="276"/>
                    <a:pt x="286" y="275"/>
                  </a:cubicBezTo>
                  <a:cubicBezTo>
                    <a:pt x="287" y="274"/>
                    <a:pt x="288" y="269"/>
                    <a:pt x="288" y="267"/>
                  </a:cubicBezTo>
                  <a:cubicBezTo>
                    <a:pt x="289" y="265"/>
                    <a:pt x="289" y="259"/>
                    <a:pt x="288" y="257"/>
                  </a:cubicBezTo>
                  <a:cubicBezTo>
                    <a:pt x="287" y="255"/>
                    <a:pt x="285" y="252"/>
                    <a:pt x="287" y="249"/>
                  </a:cubicBezTo>
                  <a:cubicBezTo>
                    <a:pt x="289" y="246"/>
                    <a:pt x="290" y="244"/>
                    <a:pt x="291" y="242"/>
                  </a:cubicBezTo>
                  <a:cubicBezTo>
                    <a:pt x="292" y="241"/>
                    <a:pt x="294" y="241"/>
                    <a:pt x="295" y="240"/>
                  </a:cubicBezTo>
                  <a:cubicBezTo>
                    <a:pt x="296" y="240"/>
                    <a:pt x="297" y="240"/>
                    <a:pt x="298" y="239"/>
                  </a:cubicBezTo>
                  <a:cubicBezTo>
                    <a:pt x="300" y="238"/>
                    <a:pt x="302" y="235"/>
                    <a:pt x="302" y="235"/>
                  </a:cubicBezTo>
                  <a:cubicBezTo>
                    <a:pt x="302" y="235"/>
                    <a:pt x="304" y="235"/>
                    <a:pt x="305" y="235"/>
                  </a:cubicBezTo>
                  <a:cubicBezTo>
                    <a:pt x="307" y="234"/>
                    <a:pt x="309" y="231"/>
                    <a:pt x="310" y="230"/>
                  </a:cubicBezTo>
                  <a:cubicBezTo>
                    <a:pt x="311" y="230"/>
                    <a:pt x="313" y="230"/>
                    <a:pt x="313" y="229"/>
                  </a:cubicBezTo>
                  <a:cubicBezTo>
                    <a:pt x="313" y="229"/>
                    <a:pt x="314" y="227"/>
                    <a:pt x="314" y="227"/>
                  </a:cubicBezTo>
                  <a:cubicBezTo>
                    <a:pt x="315" y="227"/>
                    <a:pt x="317" y="226"/>
                    <a:pt x="317" y="226"/>
                  </a:cubicBezTo>
                  <a:cubicBezTo>
                    <a:pt x="317" y="225"/>
                    <a:pt x="318" y="222"/>
                    <a:pt x="317" y="221"/>
                  </a:cubicBezTo>
                  <a:cubicBezTo>
                    <a:pt x="317" y="220"/>
                    <a:pt x="316" y="219"/>
                    <a:pt x="316" y="218"/>
                  </a:cubicBezTo>
                  <a:cubicBezTo>
                    <a:pt x="316" y="218"/>
                    <a:pt x="317" y="216"/>
                    <a:pt x="317" y="215"/>
                  </a:cubicBezTo>
                  <a:cubicBezTo>
                    <a:pt x="317" y="215"/>
                    <a:pt x="318" y="213"/>
                    <a:pt x="318" y="214"/>
                  </a:cubicBezTo>
                  <a:cubicBezTo>
                    <a:pt x="318" y="214"/>
                    <a:pt x="320" y="215"/>
                    <a:pt x="319" y="216"/>
                  </a:cubicBezTo>
                  <a:cubicBezTo>
                    <a:pt x="318" y="216"/>
                    <a:pt x="318" y="218"/>
                    <a:pt x="319" y="218"/>
                  </a:cubicBezTo>
                  <a:cubicBezTo>
                    <a:pt x="320" y="217"/>
                    <a:pt x="321" y="216"/>
                    <a:pt x="321" y="216"/>
                  </a:cubicBezTo>
                  <a:cubicBezTo>
                    <a:pt x="321" y="215"/>
                    <a:pt x="323" y="212"/>
                    <a:pt x="324" y="211"/>
                  </a:cubicBezTo>
                  <a:cubicBezTo>
                    <a:pt x="325" y="210"/>
                    <a:pt x="323" y="209"/>
                    <a:pt x="324" y="209"/>
                  </a:cubicBezTo>
                  <a:cubicBezTo>
                    <a:pt x="324" y="208"/>
                    <a:pt x="325" y="209"/>
                    <a:pt x="326" y="208"/>
                  </a:cubicBezTo>
                  <a:cubicBezTo>
                    <a:pt x="327" y="207"/>
                    <a:pt x="330" y="204"/>
                    <a:pt x="330" y="203"/>
                  </a:cubicBezTo>
                  <a:cubicBezTo>
                    <a:pt x="330" y="203"/>
                    <a:pt x="329" y="202"/>
                    <a:pt x="331" y="201"/>
                  </a:cubicBezTo>
                  <a:cubicBezTo>
                    <a:pt x="332" y="201"/>
                    <a:pt x="334" y="201"/>
                    <a:pt x="334" y="201"/>
                  </a:cubicBezTo>
                  <a:cubicBezTo>
                    <a:pt x="334" y="200"/>
                    <a:pt x="335" y="199"/>
                    <a:pt x="336" y="199"/>
                  </a:cubicBezTo>
                  <a:cubicBezTo>
                    <a:pt x="336" y="199"/>
                    <a:pt x="337" y="200"/>
                    <a:pt x="338" y="200"/>
                  </a:cubicBezTo>
                  <a:cubicBezTo>
                    <a:pt x="340" y="199"/>
                    <a:pt x="343" y="197"/>
                    <a:pt x="345" y="197"/>
                  </a:cubicBezTo>
                  <a:cubicBezTo>
                    <a:pt x="346" y="197"/>
                    <a:pt x="348" y="197"/>
                    <a:pt x="347" y="196"/>
                  </a:cubicBezTo>
                  <a:cubicBezTo>
                    <a:pt x="347" y="195"/>
                    <a:pt x="346" y="195"/>
                    <a:pt x="345" y="195"/>
                  </a:cubicBezTo>
                  <a:cubicBezTo>
                    <a:pt x="345" y="194"/>
                    <a:pt x="346" y="192"/>
                    <a:pt x="346" y="191"/>
                  </a:cubicBezTo>
                  <a:cubicBezTo>
                    <a:pt x="346" y="190"/>
                    <a:pt x="348" y="188"/>
                    <a:pt x="349" y="187"/>
                  </a:cubicBezTo>
                  <a:cubicBezTo>
                    <a:pt x="350" y="186"/>
                    <a:pt x="353" y="185"/>
                    <a:pt x="355" y="184"/>
                  </a:cubicBezTo>
                  <a:cubicBezTo>
                    <a:pt x="356" y="183"/>
                    <a:pt x="356" y="183"/>
                    <a:pt x="357" y="183"/>
                  </a:cubicBezTo>
                  <a:cubicBezTo>
                    <a:pt x="359" y="183"/>
                    <a:pt x="363" y="181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3" y="180"/>
                    <a:pt x="363" y="180"/>
                    <a:pt x="363" y="180"/>
                  </a:cubicBezTo>
                  <a:cubicBezTo>
                    <a:pt x="363" y="180"/>
                    <a:pt x="363" y="180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4" y="179"/>
                  </a:cubicBezTo>
                  <a:cubicBezTo>
                    <a:pt x="364" y="179"/>
                    <a:pt x="364" y="179"/>
                    <a:pt x="364" y="179"/>
                  </a:cubicBezTo>
                  <a:cubicBezTo>
                    <a:pt x="367" y="179"/>
                    <a:pt x="368" y="178"/>
                    <a:pt x="370" y="177"/>
                  </a:cubicBezTo>
                  <a:cubicBezTo>
                    <a:pt x="371" y="177"/>
                    <a:pt x="372" y="176"/>
                    <a:pt x="372" y="177"/>
                  </a:cubicBezTo>
                  <a:cubicBezTo>
                    <a:pt x="372" y="177"/>
                    <a:pt x="371" y="178"/>
                    <a:pt x="372" y="177"/>
                  </a:cubicBezTo>
                  <a:cubicBezTo>
                    <a:pt x="374" y="177"/>
                    <a:pt x="377" y="177"/>
                    <a:pt x="377" y="177"/>
                  </a:cubicBezTo>
                  <a:cubicBezTo>
                    <a:pt x="376" y="177"/>
                    <a:pt x="375" y="179"/>
                    <a:pt x="374" y="179"/>
                  </a:cubicBezTo>
                  <a:cubicBezTo>
                    <a:pt x="374" y="179"/>
                    <a:pt x="373" y="178"/>
                    <a:pt x="372" y="179"/>
                  </a:cubicBezTo>
                  <a:cubicBezTo>
                    <a:pt x="370" y="180"/>
                    <a:pt x="367" y="182"/>
                    <a:pt x="366" y="182"/>
                  </a:cubicBezTo>
                  <a:cubicBezTo>
                    <a:pt x="366" y="183"/>
                    <a:pt x="366" y="187"/>
                    <a:pt x="367" y="187"/>
                  </a:cubicBezTo>
                  <a:cubicBezTo>
                    <a:pt x="368" y="186"/>
                    <a:pt x="371" y="185"/>
                    <a:pt x="372" y="184"/>
                  </a:cubicBezTo>
                  <a:cubicBezTo>
                    <a:pt x="372" y="183"/>
                    <a:pt x="373" y="181"/>
                    <a:pt x="375" y="181"/>
                  </a:cubicBezTo>
                  <a:cubicBezTo>
                    <a:pt x="377" y="181"/>
                    <a:pt x="377" y="182"/>
                    <a:pt x="379" y="181"/>
                  </a:cubicBezTo>
                  <a:cubicBezTo>
                    <a:pt x="381" y="181"/>
                    <a:pt x="384" y="178"/>
                    <a:pt x="386" y="178"/>
                  </a:cubicBezTo>
                  <a:cubicBezTo>
                    <a:pt x="387" y="178"/>
                    <a:pt x="388" y="178"/>
                    <a:pt x="388" y="177"/>
                  </a:cubicBezTo>
                  <a:cubicBezTo>
                    <a:pt x="387" y="177"/>
                    <a:pt x="387" y="176"/>
                    <a:pt x="386" y="176"/>
                  </a:cubicBezTo>
                  <a:cubicBezTo>
                    <a:pt x="384" y="175"/>
                    <a:pt x="385" y="174"/>
                    <a:pt x="384" y="175"/>
                  </a:cubicBezTo>
                  <a:cubicBezTo>
                    <a:pt x="383" y="175"/>
                    <a:pt x="382" y="175"/>
                    <a:pt x="381" y="175"/>
                  </a:cubicBezTo>
                  <a:cubicBezTo>
                    <a:pt x="379" y="175"/>
                    <a:pt x="378" y="174"/>
                    <a:pt x="378" y="173"/>
                  </a:cubicBezTo>
                  <a:cubicBezTo>
                    <a:pt x="378" y="173"/>
                    <a:pt x="375" y="173"/>
                    <a:pt x="374" y="173"/>
                  </a:cubicBezTo>
                  <a:cubicBezTo>
                    <a:pt x="374" y="173"/>
                    <a:pt x="374" y="172"/>
                    <a:pt x="374" y="171"/>
                  </a:cubicBezTo>
                  <a:cubicBezTo>
                    <a:pt x="373" y="170"/>
                    <a:pt x="372" y="169"/>
                    <a:pt x="373" y="169"/>
                  </a:cubicBezTo>
                  <a:cubicBezTo>
                    <a:pt x="374" y="168"/>
                    <a:pt x="375" y="165"/>
                    <a:pt x="374" y="165"/>
                  </a:cubicBezTo>
                  <a:cubicBezTo>
                    <a:pt x="373" y="165"/>
                    <a:pt x="372" y="166"/>
                    <a:pt x="372" y="165"/>
                  </a:cubicBezTo>
                  <a:cubicBezTo>
                    <a:pt x="371" y="164"/>
                    <a:pt x="369" y="164"/>
                    <a:pt x="369" y="163"/>
                  </a:cubicBezTo>
                  <a:cubicBezTo>
                    <a:pt x="370" y="163"/>
                    <a:pt x="370" y="163"/>
                    <a:pt x="372" y="163"/>
                  </a:cubicBezTo>
                  <a:cubicBezTo>
                    <a:pt x="374" y="163"/>
                    <a:pt x="377" y="163"/>
                    <a:pt x="377" y="161"/>
                  </a:cubicBezTo>
                  <a:cubicBezTo>
                    <a:pt x="378" y="160"/>
                    <a:pt x="378" y="160"/>
                    <a:pt x="378" y="159"/>
                  </a:cubicBezTo>
                  <a:cubicBezTo>
                    <a:pt x="378" y="158"/>
                    <a:pt x="379" y="158"/>
                    <a:pt x="377" y="157"/>
                  </a:cubicBezTo>
                  <a:cubicBezTo>
                    <a:pt x="376" y="156"/>
                    <a:pt x="374" y="156"/>
                    <a:pt x="372" y="157"/>
                  </a:cubicBezTo>
                  <a:cubicBezTo>
                    <a:pt x="371" y="157"/>
                    <a:pt x="366" y="159"/>
                    <a:pt x="364" y="160"/>
                  </a:cubicBezTo>
                  <a:cubicBezTo>
                    <a:pt x="362" y="161"/>
                    <a:pt x="361" y="161"/>
                    <a:pt x="359" y="162"/>
                  </a:cubicBezTo>
                  <a:cubicBezTo>
                    <a:pt x="357" y="163"/>
                    <a:pt x="352" y="169"/>
                    <a:pt x="351" y="169"/>
                  </a:cubicBezTo>
                  <a:cubicBezTo>
                    <a:pt x="350" y="169"/>
                    <a:pt x="351" y="168"/>
                    <a:pt x="353" y="166"/>
                  </a:cubicBezTo>
                  <a:cubicBezTo>
                    <a:pt x="354" y="165"/>
                    <a:pt x="357" y="161"/>
                    <a:pt x="358" y="160"/>
                  </a:cubicBezTo>
                  <a:cubicBezTo>
                    <a:pt x="360" y="159"/>
                    <a:pt x="362" y="157"/>
                    <a:pt x="364" y="157"/>
                  </a:cubicBezTo>
                  <a:cubicBezTo>
                    <a:pt x="365" y="156"/>
                    <a:pt x="367" y="156"/>
                    <a:pt x="367" y="155"/>
                  </a:cubicBezTo>
                  <a:cubicBezTo>
                    <a:pt x="367" y="155"/>
                    <a:pt x="371" y="151"/>
                    <a:pt x="373" y="150"/>
                  </a:cubicBezTo>
                  <a:cubicBezTo>
                    <a:pt x="374" y="150"/>
                    <a:pt x="381" y="151"/>
                    <a:pt x="384" y="151"/>
                  </a:cubicBezTo>
                  <a:cubicBezTo>
                    <a:pt x="386" y="151"/>
                    <a:pt x="397" y="151"/>
                    <a:pt x="399" y="150"/>
                  </a:cubicBezTo>
                  <a:cubicBezTo>
                    <a:pt x="400" y="149"/>
                    <a:pt x="402" y="148"/>
                    <a:pt x="402" y="147"/>
                  </a:cubicBezTo>
                  <a:cubicBezTo>
                    <a:pt x="403" y="146"/>
                    <a:pt x="405" y="145"/>
                    <a:pt x="406" y="145"/>
                  </a:cubicBezTo>
                  <a:cubicBezTo>
                    <a:pt x="406" y="145"/>
                    <a:pt x="409" y="144"/>
                    <a:pt x="410" y="144"/>
                  </a:cubicBezTo>
                  <a:cubicBezTo>
                    <a:pt x="411" y="144"/>
                    <a:pt x="414" y="143"/>
                    <a:pt x="415" y="142"/>
                  </a:cubicBezTo>
                  <a:cubicBezTo>
                    <a:pt x="415" y="141"/>
                    <a:pt x="416" y="140"/>
                    <a:pt x="415" y="140"/>
                  </a:cubicBezTo>
                  <a:cubicBezTo>
                    <a:pt x="415" y="139"/>
                    <a:pt x="414" y="139"/>
                    <a:pt x="414" y="139"/>
                  </a:cubicBezTo>
                  <a:cubicBezTo>
                    <a:pt x="415" y="138"/>
                    <a:pt x="416" y="137"/>
                    <a:pt x="416" y="136"/>
                  </a:cubicBezTo>
                  <a:cubicBezTo>
                    <a:pt x="416" y="136"/>
                    <a:pt x="415" y="135"/>
                    <a:pt x="416" y="135"/>
                  </a:cubicBezTo>
                  <a:cubicBezTo>
                    <a:pt x="417" y="134"/>
                    <a:pt x="418" y="134"/>
                    <a:pt x="417" y="133"/>
                  </a:cubicBezTo>
                  <a:cubicBezTo>
                    <a:pt x="417" y="133"/>
                    <a:pt x="415" y="132"/>
                    <a:pt x="414" y="132"/>
                  </a:cubicBezTo>
                  <a:cubicBezTo>
                    <a:pt x="413" y="132"/>
                    <a:pt x="412" y="133"/>
                    <a:pt x="412" y="132"/>
                  </a:cubicBezTo>
                  <a:cubicBezTo>
                    <a:pt x="412" y="131"/>
                    <a:pt x="411" y="129"/>
                    <a:pt x="411" y="129"/>
                  </a:cubicBezTo>
                  <a:cubicBezTo>
                    <a:pt x="410" y="129"/>
                    <a:pt x="406" y="130"/>
                    <a:pt x="406" y="131"/>
                  </a:cubicBezTo>
                  <a:cubicBezTo>
                    <a:pt x="406" y="132"/>
                    <a:pt x="405" y="132"/>
                    <a:pt x="404" y="132"/>
                  </a:cubicBezTo>
                  <a:cubicBezTo>
                    <a:pt x="404" y="132"/>
                    <a:pt x="398" y="135"/>
                    <a:pt x="399" y="134"/>
                  </a:cubicBezTo>
                  <a:cubicBezTo>
                    <a:pt x="399" y="133"/>
                    <a:pt x="402" y="131"/>
                    <a:pt x="403" y="131"/>
                  </a:cubicBezTo>
                  <a:cubicBezTo>
                    <a:pt x="404" y="130"/>
                    <a:pt x="411" y="128"/>
                    <a:pt x="411" y="127"/>
                  </a:cubicBezTo>
                  <a:cubicBezTo>
                    <a:pt x="411" y="127"/>
                    <a:pt x="411" y="127"/>
                    <a:pt x="411" y="126"/>
                  </a:cubicBezTo>
                  <a:cubicBezTo>
                    <a:pt x="410" y="126"/>
                    <a:pt x="407" y="126"/>
                    <a:pt x="407" y="126"/>
                  </a:cubicBezTo>
                  <a:cubicBezTo>
                    <a:pt x="407" y="125"/>
                    <a:pt x="406" y="124"/>
                    <a:pt x="406" y="124"/>
                  </a:cubicBezTo>
                  <a:cubicBezTo>
                    <a:pt x="405" y="123"/>
                    <a:pt x="404" y="124"/>
                    <a:pt x="403" y="123"/>
                  </a:cubicBezTo>
                  <a:cubicBezTo>
                    <a:pt x="403" y="123"/>
                    <a:pt x="403" y="122"/>
                    <a:pt x="402" y="121"/>
                  </a:cubicBezTo>
                  <a:cubicBezTo>
                    <a:pt x="402" y="120"/>
                    <a:pt x="400" y="119"/>
                    <a:pt x="399" y="119"/>
                  </a:cubicBezTo>
                  <a:cubicBezTo>
                    <a:pt x="399" y="119"/>
                    <a:pt x="398" y="118"/>
                    <a:pt x="397" y="118"/>
                  </a:cubicBezTo>
                  <a:cubicBezTo>
                    <a:pt x="397" y="117"/>
                    <a:pt x="396" y="116"/>
                    <a:pt x="397" y="115"/>
                  </a:cubicBezTo>
                  <a:cubicBezTo>
                    <a:pt x="397" y="115"/>
                    <a:pt x="400" y="114"/>
                    <a:pt x="399" y="114"/>
                  </a:cubicBezTo>
                  <a:cubicBezTo>
                    <a:pt x="399" y="113"/>
                    <a:pt x="398" y="112"/>
                    <a:pt x="398" y="111"/>
                  </a:cubicBezTo>
                  <a:cubicBezTo>
                    <a:pt x="399" y="111"/>
                    <a:pt x="398" y="109"/>
                    <a:pt x="397" y="108"/>
                  </a:cubicBezTo>
                  <a:cubicBezTo>
                    <a:pt x="397" y="107"/>
                    <a:pt x="396" y="105"/>
                    <a:pt x="396" y="105"/>
                  </a:cubicBezTo>
                  <a:cubicBezTo>
                    <a:pt x="396" y="105"/>
                    <a:pt x="396" y="104"/>
                    <a:pt x="395" y="104"/>
                  </a:cubicBezTo>
                  <a:cubicBezTo>
                    <a:pt x="395" y="104"/>
                    <a:pt x="392" y="104"/>
                    <a:pt x="393" y="104"/>
                  </a:cubicBezTo>
                  <a:cubicBezTo>
                    <a:pt x="394" y="103"/>
                    <a:pt x="396" y="103"/>
                    <a:pt x="396" y="102"/>
                  </a:cubicBezTo>
                  <a:cubicBezTo>
                    <a:pt x="396" y="101"/>
                    <a:pt x="395" y="101"/>
                    <a:pt x="395" y="101"/>
                  </a:cubicBezTo>
                  <a:cubicBezTo>
                    <a:pt x="394" y="101"/>
                    <a:pt x="391" y="100"/>
                    <a:pt x="392" y="100"/>
                  </a:cubicBezTo>
                  <a:cubicBezTo>
                    <a:pt x="394" y="99"/>
                    <a:pt x="395" y="98"/>
                    <a:pt x="395" y="98"/>
                  </a:cubicBezTo>
                  <a:cubicBezTo>
                    <a:pt x="394" y="98"/>
                    <a:pt x="393" y="95"/>
                    <a:pt x="392" y="95"/>
                  </a:cubicBezTo>
                  <a:cubicBezTo>
                    <a:pt x="392" y="95"/>
                    <a:pt x="392" y="94"/>
                    <a:pt x="392" y="93"/>
                  </a:cubicBezTo>
                  <a:cubicBezTo>
                    <a:pt x="392" y="93"/>
                    <a:pt x="393" y="90"/>
                    <a:pt x="393" y="90"/>
                  </a:cubicBezTo>
                  <a:cubicBezTo>
                    <a:pt x="392" y="90"/>
                    <a:pt x="390" y="90"/>
                    <a:pt x="390" y="91"/>
                  </a:cubicBezTo>
                  <a:cubicBezTo>
                    <a:pt x="390" y="92"/>
                    <a:pt x="389" y="95"/>
                    <a:pt x="388" y="95"/>
                  </a:cubicBezTo>
                  <a:cubicBezTo>
                    <a:pt x="387" y="95"/>
                    <a:pt x="386" y="96"/>
                    <a:pt x="386" y="97"/>
                  </a:cubicBezTo>
                  <a:cubicBezTo>
                    <a:pt x="385" y="99"/>
                    <a:pt x="384" y="101"/>
                    <a:pt x="384" y="101"/>
                  </a:cubicBezTo>
                  <a:cubicBezTo>
                    <a:pt x="384" y="101"/>
                    <a:pt x="382" y="101"/>
                    <a:pt x="382" y="102"/>
                  </a:cubicBezTo>
                  <a:cubicBezTo>
                    <a:pt x="381" y="102"/>
                    <a:pt x="380" y="103"/>
                    <a:pt x="379" y="103"/>
                  </a:cubicBezTo>
                  <a:cubicBezTo>
                    <a:pt x="379" y="103"/>
                    <a:pt x="378" y="105"/>
                    <a:pt x="377" y="104"/>
                  </a:cubicBezTo>
                  <a:cubicBezTo>
                    <a:pt x="377" y="104"/>
                    <a:pt x="375" y="103"/>
                    <a:pt x="375" y="102"/>
                  </a:cubicBezTo>
                  <a:cubicBezTo>
                    <a:pt x="375" y="102"/>
                    <a:pt x="374" y="101"/>
                    <a:pt x="373" y="101"/>
                  </a:cubicBezTo>
                  <a:cubicBezTo>
                    <a:pt x="373" y="102"/>
                    <a:pt x="371" y="103"/>
                    <a:pt x="371" y="102"/>
                  </a:cubicBezTo>
                  <a:cubicBezTo>
                    <a:pt x="370" y="101"/>
                    <a:pt x="371" y="101"/>
                    <a:pt x="370" y="100"/>
                  </a:cubicBezTo>
                  <a:cubicBezTo>
                    <a:pt x="370" y="99"/>
                    <a:pt x="369" y="98"/>
                    <a:pt x="370" y="98"/>
                  </a:cubicBezTo>
                  <a:cubicBezTo>
                    <a:pt x="371" y="97"/>
                    <a:pt x="371" y="95"/>
                    <a:pt x="371" y="95"/>
                  </a:cubicBezTo>
                  <a:cubicBezTo>
                    <a:pt x="370" y="94"/>
                    <a:pt x="369" y="94"/>
                    <a:pt x="370" y="93"/>
                  </a:cubicBezTo>
                  <a:cubicBezTo>
                    <a:pt x="371" y="93"/>
                    <a:pt x="371" y="93"/>
                    <a:pt x="372" y="92"/>
                  </a:cubicBezTo>
                  <a:cubicBezTo>
                    <a:pt x="372" y="91"/>
                    <a:pt x="375" y="88"/>
                    <a:pt x="373" y="87"/>
                  </a:cubicBezTo>
                  <a:cubicBezTo>
                    <a:pt x="372" y="87"/>
                    <a:pt x="370" y="87"/>
                    <a:pt x="369" y="87"/>
                  </a:cubicBezTo>
                  <a:cubicBezTo>
                    <a:pt x="368" y="87"/>
                    <a:pt x="367" y="85"/>
                    <a:pt x="367" y="85"/>
                  </a:cubicBezTo>
                  <a:cubicBezTo>
                    <a:pt x="366" y="84"/>
                    <a:pt x="365" y="84"/>
                    <a:pt x="366" y="83"/>
                  </a:cubicBezTo>
                  <a:cubicBezTo>
                    <a:pt x="367" y="83"/>
                    <a:pt x="367" y="82"/>
                    <a:pt x="366" y="82"/>
                  </a:cubicBezTo>
                  <a:cubicBezTo>
                    <a:pt x="365" y="82"/>
                    <a:pt x="364" y="82"/>
                    <a:pt x="363" y="81"/>
                  </a:cubicBezTo>
                  <a:cubicBezTo>
                    <a:pt x="363" y="81"/>
                    <a:pt x="362" y="80"/>
                    <a:pt x="362" y="80"/>
                  </a:cubicBezTo>
                  <a:cubicBezTo>
                    <a:pt x="361" y="80"/>
                    <a:pt x="361" y="79"/>
                    <a:pt x="361" y="79"/>
                  </a:cubicBezTo>
                  <a:cubicBezTo>
                    <a:pt x="360" y="78"/>
                    <a:pt x="360" y="77"/>
                    <a:pt x="359" y="77"/>
                  </a:cubicBezTo>
                  <a:cubicBezTo>
                    <a:pt x="358" y="77"/>
                    <a:pt x="354" y="77"/>
                    <a:pt x="354" y="77"/>
                  </a:cubicBezTo>
                  <a:cubicBezTo>
                    <a:pt x="353" y="77"/>
                    <a:pt x="352" y="76"/>
                    <a:pt x="351" y="76"/>
                  </a:cubicBezTo>
                  <a:cubicBezTo>
                    <a:pt x="350" y="76"/>
                    <a:pt x="347" y="76"/>
                    <a:pt x="346" y="76"/>
                  </a:cubicBezTo>
                  <a:cubicBezTo>
                    <a:pt x="344" y="76"/>
                    <a:pt x="343" y="77"/>
                    <a:pt x="343" y="77"/>
                  </a:cubicBezTo>
                  <a:cubicBezTo>
                    <a:pt x="342" y="78"/>
                    <a:pt x="341" y="78"/>
                    <a:pt x="341" y="79"/>
                  </a:cubicBezTo>
                  <a:cubicBezTo>
                    <a:pt x="342" y="81"/>
                    <a:pt x="341" y="82"/>
                    <a:pt x="342" y="82"/>
                  </a:cubicBezTo>
                  <a:cubicBezTo>
                    <a:pt x="343" y="82"/>
                    <a:pt x="343" y="82"/>
                    <a:pt x="342" y="83"/>
                  </a:cubicBezTo>
                  <a:cubicBezTo>
                    <a:pt x="341" y="84"/>
                    <a:pt x="340" y="86"/>
                    <a:pt x="339" y="86"/>
                  </a:cubicBezTo>
                  <a:cubicBezTo>
                    <a:pt x="339" y="87"/>
                    <a:pt x="337" y="88"/>
                    <a:pt x="339" y="88"/>
                  </a:cubicBezTo>
                  <a:cubicBezTo>
                    <a:pt x="340" y="88"/>
                    <a:pt x="340" y="88"/>
                    <a:pt x="340" y="89"/>
                  </a:cubicBezTo>
                  <a:cubicBezTo>
                    <a:pt x="339" y="91"/>
                    <a:pt x="338" y="93"/>
                    <a:pt x="339" y="93"/>
                  </a:cubicBezTo>
                  <a:cubicBezTo>
                    <a:pt x="340" y="93"/>
                    <a:pt x="340" y="94"/>
                    <a:pt x="339" y="95"/>
                  </a:cubicBezTo>
                  <a:cubicBezTo>
                    <a:pt x="339" y="95"/>
                    <a:pt x="338" y="97"/>
                    <a:pt x="338" y="97"/>
                  </a:cubicBezTo>
                  <a:cubicBezTo>
                    <a:pt x="339" y="97"/>
                    <a:pt x="339" y="97"/>
                    <a:pt x="338" y="98"/>
                  </a:cubicBezTo>
                  <a:cubicBezTo>
                    <a:pt x="336" y="99"/>
                    <a:pt x="334" y="100"/>
                    <a:pt x="334" y="100"/>
                  </a:cubicBezTo>
                  <a:cubicBezTo>
                    <a:pt x="333" y="101"/>
                    <a:pt x="333" y="102"/>
                    <a:pt x="334" y="103"/>
                  </a:cubicBezTo>
                  <a:cubicBezTo>
                    <a:pt x="335" y="104"/>
                    <a:pt x="335" y="106"/>
                    <a:pt x="335" y="106"/>
                  </a:cubicBezTo>
                  <a:cubicBezTo>
                    <a:pt x="335" y="107"/>
                    <a:pt x="336" y="107"/>
                    <a:pt x="336" y="109"/>
                  </a:cubicBezTo>
                  <a:cubicBezTo>
                    <a:pt x="336" y="110"/>
                    <a:pt x="336" y="112"/>
                    <a:pt x="336" y="113"/>
                  </a:cubicBezTo>
                  <a:cubicBezTo>
                    <a:pt x="337" y="115"/>
                    <a:pt x="335" y="119"/>
                    <a:pt x="334" y="120"/>
                  </a:cubicBezTo>
                  <a:cubicBezTo>
                    <a:pt x="333" y="120"/>
                    <a:pt x="332" y="123"/>
                    <a:pt x="332" y="122"/>
                  </a:cubicBezTo>
                  <a:cubicBezTo>
                    <a:pt x="332" y="122"/>
                    <a:pt x="332" y="121"/>
                    <a:pt x="331" y="122"/>
                  </a:cubicBezTo>
                  <a:cubicBezTo>
                    <a:pt x="330" y="123"/>
                    <a:pt x="329" y="125"/>
                    <a:pt x="329" y="125"/>
                  </a:cubicBezTo>
                  <a:cubicBezTo>
                    <a:pt x="328" y="126"/>
                    <a:pt x="326" y="126"/>
                    <a:pt x="326" y="127"/>
                  </a:cubicBezTo>
                  <a:cubicBezTo>
                    <a:pt x="326" y="127"/>
                    <a:pt x="328" y="128"/>
                    <a:pt x="327" y="129"/>
                  </a:cubicBezTo>
                  <a:cubicBezTo>
                    <a:pt x="327" y="130"/>
                    <a:pt x="326" y="132"/>
                    <a:pt x="326" y="133"/>
                  </a:cubicBezTo>
                  <a:cubicBezTo>
                    <a:pt x="326" y="133"/>
                    <a:pt x="325" y="136"/>
                    <a:pt x="326" y="136"/>
                  </a:cubicBezTo>
                  <a:cubicBezTo>
                    <a:pt x="327" y="137"/>
                    <a:pt x="327" y="138"/>
                    <a:pt x="327" y="139"/>
                  </a:cubicBezTo>
                  <a:cubicBezTo>
                    <a:pt x="326" y="141"/>
                    <a:pt x="326" y="142"/>
                    <a:pt x="325" y="142"/>
                  </a:cubicBezTo>
                  <a:cubicBezTo>
                    <a:pt x="323" y="143"/>
                    <a:pt x="323" y="144"/>
                    <a:pt x="323" y="145"/>
                  </a:cubicBezTo>
                  <a:cubicBezTo>
                    <a:pt x="323" y="146"/>
                    <a:pt x="323" y="147"/>
                    <a:pt x="322" y="146"/>
                  </a:cubicBezTo>
                  <a:cubicBezTo>
                    <a:pt x="322" y="146"/>
                    <a:pt x="321" y="145"/>
                    <a:pt x="320" y="145"/>
                  </a:cubicBezTo>
                  <a:cubicBezTo>
                    <a:pt x="320" y="146"/>
                    <a:pt x="320" y="148"/>
                    <a:pt x="319" y="147"/>
                  </a:cubicBezTo>
                  <a:cubicBezTo>
                    <a:pt x="318" y="147"/>
                    <a:pt x="316" y="144"/>
                    <a:pt x="316" y="144"/>
                  </a:cubicBezTo>
                  <a:cubicBezTo>
                    <a:pt x="317" y="143"/>
                    <a:pt x="318" y="143"/>
                    <a:pt x="317" y="142"/>
                  </a:cubicBezTo>
                  <a:cubicBezTo>
                    <a:pt x="316" y="142"/>
                    <a:pt x="313" y="141"/>
                    <a:pt x="312" y="140"/>
                  </a:cubicBezTo>
                  <a:cubicBezTo>
                    <a:pt x="312" y="139"/>
                    <a:pt x="313" y="139"/>
                    <a:pt x="312" y="138"/>
                  </a:cubicBezTo>
                  <a:cubicBezTo>
                    <a:pt x="310" y="136"/>
                    <a:pt x="308" y="136"/>
                    <a:pt x="308" y="134"/>
                  </a:cubicBezTo>
                  <a:cubicBezTo>
                    <a:pt x="309" y="133"/>
                    <a:pt x="310" y="131"/>
                    <a:pt x="310" y="129"/>
                  </a:cubicBezTo>
                  <a:cubicBezTo>
                    <a:pt x="310" y="128"/>
                    <a:pt x="311" y="127"/>
                    <a:pt x="312" y="126"/>
                  </a:cubicBezTo>
                  <a:cubicBezTo>
                    <a:pt x="313" y="126"/>
                    <a:pt x="315" y="125"/>
                    <a:pt x="314" y="124"/>
                  </a:cubicBezTo>
                  <a:cubicBezTo>
                    <a:pt x="313" y="124"/>
                    <a:pt x="304" y="124"/>
                    <a:pt x="303" y="124"/>
                  </a:cubicBezTo>
                  <a:cubicBezTo>
                    <a:pt x="302" y="123"/>
                    <a:pt x="302" y="123"/>
                    <a:pt x="301" y="123"/>
                  </a:cubicBezTo>
                  <a:cubicBezTo>
                    <a:pt x="300" y="122"/>
                    <a:pt x="298" y="120"/>
                    <a:pt x="297" y="120"/>
                  </a:cubicBezTo>
                  <a:cubicBezTo>
                    <a:pt x="296" y="119"/>
                    <a:pt x="295" y="118"/>
                    <a:pt x="294" y="117"/>
                  </a:cubicBezTo>
                  <a:cubicBezTo>
                    <a:pt x="294" y="116"/>
                    <a:pt x="291" y="113"/>
                    <a:pt x="290" y="113"/>
                  </a:cubicBezTo>
                  <a:cubicBezTo>
                    <a:pt x="290" y="113"/>
                    <a:pt x="287" y="114"/>
                    <a:pt x="287" y="113"/>
                  </a:cubicBezTo>
                  <a:cubicBezTo>
                    <a:pt x="286" y="113"/>
                    <a:pt x="284" y="111"/>
                    <a:pt x="283" y="111"/>
                  </a:cubicBezTo>
                  <a:cubicBezTo>
                    <a:pt x="282" y="111"/>
                    <a:pt x="278" y="113"/>
                    <a:pt x="277" y="113"/>
                  </a:cubicBezTo>
                  <a:cubicBezTo>
                    <a:pt x="277" y="113"/>
                    <a:pt x="278" y="111"/>
                    <a:pt x="279" y="111"/>
                  </a:cubicBezTo>
                  <a:cubicBezTo>
                    <a:pt x="279" y="110"/>
                    <a:pt x="279" y="103"/>
                    <a:pt x="279" y="102"/>
                  </a:cubicBezTo>
                  <a:cubicBezTo>
                    <a:pt x="278" y="102"/>
                    <a:pt x="277" y="101"/>
                    <a:pt x="276" y="101"/>
                  </a:cubicBezTo>
                  <a:cubicBezTo>
                    <a:pt x="275" y="101"/>
                    <a:pt x="274" y="103"/>
                    <a:pt x="273" y="102"/>
                  </a:cubicBezTo>
                  <a:cubicBezTo>
                    <a:pt x="273" y="101"/>
                    <a:pt x="272" y="99"/>
                    <a:pt x="272" y="99"/>
                  </a:cubicBezTo>
                  <a:cubicBezTo>
                    <a:pt x="272" y="98"/>
                    <a:pt x="273" y="97"/>
                    <a:pt x="273" y="96"/>
                  </a:cubicBezTo>
                  <a:cubicBezTo>
                    <a:pt x="273" y="96"/>
                    <a:pt x="276" y="90"/>
                    <a:pt x="277" y="88"/>
                  </a:cubicBezTo>
                  <a:cubicBezTo>
                    <a:pt x="278" y="87"/>
                    <a:pt x="280" y="87"/>
                    <a:pt x="280" y="85"/>
                  </a:cubicBezTo>
                  <a:cubicBezTo>
                    <a:pt x="280" y="84"/>
                    <a:pt x="279" y="83"/>
                    <a:pt x="279" y="82"/>
                  </a:cubicBezTo>
                  <a:cubicBezTo>
                    <a:pt x="279" y="81"/>
                    <a:pt x="279" y="79"/>
                    <a:pt x="280" y="79"/>
                  </a:cubicBezTo>
                  <a:cubicBezTo>
                    <a:pt x="281" y="79"/>
                    <a:pt x="281" y="80"/>
                    <a:pt x="281" y="79"/>
                  </a:cubicBezTo>
                  <a:cubicBezTo>
                    <a:pt x="282" y="78"/>
                    <a:pt x="282" y="76"/>
                    <a:pt x="283" y="77"/>
                  </a:cubicBezTo>
                  <a:cubicBezTo>
                    <a:pt x="284" y="77"/>
                    <a:pt x="284" y="79"/>
                    <a:pt x="284" y="79"/>
                  </a:cubicBezTo>
                  <a:cubicBezTo>
                    <a:pt x="285" y="79"/>
                    <a:pt x="288" y="80"/>
                    <a:pt x="287" y="79"/>
                  </a:cubicBezTo>
                  <a:cubicBezTo>
                    <a:pt x="287" y="79"/>
                    <a:pt x="285" y="78"/>
                    <a:pt x="286" y="77"/>
                  </a:cubicBezTo>
                  <a:cubicBezTo>
                    <a:pt x="287" y="77"/>
                    <a:pt x="289" y="75"/>
                    <a:pt x="289" y="74"/>
                  </a:cubicBezTo>
                  <a:cubicBezTo>
                    <a:pt x="288" y="74"/>
                    <a:pt x="287" y="73"/>
                    <a:pt x="288" y="73"/>
                  </a:cubicBezTo>
                  <a:cubicBezTo>
                    <a:pt x="289" y="72"/>
                    <a:pt x="290" y="73"/>
                    <a:pt x="291" y="74"/>
                  </a:cubicBezTo>
                  <a:cubicBezTo>
                    <a:pt x="291" y="74"/>
                    <a:pt x="292" y="75"/>
                    <a:pt x="294" y="75"/>
                  </a:cubicBezTo>
                  <a:cubicBezTo>
                    <a:pt x="295" y="74"/>
                    <a:pt x="296" y="73"/>
                    <a:pt x="296" y="72"/>
                  </a:cubicBezTo>
                  <a:cubicBezTo>
                    <a:pt x="296" y="71"/>
                    <a:pt x="293" y="68"/>
                    <a:pt x="291" y="67"/>
                  </a:cubicBezTo>
                  <a:cubicBezTo>
                    <a:pt x="290" y="67"/>
                    <a:pt x="296" y="69"/>
                    <a:pt x="297" y="70"/>
                  </a:cubicBezTo>
                  <a:cubicBezTo>
                    <a:pt x="297" y="70"/>
                    <a:pt x="298" y="69"/>
                    <a:pt x="298" y="67"/>
                  </a:cubicBezTo>
                  <a:cubicBezTo>
                    <a:pt x="298" y="66"/>
                    <a:pt x="298" y="66"/>
                    <a:pt x="299" y="66"/>
                  </a:cubicBezTo>
                  <a:cubicBezTo>
                    <a:pt x="300" y="66"/>
                    <a:pt x="301" y="65"/>
                    <a:pt x="302" y="65"/>
                  </a:cubicBezTo>
                  <a:cubicBezTo>
                    <a:pt x="302" y="64"/>
                    <a:pt x="304" y="67"/>
                    <a:pt x="305" y="67"/>
                  </a:cubicBezTo>
                  <a:cubicBezTo>
                    <a:pt x="306" y="66"/>
                    <a:pt x="308" y="65"/>
                    <a:pt x="308" y="64"/>
                  </a:cubicBezTo>
                  <a:cubicBezTo>
                    <a:pt x="309" y="63"/>
                    <a:pt x="309" y="61"/>
                    <a:pt x="310" y="60"/>
                  </a:cubicBezTo>
                  <a:cubicBezTo>
                    <a:pt x="311" y="59"/>
                    <a:pt x="312" y="57"/>
                    <a:pt x="312" y="57"/>
                  </a:cubicBezTo>
                  <a:cubicBezTo>
                    <a:pt x="311" y="57"/>
                    <a:pt x="308" y="57"/>
                    <a:pt x="306" y="56"/>
                  </a:cubicBezTo>
                  <a:cubicBezTo>
                    <a:pt x="304" y="55"/>
                    <a:pt x="301" y="54"/>
                    <a:pt x="301" y="54"/>
                  </a:cubicBezTo>
                  <a:cubicBezTo>
                    <a:pt x="300" y="54"/>
                    <a:pt x="292" y="55"/>
                    <a:pt x="292" y="55"/>
                  </a:cubicBezTo>
                  <a:cubicBezTo>
                    <a:pt x="292" y="54"/>
                    <a:pt x="294" y="54"/>
                    <a:pt x="295" y="54"/>
                  </a:cubicBezTo>
                  <a:cubicBezTo>
                    <a:pt x="296" y="54"/>
                    <a:pt x="299" y="53"/>
                    <a:pt x="299" y="53"/>
                  </a:cubicBezTo>
                  <a:cubicBezTo>
                    <a:pt x="299" y="53"/>
                    <a:pt x="298" y="52"/>
                    <a:pt x="299" y="51"/>
                  </a:cubicBezTo>
                  <a:cubicBezTo>
                    <a:pt x="300" y="51"/>
                    <a:pt x="301" y="51"/>
                    <a:pt x="302" y="52"/>
                  </a:cubicBezTo>
                  <a:cubicBezTo>
                    <a:pt x="304" y="52"/>
                    <a:pt x="307" y="54"/>
                    <a:pt x="308" y="54"/>
                  </a:cubicBezTo>
                  <a:cubicBezTo>
                    <a:pt x="308" y="55"/>
                    <a:pt x="312" y="56"/>
                    <a:pt x="313" y="56"/>
                  </a:cubicBezTo>
                  <a:cubicBezTo>
                    <a:pt x="314" y="55"/>
                    <a:pt x="319" y="51"/>
                    <a:pt x="319" y="51"/>
                  </a:cubicBezTo>
                  <a:cubicBezTo>
                    <a:pt x="320" y="50"/>
                    <a:pt x="317" y="47"/>
                    <a:pt x="317" y="47"/>
                  </a:cubicBezTo>
                  <a:cubicBezTo>
                    <a:pt x="318" y="46"/>
                    <a:pt x="318" y="47"/>
                    <a:pt x="320" y="47"/>
                  </a:cubicBezTo>
                  <a:cubicBezTo>
                    <a:pt x="321" y="46"/>
                    <a:pt x="322" y="46"/>
                    <a:pt x="322" y="47"/>
                  </a:cubicBezTo>
                  <a:cubicBezTo>
                    <a:pt x="322" y="47"/>
                    <a:pt x="322" y="50"/>
                    <a:pt x="323" y="50"/>
                  </a:cubicBezTo>
                  <a:cubicBezTo>
                    <a:pt x="324" y="50"/>
                    <a:pt x="326" y="51"/>
                    <a:pt x="325" y="50"/>
                  </a:cubicBezTo>
                  <a:cubicBezTo>
                    <a:pt x="325" y="49"/>
                    <a:pt x="324" y="48"/>
                    <a:pt x="325" y="48"/>
                  </a:cubicBezTo>
                  <a:cubicBezTo>
                    <a:pt x="326" y="48"/>
                    <a:pt x="326" y="47"/>
                    <a:pt x="326" y="46"/>
                  </a:cubicBezTo>
                  <a:cubicBezTo>
                    <a:pt x="326" y="46"/>
                    <a:pt x="327" y="46"/>
                    <a:pt x="326" y="45"/>
                  </a:cubicBezTo>
                  <a:cubicBezTo>
                    <a:pt x="325" y="44"/>
                    <a:pt x="323" y="43"/>
                    <a:pt x="324" y="43"/>
                  </a:cubicBezTo>
                  <a:cubicBezTo>
                    <a:pt x="324" y="43"/>
                    <a:pt x="326" y="42"/>
                    <a:pt x="326" y="43"/>
                  </a:cubicBezTo>
                  <a:cubicBezTo>
                    <a:pt x="327" y="44"/>
                    <a:pt x="328" y="44"/>
                    <a:pt x="328" y="45"/>
                  </a:cubicBezTo>
                  <a:cubicBezTo>
                    <a:pt x="328" y="46"/>
                    <a:pt x="329" y="47"/>
                    <a:pt x="329" y="48"/>
                  </a:cubicBezTo>
                  <a:cubicBezTo>
                    <a:pt x="329" y="48"/>
                    <a:pt x="329" y="49"/>
                    <a:pt x="330" y="49"/>
                  </a:cubicBezTo>
                  <a:cubicBezTo>
                    <a:pt x="330" y="49"/>
                    <a:pt x="330" y="48"/>
                    <a:pt x="331" y="47"/>
                  </a:cubicBezTo>
                  <a:cubicBezTo>
                    <a:pt x="333" y="46"/>
                    <a:pt x="334" y="46"/>
                    <a:pt x="335" y="45"/>
                  </a:cubicBezTo>
                  <a:cubicBezTo>
                    <a:pt x="337" y="45"/>
                    <a:pt x="336" y="44"/>
                    <a:pt x="338" y="44"/>
                  </a:cubicBezTo>
                  <a:cubicBezTo>
                    <a:pt x="339" y="44"/>
                    <a:pt x="340" y="43"/>
                    <a:pt x="340" y="42"/>
                  </a:cubicBezTo>
                  <a:cubicBezTo>
                    <a:pt x="340" y="42"/>
                    <a:pt x="341" y="38"/>
                    <a:pt x="340" y="38"/>
                  </a:cubicBezTo>
                  <a:cubicBezTo>
                    <a:pt x="340" y="37"/>
                    <a:pt x="339" y="36"/>
                    <a:pt x="339" y="35"/>
                  </a:cubicBezTo>
                  <a:cubicBezTo>
                    <a:pt x="339" y="34"/>
                    <a:pt x="339" y="32"/>
                    <a:pt x="339" y="32"/>
                  </a:cubicBezTo>
                  <a:cubicBezTo>
                    <a:pt x="339" y="31"/>
                    <a:pt x="338" y="30"/>
                    <a:pt x="340" y="30"/>
                  </a:cubicBezTo>
                  <a:cubicBezTo>
                    <a:pt x="341" y="30"/>
                    <a:pt x="343" y="31"/>
                    <a:pt x="344" y="30"/>
                  </a:cubicBezTo>
                  <a:cubicBezTo>
                    <a:pt x="344" y="29"/>
                    <a:pt x="344" y="28"/>
                    <a:pt x="344" y="27"/>
                  </a:cubicBezTo>
                  <a:cubicBezTo>
                    <a:pt x="343" y="27"/>
                    <a:pt x="343" y="27"/>
                    <a:pt x="344" y="26"/>
                  </a:cubicBezTo>
                  <a:cubicBezTo>
                    <a:pt x="345" y="26"/>
                    <a:pt x="345" y="25"/>
                    <a:pt x="344" y="25"/>
                  </a:cubicBezTo>
                  <a:cubicBezTo>
                    <a:pt x="343" y="25"/>
                    <a:pt x="342" y="26"/>
                    <a:pt x="341" y="25"/>
                  </a:cubicBezTo>
                  <a:cubicBezTo>
                    <a:pt x="341" y="25"/>
                    <a:pt x="341" y="24"/>
                    <a:pt x="341" y="24"/>
                  </a:cubicBezTo>
                  <a:cubicBezTo>
                    <a:pt x="342" y="23"/>
                    <a:pt x="340" y="23"/>
                    <a:pt x="341" y="22"/>
                  </a:cubicBezTo>
                  <a:cubicBezTo>
                    <a:pt x="341" y="22"/>
                    <a:pt x="342" y="21"/>
                    <a:pt x="342" y="21"/>
                  </a:cubicBezTo>
                  <a:cubicBezTo>
                    <a:pt x="341" y="21"/>
                    <a:pt x="339" y="20"/>
                    <a:pt x="339" y="20"/>
                  </a:cubicBezTo>
                  <a:cubicBezTo>
                    <a:pt x="339" y="21"/>
                    <a:pt x="337" y="21"/>
                    <a:pt x="337" y="21"/>
                  </a:cubicBezTo>
                  <a:cubicBezTo>
                    <a:pt x="336" y="20"/>
                    <a:pt x="336" y="20"/>
                    <a:pt x="335" y="20"/>
                  </a:cubicBezTo>
                  <a:cubicBezTo>
                    <a:pt x="334" y="20"/>
                    <a:pt x="331" y="20"/>
                    <a:pt x="331" y="20"/>
                  </a:cubicBezTo>
                  <a:cubicBezTo>
                    <a:pt x="331" y="20"/>
                    <a:pt x="330" y="19"/>
                    <a:pt x="330" y="20"/>
                  </a:cubicBezTo>
                  <a:cubicBezTo>
                    <a:pt x="330" y="20"/>
                    <a:pt x="331" y="21"/>
                    <a:pt x="330" y="21"/>
                  </a:cubicBezTo>
                  <a:cubicBezTo>
                    <a:pt x="329" y="21"/>
                    <a:pt x="330" y="23"/>
                    <a:pt x="330" y="23"/>
                  </a:cubicBezTo>
                  <a:cubicBezTo>
                    <a:pt x="330" y="24"/>
                    <a:pt x="329" y="25"/>
                    <a:pt x="330" y="25"/>
                  </a:cubicBezTo>
                  <a:cubicBezTo>
                    <a:pt x="330" y="25"/>
                    <a:pt x="332" y="26"/>
                    <a:pt x="331" y="27"/>
                  </a:cubicBezTo>
                  <a:cubicBezTo>
                    <a:pt x="331" y="27"/>
                    <a:pt x="333" y="27"/>
                    <a:pt x="332" y="28"/>
                  </a:cubicBezTo>
                  <a:cubicBezTo>
                    <a:pt x="331" y="28"/>
                    <a:pt x="331" y="29"/>
                    <a:pt x="330" y="28"/>
                  </a:cubicBezTo>
                  <a:cubicBezTo>
                    <a:pt x="329" y="28"/>
                    <a:pt x="328" y="28"/>
                    <a:pt x="328" y="28"/>
                  </a:cubicBezTo>
                  <a:cubicBezTo>
                    <a:pt x="327" y="29"/>
                    <a:pt x="326" y="33"/>
                    <a:pt x="325" y="34"/>
                  </a:cubicBezTo>
                  <a:cubicBezTo>
                    <a:pt x="324" y="34"/>
                    <a:pt x="323" y="37"/>
                    <a:pt x="323" y="36"/>
                  </a:cubicBezTo>
                  <a:cubicBezTo>
                    <a:pt x="322" y="36"/>
                    <a:pt x="322" y="35"/>
                    <a:pt x="322" y="36"/>
                  </a:cubicBezTo>
                  <a:cubicBezTo>
                    <a:pt x="321" y="37"/>
                    <a:pt x="323" y="39"/>
                    <a:pt x="321" y="39"/>
                  </a:cubicBezTo>
                  <a:cubicBezTo>
                    <a:pt x="320" y="40"/>
                    <a:pt x="319" y="41"/>
                    <a:pt x="319" y="41"/>
                  </a:cubicBezTo>
                  <a:cubicBezTo>
                    <a:pt x="318" y="41"/>
                    <a:pt x="317" y="41"/>
                    <a:pt x="317" y="39"/>
                  </a:cubicBezTo>
                  <a:cubicBezTo>
                    <a:pt x="316" y="38"/>
                    <a:pt x="316" y="37"/>
                    <a:pt x="315" y="37"/>
                  </a:cubicBezTo>
                  <a:cubicBezTo>
                    <a:pt x="315" y="36"/>
                    <a:pt x="316" y="33"/>
                    <a:pt x="316" y="33"/>
                  </a:cubicBezTo>
                  <a:cubicBezTo>
                    <a:pt x="316" y="32"/>
                    <a:pt x="317" y="31"/>
                    <a:pt x="317" y="32"/>
                  </a:cubicBezTo>
                  <a:cubicBezTo>
                    <a:pt x="317" y="32"/>
                    <a:pt x="318" y="32"/>
                    <a:pt x="318" y="30"/>
                  </a:cubicBezTo>
                  <a:cubicBezTo>
                    <a:pt x="319" y="29"/>
                    <a:pt x="320" y="28"/>
                    <a:pt x="319" y="27"/>
                  </a:cubicBezTo>
                  <a:cubicBezTo>
                    <a:pt x="318" y="26"/>
                    <a:pt x="318" y="26"/>
                    <a:pt x="317" y="25"/>
                  </a:cubicBezTo>
                  <a:cubicBezTo>
                    <a:pt x="317" y="24"/>
                    <a:pt x="315" y="24"/>
                    <a:pt x="314" y="25"/>
                  </a:cubicBezTo>
                  <a:cubicBezTo>
                    <a:pt x="314" y="25"/>
                    <a:pt x="312" y="25"/>
                    <a:pt x="313" y="26"/>
                  </a:cubicBezTo>
                  <a:cubicBezTo>
                    <a:pt x="313" y="27"/>
                    <a:pt x="312" y="29"/>
                    <a:pt x="312" y="29"/>
                  </a:cubicBezTo>
                  <a:cubicBezTo>
                    <a:pt x="311" y="30"/>
                    <a:pt x="309" y="32"/>
                    <a:pt x="308" y="32"/>
                  </a:cubicBezTo>
                  <a:cubicBezTo>
                    <a:pt x="308" y="32"/>
                    <a:pt x="307" y="30"/>
                    <a:pt x="307" y="30"/>
                  </a:cubicBezTo>
                  <a:cubicBezTo>
                    <a:pt x="308" y="29"/>
                    <a:pt x="309" y="26"/>
                    <a:pt x="308" y="26"/>
                  </a:cubicBezTo>
                  <a:cubicBezTo>
                    <a:pt x="308" y="25"/>
                    <a:pt x="306" y="24"/>
                    <a:pt x="307" y="24"/>
                  </a:cubicBezTo>
                  <a:cubicBezTo>
                    <a:pt x="308" y="24"/>
                    <a:pt x="309" y="24"/>
                    <a:pt x="309" y="24"/>
                  </a:cubicBezTo>
                  <a:cubicBezTo>
                    <a:pt x="308" y="23"/>
                    <a:pt x="307" y="23"/>
                    <a:pt x="306" y="23"/>
                  </a:cubicBezTo>
                  <a:cubicBezTo>
                    <a:pt x="305" y="22"/>
                    <a:pt x="306" y="21"/>
                    <a:pt x="305" y="21"/>
                  </a:cubicBezTo>
                  <a:cubicBezTo>
                    <a:pt x="304" y="20"/>
                    <a:pt x="303" y="20"/>
                    <a:pt x="303" y="19"/>
                  </a:cubicBezTo>
                  <a:cubicBezTo>
                    <a:pt x="304" y="19"/>
                    <a:pt x="305" y="19"/>
                    <a:pt x="306" y="18"/>
                  </a:cubicBezTo>
                  <a:cubicBezTo>
                    <a:pt x="308" y="18"/>
                    <a:pt x="308" y="16"/>
                    <a:pt x="307" y="17"/>
                  </a:cubicBezTo>
                  <a:cubicBezTo>
                    <a:pt x="307" y="17"/>
                    <a:pt x="306" y="17"/>
                    <a:pt x="305" y="17"/>
                  </a:cubicBezTo>
                  <a:cubicBezTo>
                    <a:pt x="305" y="17"/>
                    <a:pt x="304" y="17"/>
                    <a:pt x="305" y="16"/>
                  </a:cubicBezTo>
                  <a:cubicBezTo>
                    <a:pt x="306" y="16"/>
                    <a:pt x="308" y="17"/>
                    <a:pt x="308" y="16"/>
                  </a:cubicBezTo>
                  <a:cubicBezTo>
                    <a:pt x="308" y="15"/>
                    <a:pt x="308" y="13"/>
                    <a:pt x="306" y="11"/>
                  </a:cubicBezTo>
                  <a:cubicBezTo>
                    <a:pt x="305" y="10"/>
                    <a:pt x="304" y="9"/>
                    <a:pt x="304" y="8"/>
                  </a:cubicBezTo>
                  <a:cubicBezTo>
                    <a:pt x="304" y="7"/>
                    <a:pt x="304" y="5"/>
                    <a:pt x="304" y="5"/>
                  </a:cubicBezTo>
                  <a:cubicBezTo>
                    <a:pt x="305" y="4"/>
                    <a:pt x="304" y="1"/>
                    <a:pt x="302" y="1"/>
                  </a:cubicBezTo>
                  <a:cubicBezTo>
                    <a:pt x="301" y="1"/>
                    <a:pt x="298" y="0"/>
                    <a:pt x="298" y="2"/>
                  </a:cubicBezTo>
                  <a:cubicBezTo>
                    <a:pt x="298" y="3"/>
                    <a:pt x="299" y="4"/>
                    <a:pt x="298" y="5"/>
                  </a:cubicBezTo>
                  <a:cubicBezTo>
                    <a:pt x="298" y="5"/>
                    <a:pt x="297" y="6"/>
                    <a:pt x="297" y="6"/>
                  </a:cubicBezTo>
                  <a:cubicBezTo>
                    <a:pt x="297" y="5"/>
                    <a:pt x="296" y="5"/>
                    <a:pt x="296" y="5"/>
                  </a:cubicBezTo>
                  <a:cubicBezTo>
                    <a:pt x="295" y="5"/>
                    <a:pt x="294" y="5"/>
                    <a:pt x="294" y="6"/>
                  </a:cubicBezTo>
                  <a:cubicBezTo>
                    <a:pt x="294" y="7"/>
                    <a:pt x="292" y="9"/>
                    <a:pt x="291" y="10"/>
                  </a:cubicBezTo>
                  <a:cubicBezTo>
                    <a:pt x="290" y="12"/>
                    <a:pt x="290" y="13"/>
                    <a:pt x="290" y="15"/>
                  </a:cubicBezTo>
                  <a:cubicBezTo>
                    <a:pt x="289" y="17"/>
                    <a:pt x="290" y="18"/>
                    <a:pt x="291" y="18"/>
                  </a:cubicBezTo>
                  <a:cubicBezTo>
                    <a:pt x="292" y="18"/>
                    <a:pt x="291" y="19"/>
                    <a:pt x="293" y="19"/>
                  </a:cubicBezTo>
                  <a:cubicBezTo>
                    <a:pt x="294" y="19"/>
                    <a:pt x="294" y="21"/>
                    <a:pt x="294" y="21"/>
                  </a:cubicBezTo>
                  <a:cubicBezTo>
                    <a:pt x="295" y="21"/>
                    <a:pt x="296" y="21"/>
                    <a:pt x="297" y="21"/>
                  </a:cubicBezTo>
                  <a:cubicBezTo>
                    <a:pt x="298" y="21"/>
                    <a:pt x="301" y="21"/>
                    <a:pt x="300" y="22"/>
                  </a:cubicBezTo>
                  <a:cubicBezTo>
                    <a:pt x="299" y="22"/>
                    <a:pt x="298" y="22"/>
                    <a:pt x="297" y="23"/>
                  </a:cubicBezTo>
                  <a:cubicBezTo>
                    <a:pt x="296" y="24"/>
                    <a:pt x="295" y="26"/>
                    <a:pt x="294" y="27"/>
                  </a:cubicBezTo>
                  <a:cubicBezTo>
                    <a:pt x="293" y="27"/>
                    <a:pt x="293" y="29"/>
                    <a:pt x="293" y="28"/>
                  </a:cubicBezTo>
                  <a:cubicBezTo>
                    <a:pt x="294" y="28"/>
                    <a:pt x="297" y="27"/>
                    <a:pt x="297" y="27"/>
                  </a:cubicBezTo>
                  <a:cubicBezTo>
                    <a:pt x="297" y="27"/>
                    <a:pt x="296" y="29"/>
                    <a:pt x="296" y="29"/>
                  </a:cubicBezTo>
                  <a:cubicBezTo>
                    <a:pt x="297" y="30"/>
                    <a:pt x="297" y="30"/>
                    <a:pt x="296" y="30"/>
                  </a:cubicBezTo>
                  <a:cubicBezTo>
                    <a:pt x="295" y="31"/>
                    <a:pt x="293" y="31"/>
                    <a:pt x="293" y="32"/>
                  </a:cubicBezTo>
                  <a:cubicBezTo>
                    <a:pt x="292" y="33"/>
                    <a:pt x="290" y="34"/>
                    <a:pt x="290" y="35"/>
                  </a:cubicBezTo>
                  <a:cubicBezTo>
                    <a:pt x="289" y="35"/>
                    <a:pt x="288" y="36"/>
                    <a:pt x="287" y="36"/>
                  </a:cubicBezTo>
                  <a:cubicBezTo>
                    <a:pt x="287" y="36"/>
                    <a:pt x="286" y="37"/>
                    <a:pt x="287" y="38"/>
                  </a:cubicBezTo>
                  <a:cubicBezTo>
                    <a:pt x="287" y="39"/>
                    <a:pt x="288" y="41"/>
                    <a:pt x="287" y="41"/>
                  </a:cubicBezTo>
                  <a:cubicBezTo>
                    <a:pt x="286" y="42"/>
                    <a:pt x="286" y="44"/>
                    <a:pt x="286" y="43"/>
                  </a:cubicBezTo>
                  <a:cubicBezTo>
                    <a:pt x="286" y="41"/>
                    <a:pt x="286" y="40"/>
                    <a:pt x="285" y="39"/>
                  </a:cubicBezTo>
                  <a:cubicBezTo>
                    <a:pt x="283" y="39"/>
                    <a:pt x="283" y="37"/>
                    <a:pt x="284" y="36"/>
                  </a:cubicBezTo>
                  <a:cubicBezTo>
                    <a:pt x="284" y="36"/>
                    <a:pt x="285" y="35"/>
                    <a:pt x="284" y="35"/>
                  </a:cubicBezTo>
                  <a:cubicBezTo>
                    <a:pt x="284" y="34"/>
                    <a:pt x="284" y="34"/>
                    <a:pt x="284" y="33"/>
                  </a:cubicBezTo>
                  <a:cubicBezTo>
                    <a:pt x="284" y="33"/>
                    <a:pt x="286" y="32"/>
                    <a:pt x="284" y="32"/>
                  </a:cubicBezTo>
                  <a:cubicBezTo>
                    <a:pt x="283" y="32"/>
                    <a:pt x="282" y="30"/>
                    <a:pt x="281" y="31"/>
                  </a:cubicBezTo>
                  <a:cubicBezTo>
                    <a:pt x="281" y="31"/>
                    <a:pt x="279" y="32"/>
                    <a:pt x="279" y="33"/>
                  </a:cubicBezTo>
                  <a:cubicBezTo>
                    <a:pt x="279" y="34"/>
                    <a:pt x="280" y="37"/>
                    <a:pt x="279" y="37"/>
                  </a:cubicBezTo>
                  <a:cubicBezTo>
                    <a:pt x="279" y="36"/>
                    <a:pt x="278" y="35"/>
                    <a:pt x="277" y="35"/>
                  </a:cubicBezTo>
                  <a:cubicBezTo>
                    <a:pt x="277" y="35"/>
                    <a:pt x="275" y="37"/>
                    <a:pt x="274" y="36"/>
                  </a:cubicBezTo>
                  <a:cubicBezTo>
                    <a:pt x="273" y="36"/>
                    <a:pt x="271" y="36"/>
                    <a:pt x="270" y="36"/>
                  </a:cubicBezTo>
                  <a:cubicBezTo>
                    <a:pt x="269" y="36"/>
                    <a:pt x="266" y="37"/>
                    <a:pt x="265" y="37"/>
                  </a:cubicBezTo>
                  <a:cubicBezTo>
                    <a:pt x="265" y="37"/>
                    <a:pt x="263" y="37"/>
                    <a:pt x="262" y="37"/>
                  </a:cubicBezTo>
                  <a:cubicBezTo>
                    <a:pt x="262" y="37"/>
                    <a:pt x="262" y="36"/>
                    <a:pt x="261" y="35"/>
                  </a:cubicBezTo>
                  <a:cubicBezTo>
                    <a:pt x="260" y="35"/>
                    <a:pt x="260" y="33"/>
                    <a:pt x="259" y="34"/>
                  </a:cubicBezTo>
                  <a:cubicBezTo>
                    <a:pt x="257" y="34"/>
                    <a:pt x="256" y="34"/>
                    <a:pt x="255" y="34"/>
                  </a:cubicBezTo>
                  <a:cubicBezTo>
                    <a:pt x="255" y="33"/>
                    <a:pt x="253" y="33"/>
                    <a:pt x="252" y="31"/>
                  </a:cubicBezTo>
                  <a:cubicBezTo>
                    <a:pt x="252" y="30"/>
                    <a:pt x="254" y="28"/>
                    <a:pt x="253" y="28"/>
                  </a:cubicBezTo>
                  <a:cubicBezTo>
                    <a:pt x="252" y="27"/>
                    <a:pt x="249" y="28"/>
                    <a:pt x="248" y="28"/>
                  </a:cubicBezTo>
                  <a:cubicBezTo>
                    <a:pt x="246" y="28"/>
                    <a:pt x="244" y="28"/>
                    <a:pt x="243" y="28"/>
                  </a:cubicBezTo>
                  <a:cubicBezTo>
                    <a:pt x="243" y="29"/>
                    <a:pt x="241" y="29"/>
                    <a:pt x="241" y="30"/>
                  </a:cubicBezTo>
                  <a:cubicBezTo>
                    <a:pt x="240" y="31"/>
                    <a:pt x="239" y="32"/>
                    <a:pt x="239" y="32"/>
                  </a:cubicBezTo>
                  <a:cubicBezTo>
                    <a:pt x="240" y="33"/>
                    <a:pt x="241" y="34"/>
                    <a:pt x="241" y="33"/>
                  </a:cubicBezTo>
                  <a:cubicBezTo>
                    <a:pt x="241" y="32"/>
                    <a:pt x="241" y="32"/>
                    <a:pt x="242" y="32"/>
                  </a:cubicBezTo>
                  <a:cubicBezTo>
                    <a:pt x="243" y="32"/>
                    <a:pt x="244" y="32"/>
                    <a:pt x="245" y="32"/>
                  </a:cubicBezTo>
                  <a:cubicBezTo>
                    <a:pt x="246" y="31"/>
                    <a:pt x="247" y="30"/>
                    <a:pt x="248" y="30"/>
                  </a:cubicBezTo>
                  <a:cubicBezTo>
                    <a:pt x="249" y="30"/>
                    <a:pt x="251" y="30"/>
                    <a:pt x="251" y="30"/>
                  </a:cubicBezTo>
                  <a:cubicBezTo>
                    <a:pt x="250" y="30"/>
                    <a:pt x="249" y="32"/>
                    <a:pt x="248" y="32"/>
                  </a:cubicBezTo>
                  <a:cubicBezTo>
                    <a:pt x="247" y="32"/>
                    <a:pt x="245" y="33"/>
                    <a:pt x="245" y="33"/>
                  </a:cubicBezTo>
                  <a:cubicBezTo>
                    <a:pt x="244" y="33"/>
                    <a:pt x="243" y="34"/>
                    <a:pt x="242" y="34"/>
                  </a:cubicBezTo>
                  <a:cubicBezTo>
                    <a:pt x="242" y="34"/>
                    <a:pt x="240" y="35"/>
                    <a:pt x="240" y="35"/>
                  </a:cubicBezTo>
                  <a:cubicBezTo>
                    <a:pt x="239" y="36"/>
                    <a:pt x="239" y="37"/>
                    <a:pt x="238" y="38"/>
                  </a:cubicBezTo>
                  <a:cubicBezTo>
                    <a:pt x="237" y="38"/>
                    <a:pt x="239" y="39"/>
                    <a:pt x="239" y="39"/>
                  </a:cubicBezTo>
                  <a:cubicBezTo>
                    <a:pt x="239" y="40"/>
                    <a:pt x="239" y="40"/>
                    <a:pt x="239" y="41"/>
                  </a:cubicBezTo>
                  <a:cubicBezTo>
                    <a:pt x="240" y="42"/>
                    <a:pt x="239" y="42"/>
                    <a:pt x="238" y="43"/>
                  </a:cubicBezTo>
                  <a:cubicBezTo>
                    <a:pt x="237" y="44"/>
                    <a:pt x="239" y="46"/>
                    <a:pt x="238" y="46"/>
                  </a:cubicBezTo>
                  <a:cubicBezTo>
                    <a:pt x="236" y="45"/>
                    <a:pt x="234" y="43"/>
                    <a:pt x="235" y="43"/>
                  </a:cubicBezTo>
                  <a:cubicBezTo>
                    <a:pt x="236" y="42"/>
                    <a:pt x="237" y="41"/>
                    <a:pt x="237" y="41"/>
                  </a:cubicBezTo>
                  <a:cubicBezTo>
                    <a:pt x="237" y="40"/>
                    <a:pt x="236" y="38"/>
                    <a:pt x="235" y="39"/>
                  </a:cubicBezTo>
                  <a:cubicBezTo>
                    <a:pt x="234" y="39"/>
                    <a:pt x="233" y="40"/>
                    <a:pt x="234" y="39"/>
                  </a:cubicBezTo>
                  <a:cubicBezTo>
                    <a:pt x="234" y="38"/>
                    <a:pt x="235" y="36"/>
                    <a:pt x="234" y="37"/>
                  </a:cubicBezTo>
                  <a:cubicBezTo>
                    <a:pt x="234" y="37"/>
                    <a:pt x="233" y="37"/>
                    <a:pt x="232" y="37"/>
                  </a:cubicBezTo>
                  <a:cubicBezTo>
                    <a:pt x="232" y="36"/>
                    <a:pt x="231" y="34"/>
                    <a:pt x="231" y="34"/>
                  </a:cubicBezTo>
                  <a:cubicBezTo>
                    <a:pt x="231" y="35"/>
                    <a:pt x="228" y="36"/>
                    <a:pt x="226" y="37"/>
                  </a:cubicBezTo>
                  <a:cubicBezTo>
                    <a:pt x="225" y="37"/>
                    <a:pt x="220" y="37"/>
                    <a:pt x="219" y="37"/>
                  </a:cubicBezTo>
                  <a:cubicBezTo>
                    <a:pt x="218" y="37"/>
                    <a:pt x="218" y="37"/>
                    <a:pt x="216" y="37"/>
                  </a:cubicBezTo>
                  <a:cubicBezTo>
                    <a:pt x="215" y="36"/>
                    <a:pt x="211" y="36"/>
                    <a:pt x="212" y="35"/>
                  </a:cubicBezTo>
                  <a:cubicBezTo>
                    <a:pt x="214" y="35"/>
                    <a:pt x="215" y="35"/>
                    <a:pt x="215" y="34"/>
                  </a:cubicBezTo>
                  <a:cubicBezTo>
                    <a:pt x="215" y="34"/>
                    <a:pt x="213" y="33"/>
                    <a:pt x="215" y="33"/>
                  </a:cubicBezTo>
                  <a:cubicBezTo>
                    <a:pt x="216" y="33"/>
                    <a:pt x="217" y="33"/>
                    <a:pt x="217" y="33"/>
                  </a:cubicBezTo>
                  <a:cubicBezTo>
                    <a:pt x="217" y="32"/>
                    <a:pt x="216" y="32"/>
                    <a:pt x="217" y="31"/>
                  </a:cubicBezTo>
                  <a:cubicBezTo>
                    <a:pt x="219" y="31"/>
                    <a:pt x="220" y="32"/>
                    <a:pt x="220" y="32"/>
                  </a:cubicBezTo>
                  <a:cubicBezTo>
                    <a:pt x="221" y="31"/>
                    <a:pt x="221" y="30"/>
                    <a:pt x="220" y="29"/>
                  </a:cubicBezTo>
                  <a:cubicBezTo>
                    <a:pt x="219" y="29"/>
                    <a:pt x="219" y="27"/>
                    <a:pt x="217" y="27"/>
                  </a:cubicBezTo>
                  <a:cubicBezTo>
                    <a:pt x="215" y="27"/>
                    <a:pt x="214" y="26"/>
                    <a:pt x="214" y="27"/>
                  </a:cubicBezTo>
                  <a:cubicBezTo>
                    <a:pt x="214" y="28"/>
                    <a:pt x="215" y="29"/>
                    <a:pt x="214" y="29"/>
                  </a:cubicBezTo>
                  <a:cubicBezTo>
                    <a:pt x="212" y="28"/>
                    <a:pt x="212" y="28"/>
                    <a:pt x="210" y="27"/>
                  </a:cubicBezTo>
                  <a:cubicBezTo>
                    <a:pt x="208" y="27"/>
                    <a:pt x="208" y="26"/>
                    <a:pt x="207" y="25"/>
                  </a:cubicBezTo>
                  <a:cubicBezTo>
                    <a:pt x="206" y="25"/>
                    <a:pt x="207" y="24"/>
                    <a:pt x="206" y="24"/>
                  </a:cubicBezTo>
                  <a:cubicBezTo>
                    <a:pt x="205" y="24"/>
                    <a:pt x="200" y="21"/>
                    <a:pt x="199" y="21"/>
                  </a:cubicBezTo>
                  <a:cubicBezTo>
                    <a:pt x="198" y="21"/>
                    <a:pt x="197" y="19"/>
                    <a:pt x="195" y="19"/>
                  </a:cubicBezTo>
                  <a:cubicBezTo>
                    <a:pt x="194" y="19"/>
                    <a:pt x="192" y="19"/>
                    <a:pt x="192" y="20"/>
                  </a:cubicBezTo>
                  <a:cubicBezTo>
                    <a:pt x="192" y="20"/>
                    <a:pt x="189" y="22"/>
                    <a:pt x="188" y="22"/>
                  </a:cubicBezTo>
                  <a:cubicBezTo>
                    <a:pt x="188" y="21"/>
                    <a:pt x="189" y="20"/>
                    <a:pt x="189" y="20"/>
                  </a:cubicBezTo>
                  <a:cubicBezTo>
                    <a:pt x="189" y="20"/>
                    <a:pt x="189" y="18"/>
                    <a:pt x="189" y="18"/>
                  </a:cubicBezTo>
                  <a:cubicBezTo>
                    <a:pt x="190" y="17"/>
                    <a:pt x="189" y="17"/>
                    <a:pt x="188" y="17"/>
                  </a:cubicBezTo>
                  <a:cubicBezTo>
                    <a:pt x="188" y="18"/>
                    <a:pt x="187" y="18"/>
                    <a:pt x="187" y="19"/>
                  </a:cubicBezTo>
                  <a:cubicBezTo>
                    <a:pt x="187" y="20"/>
                    <a:pt x="186" y="20"/>
                    <a:pt x="186" y="20"/>
                  </a:cubicBezTo>
                  <a:cubicBezTo>
                    <a:pt x="186" y="21"/>
                    <a:pt x="185" y="22"/>
                    <a:pt x="184" y="22"/>
                  </a:cubicBezTo>
                  <a:cubicBezTo>
                    <a:pt x="183" y="22"/>
                    <a:pt x="182" y="22"/>
                    <a:pt x="182" y="21"/>
                  </a:cubicBezTo>
                  <a:cubicBezTo>
                    <a:pt x="181" y="19"/>
                    <a:pt x="180" y="18"/>
                    <a:pt x="180" y="17"/>
                  </a:cubicBezTo>
                  <a:cubicBezTo>
                    <a:pt x="180" y="15"/>
                    <a:pt x="180" y="13"/>
                    <a:pt x="179" y="12"/>
                  </a:cubicBezTo>
                  <a:cubicBezTo>
                    <a:pt x="179" y="12"/>
                    <a:pt x="177" y="11"/>
                    <a:pt x="177" y="11"/>
                  </a:cubicBezTo>
                  <a:cubicBezTo>
                    <a:pt x="177" y="12"/>
                    <a:pt x="176" y="12"/>
                    <a:pt x="177" y="13"/>
                  </a:cubicBezTo>
                  <a:cubicBezTo>
                    <a:pt x="177" y="13"/>
                    <a:pt x="177" y="14"/>
                    <a:pt x="177" y="15"/>
                  </a:cubicBezTo>
                  <a:cubicBezTo>
                    <a:pt x="178" y="15"/>
                    <a:pt x="178" y="16"/>
                    <a:pt x="178" y="16"/>
                  </a:cubicBezTo>
                  <a:cubicBezTo>
                    <a:pt x="177" y="16"/>
                    <a:pt x="176" y="16"/>
                    <a:pt x="176" y="16"/>
                  </a:cubicBezTo>
                  <a:cubicBezTo>
                    <a:pt x="176" y="17"/>
                    <a:pt x="176" y="18"/>
                    <a:pt x="175" y="18"/>
                  </a:cubicBezTo>
                  <a:cubicBezTo>
                    <a:pt x="174" y="18"/>
                    <a:pt x="173" y="20"/>
                    <a:pt x="173" y="20"/>
                  </a:cubicBezTo>
                  <a:cubicBezTo>
                    <a:pt x="172" y="20"/>
                    <a:pt x="172" y="19"/>
                    <a:pt x="171" y="19"/>
                  </a:cubicBezTo>
                  <a:cubicBezTo>
                    <a:pt x="170" y="19"/>
                    <a:pt x="168" y="21"/>
                    <a:pt x="169" y="19"/>
                  </a:cubicBezTo>
                  <a:cubicBezTo>
                    <a:pt x="169" y="18"/>
                    <a:pt x="170" y="18"/>
                    <a:pt x="169" y="17"/>
                  </a:cubicBezTo>
                  <a:cubicBezTo>
                    <a:pt x="169" y="16"/>
                    <a:pt x="169" y="15"/>
                    <a:pt x="168" y="16"/>
                  </a:cubicBezTo>
                  <a:cubicBezTo>
                    <a:pt x="167" y="17"/>
                    <a:pt x="164" y="18"/>
                    <a:pt x="163" y="19"/>
                  </a:cubicBezTo>
                  <a:cubicBezTo>
                    <a:pt x="163" y="19"/>
                    <a:pt x="160" y="23"/>
                    <a:pt x="159" y="23"/>
                  </a:cubicBezTo>
                  <a:cubicBezTo>
                    <a:pt x="159" y="23"/>
                    <a:pt x="156" y="24"/>
                    <a:pt x="157" y="24"/>
                  </a:cubicBezTo>
                  <a:cubicBezTo>
                    <a:pt x="158" y="23"/>
                    <a:pt x="161" y="20"/>
                    <a:pt x="160" y="20"/>
                  </a:cubicBezTo>
                  <a:cubicBezTo>
                    <a:pt x="160" y="20"/>
                    <a:pt x="160" y="19"/>
                    <a:pt x="159" y="19"/>
                  </a:cubicBezTo>
                  <a:cubicBezTo>
                    <a:pt x="159" y="20"/>
                    <a:pt x="156" y="22"/>
                    <a:pt x="155" y="23"/>
                  </a:cubicBezTo>
                  <a:cubicBezTo>
                    <a:pt x="153" y="24"/>
                    <a:pt x="150" y="25"/>
                    <a:pt x="149" y="26"/>
                  </a:cubicBezTo>
                  <a:cubicBezTo>
                    <a:pt x="149" y="26"/>
                    <a:pt x="148" y="28"/>
                    <a:pt x="148" y="27"/>
                  </a:cubicBezTo>
                  <a:cubicBezTo>
                    <a:pt x="147" y="27"/>
                    <a:pt x="148" y="26"/>
                    <a:pt x="147" y="26"/>
                  </a:cubicBezTo>
                  <a:cubicBezTo>
                    <a:pt x="146" y="27"/>
                    <a:pt x="146" y="28"/>
                    <a:pt x="145" y="28"/>
                  </a:cubicBezTo>
                  <a:cubicBezTo>
                    <a:pt x="145" y="28"/>
                    <a:pt x="144" y="27"/>
                    <a:pt x="143" y="27"/>
                  </a:cubicBezTo>
                  <a:cubicBezTo>
                    <a:pt x="143" y="28"/>
                    <a:pt x="142" y="29"/>
                    <a:pt x="142" y="28"/>
                  </a:cubicBezTo>
                  <a:cubicBezTo>
                    <a:pt x="141" y="27"/>
                    <a:pt x="140" y="27"/>
                    <a:pt x="140" y="27"/>
                  </a:cubicBezTo>
                  <a:cubicBezTo>
                    <a:pt x="140" y="28"/>
                    <a:pt x="139" y="28"/>
                    <a:pt x="138" y="28"/>
                  </a:cubicBezTo>
                  <a:cubicBezTo>
                    <a:pt x="138" y="28"/>
                    <a:pt x="136" y="26"/>
                    <a:pt x="135" y="25"/>
                  </a:cubicBezTo>
                  <a:cubicBezTo>
                    <a:pt x="135" y="25"/>
                    <a:pt x="135" y="24"/>
                    <a:pt x="135" y="24"/>
                  </a:cubicBezTo>
                  <a:cubicBezTo>
                    <a:pt x="134" y="23"/>
                    <a:pt x="134" y="21"/>
                    <a:pt x="133" y="21"/>
                  </a:cubicBezTo>
                  <a:cubicBezTo>
                    <a:pt x="132" y="21"/>
                    <a:pt x="131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7" y="21"/>
                    <a:pt x="126" y="21"/>
                    <a:pt x="126" y="21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4" y="20"/>
                    <a:pt x="120" y="18"/>
                    <a:pt x="120" y="17"/>
                  </a:cubicBezTo>
                  <a:cubicBezTo>
                    <a:pt x="119" y="17"/>
                    <a:pt x="119" y="17"/>
                    <a:pt x="116" y="17"/>
                  </a:cubicBezTo>
                  <a:cubicBezTo>
                    <a:pt x="114" y="18"/>
                    <a:pt x="111" y="18"/>
                    <a:pt x="109" y="17"/>
                  </a:cubicBezTo>
                  <a:cubicBezTo>
                    <a:pt x="107" y="17"/>
                    <a:pt x="104" y="17"/>
                    <a:pt x="103" y="16"/>
                  </a:cubicBezTo>
                  <a:cubicBezTo>
                    <a:pt x="103" y="16"/>
                    <a:pt x="103" y="15"/>
                    <a:pt x="102" y="15"/>
                  </a:cubicBezTo>
                  <a:cubicBezTo>
                    <a:pt x="101" y="15"/>
                    <a:pt x="97" y="14"/>
                    <a:pt x="96" y="14"/>
                  </a:cubicBezTo>
                  <a:cubicBezTo>
                    <a:pt x="95" y="14"/>
                    <a:pt x="92" y="13"/>
                    <a:pt x="92" y="14"/>
                  </a:cubicBezTo>
                  <a:cubicBezTo>
                    <a:pt x="91" y="14"/>
                    <a:pt x="90" y="15"/>
                    <a:pt x="89" y="14"/>
                  </a:cubicBezTo>
                  <a:cubicBezTo>
                    <a:pt x="88" y="14"/>
                    <a:pt x="89" y="14"/>
                    <a:pt x="88" y="13"/>
                  </a:cubicBezTo>
                  <a:cubicBezTo>
                    <a:pt x="87" y="13"/>
                    <a:pt x="86" y="12"/>
                    <a:pt x="87" y="12"/>
                  </a:cubicBezTo>
                  <a:cubicBezTo>
                    <a:pt x="87" y="11"/>
                    <a:pt x="89" y="10"/>
                    <a:pt x="88" y="10"/>
                  </a:cubicBezTo>
                  <a:cubicBezTo>
                    <a:pt x="87" y="10"/>
                    <a:pt x="83" y="11"/>
                    <a:pt x="83" y="11"/>
                  </a:cubicBezTo>
                  <a:cubicBezTo>
                    <a:pt x="82" y="11"/>
                    <a:pt x="80" y="11"/>
                    <a:pt x="80" y="10"/>
                  </a:cubicBezTo>
                  <a:cubicBezTo>
                    <a:pt x="81" y="9"/>
                    <a:pt x="82" y="9"/>
                    <a:pt x="82" y="8"/>
                  </a:cubicBezTo>
                  <a:cubicBezTo>
                    <a:pt x="81" y="8"/>
                    <a:pt x="80" y="8"/>
                    <a:pt x="79" y="9"/>
                  </a:cubicBezTo>
                  <a:cubicBezTo>
                    <a:pt x="78" y="10"/>
                    <a:pt x="77" y="12"/>
                    <a:pt x="77" y="11"/>
                  </a:cubicBezTo>
                  <a:cubicBezTo>
                    <a:pt x="77" y="10"/>
                    <a:pt x="78" y="8"/>
                    <a:pt x="78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5" y="6"/>
                    <a:pt x="74" y="6"/>
                  </a:cubicBezTo>
                  <a:cubicBezTo>
                    <a:pt x="73" y="6"/>
                    <a:pt x="72" y="9"/>
                    <a:pt x="70" y="10"/>
                  </a:cubicBezTo>
                  <a:cubicBezTo>
                    <a:pt x="68" y="11"/>
                    <a:pt x="64" y="12"/>
                    <a:pt x="63" y="12"/>
                  </a:cubicBezTo>
                  <a:cubicBezTo>
                    <a:pt x="62" y="11"/>
                    <a:pt x="61" y="11"/>
                    <a:pt x="60" y="11"/>
                  </a:cubicBezTo>
                  <a:cubicBezTo>
                    <a:pt x="60" y="12"/>
                    <a:pt x="58" y="14"/>
                    <a:pt x="57" y="14"/>
                  </a:cubicBezTo>
                  <a:cubicBezTo>
                    <a:pt x="56" y="14"/>
                    <a:pt x="54" y="15"/>
                    <a:pt x="52" y="15"/>
                  </a:cubicBezTo>
                  <a:cubicBezTo>
                    <a:pt x="49" y="15"/>
                    <a:pt x="50" y="16"/>
                    <a:pt x="49" y="16"/>
                  </a:cubicBezTo>
                  <a:cubicBezTo>
                    <a:pt x="48" y="17"/>
                    <a:pt x="47" y="19"/>
                    <a:pt x="47" y="19"/>
                  </a:cubicBezTo>
                  <a:cubicBezTo>
                    <a:pt x="46" y="20"/>
                    <a:pt x="43" y="23"/>
                    <a:pt x="42" y="24"/>
                  </a:cubicBezTo>
                  <a:cubicBezTo>
                    <a:pt x="41" y="25"/>
                    <a:pt x="38" y="27"/>
                    <a:pt x="37" y="28"/>
                  </a:cubicBezTo>
                  <a:cubicBezTo>
                    <a:pt x="37" y="28"/>
                    <a:pt x="36" y="27"/>
                    <a:pt x="35" y="28"/>
                  </a:cubicBezTo>
                  <a:cubicBezTo>
                    <a:pt x="34" y="28"/>
                    <a:pt x="32" y="28"/>
                    <a:pt x="30" y="28"/>
                  </a:cubicBezTo>
                  <a:cubicBezTo>
                    <a:pt x="28" y="28"/>
                    <a:pt x="28" y="31"/>
                    <a:pt x="27" y="31"/>
                  </a:cubicBezTo>
                  <a:cubicBezTo>
                    <a:pt x="27" y="31"/>
                    <a:pt x="26" y="31"/>
                    <a:pt x="26" y="32"/>
                  </a:cubicBezTo>
                  <a:cubicBezTo>
                    <a:pt x="26" y="32"/>
                    <a:pt x="27" y="33"/>
                    <a:pt x="27" y="34"/>
                  </a:cubicBezTo>
                  <a:cubicBezTo>
                    <a:pt x="28" y="35"/>
                    <a:pt x="28" y="34"/>
                    <a:pt x="29" y="35"/>
                  </a:cubicBezTo>
                  <a:cubicBezTo>
                    <a:pt x="29" y="36"/>
                    <a:pt x="30" y="37"/>
                    <a:pt x="31" y="37"/>
                  </a:cubicBezTo>
                  <a:cubicBezTo>
                    <a:pt x="31" y="38"/>
                    <a:pt x="32" y="38"/>
                    <a:pt x="32" y="39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3"/>
                    <a:pt x="33" y="43"/>
                    <a:pt x="34" y="43"/>
                  </a:cubicBezTo>
                  <a:cubicBezTo>
                    <a:pt x="35" y="43"/>
                    <a:pt x="38" y="43"/>
                    <a:pt x="38" y="44"/>
                  </a:cubicBezTo>
                  <a:cubicBezTo>
                    <a:pt x="38" y="45"/>
                    <a:pt x="38" y="45"/>
                    <a:pt x="39" y="46"/>
                  </a:cubicBezTo>
                  <a:cubicBezTo>
                    <a:pt x="40" y="46"/>
                    <a:pt x="43" y="46"/>
                    <a:pt x="42" y="47"/>
                  </a:cubicBezTo>
                  <a:cubicBezTo>
                    <a:pt x="42" y="47"/>
                    <a:pt x="41" y="48"/>
                    <a:pt x="40" y="47"/>
                  </a:cubicBezTo>
                  <a:cubicBezTo>
                    <a:pt x="39" y="47"/>
                    <a:pt x="37" y="47"/>
                    <a:pt x="37" y="46"/>
                  </a:cubicBezTo>
                  <a:cubicBezTo>
                    <a:pt x="36" y="45"/>
                    <a:pt x="36" y="46"/>
                    <a:pt x="36" y="47"/>
                  </a:cubicBezTo>
                  <a:cubicBezTo>
                    <a:pt x="36" y="48"/>
                    <a:pt x="35" y="49"/>
                    <a:pt x="36" y="49"/>
                  </a:cubicBezTo>
                  <a:cubicBezTo>
                    <a:pt x="36" y="48"/>
                    <a:pt x="37" y="47"/>
                    <a:pt x="38" y="48"/>
                  </a:cubicBezTo>
                  <a:cubicBezTo>
                    <a:pt x="39" y="49"/>
                    <a:pt x="39" y="50"/>
                    <a:pt x="39" y="50"/>
                  </a:cubicBezTo>
                  <a:cubicBezTo>
                    <a:pt x="38" y="50"/>
                    <a:pt x="37" y="49"/>
                    <a:pt x="37" y="50"/>
                  </a:cubicBezTo>
                  <a:cubicBezTo>
                    <a:pt x="36" y="51"/>
                    <a:pt x="36" y="52"/>
                    <a:pt x="35" y="52"/>
                  </a:cubicBezTo>
                  <a:cubicBezTo>
                    <a:pt x="34" y="52"/>
                    <a:pt x="33" y="51"/>
                    <a:pt x="33" y="51"/>
                  </a:cubicBezTo>
                  <a:cubicBezTo>
                    <a:pt x="33" y="51"/>
                    <a:pt x="31" y="52"/>
                    <a:pt x="31" y="52"/>
                  </a:cubicBezTo>
                  <a:cubicBezTo>
                    <a:pt x="31" y="52"/>
                    <a:pt x="31" y="51"/>
                    <a:pt x="30" y="51"/>
                  </a:cubicBezTo>
                  <a:cubicBezTo>
                    <a:pt x="30" y="51"/>
                    <a:pt x="29" y="51"/>
                    <a:pt x="28" y="51"/>
                  </a:cubicBezTo>
                  <a:cubicBezTo>
                    <a:pt x="28" y="50"/>
                    <a:pt x="28" y="49"/>
                    <a:pt x="29" y="48"/>
                  </a:cubicBezTo>
                  <a:cubicBezTo>
                    <a:pt x="29" y="48"/>
                    <a:pt x="30" y="46"/>
                    <a:pt x="30" y="46"/>
                  </a:cubicBezTo>
                  <a:cubicBezTo>
                    <a:pt x="29" y="46"/>
                    <a:pt x="26" y="46"/>
                    <a:pt x="25" y="47"/>
                  </a:cubicBezTo>
                  <a:cubicBezTo>
                    <a:pt x="25" y="47"/>
                    <a:pt x="23" y="48"/>
                    <a:pt x="22" y="48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19" y="51"/>
                    <a:pt x="19" y="51"/>
                  </a:cubicBezTo>
                  <a:cubicBezTo>
                    <a:pt x="18" y="50"/>
                    <a:pt x="16" y="52"/>
                    <a:pt x="15" y="52"/>
                  </a:cubicBezTo>
                  <a:cubicBezTo>
                    <a:pt x="14" y="52"/>
                    <a:pt x="13" y="52"/>
                    <a:pt x="13" y="53"/>
                  </a:cubicBezTo>
                  <a:cubicBezTo>
                    <a:pt x="12" y="53"/>
                    <a:pt x="12" y="54"/>
                    <a:pt x="11" y="54"/>
                  </a:cubicBezTo>
                  <a:cubicBezTo>
                    <a:pt x="11" y="54"/>
                    <a:pt x="11" y="55"/>
                    <a:pt x="12" y="55"/>
                  </a:cubicBezTo>
                  <a:cubicBezTo>
                    <a:pt x="13" y="56"/>
                    <a:pt x="14" y="55"/>
                    <a:pt x="13" y="57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4" y="60"/>
                    <a:pt x="12" y="63"/>
                    <a:pt x="14" y="63"/>
                  </a:cubicBezTo>
                  <a:cubicBezTo>
                    <a:pt x="15" y="63"/>
                    <a:pt x="15" y="64"/>
                    <a:pt x="18" y="64"/>
                  </a:cubicBezTo>
                  <a:cubicBezTo>
                    <a:pt x="20" y="63"/>
                    <a:pt x="21" y="63"/>
                    <a:pt x="22" y="63"/>
                  </a:cubicBezTo>
                  <a:cubicBezTo>
                    <a:pt x="24" y="63"/>
                    <a:pt x="24" y="63"/>
                    <a:pt x="25" y="63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8" y="63"/>
                    <a:pt x="30" y="60"/>
                    <a:pt x="31" y="60"/>
                  </a:cubicBezTo>
                  <a:cubicBezTo>
                    <a:pt x="32" y="60"/>
                    <a:pt x="32" y="61"/>
                    <a:pt x="33" y="61"/>
                  </a:cubicBezTo>
                  <a:cubicBezTo>
                    <a:pt x="33" y="60"/>
                    <a:pt x="34" y="60"/>
                    <a:pt x="33" y="61"/>
                  </a:cubicBezTo>
                  <a:cubicBezTo>
                    <a:pt x="33" y="62"/>
                    <a:pt x="32" y="63"/>
                    <a:pt x="32" y="63"/>
                  </a:cubicBezTo>
                  <a:cubicBezTo>
                    <a:pt x="31" y="63"/>
                    <a:pt x="33" y="64"/>
                    <a:pt x="32" y="65"/>
                  </a:cubicBezTo>
                  <a:cubicBezTo>
                    <a:pt x="32" y="66"/>
                    <a:pt x="31" y="68"/>
                    <a:pt x="30" y="69"/>
                  </a:cubicBezTo>
                  <a:cubicBezTo>
                    <a:pt x="29" y="70"/>
                    <a:pt x="27" y="70"/>
                    <a:pt x="26" y="70"/>
                  </a:cubicBezTo>
                  <a:cubicBezTo>
                    <a:pt x="25" y="70"/>
                    <a:pt x="24" y="71"/>
                    <a:pt x="23" y="72"/>
                  </a:cubicBezTo>
                  <a:cubicBezTo>
                    <a:pt x="22" y="72"/>
                    <a:pt x="19" y="73"/>
                    <a:pt x="19" y="73"/>
                  </a:cubicBezTo>
                  <a:cubicBezTo>
                    <a:pt x="19" y="72"/>
                    <a:pt x="19" y="72"/>
                    <a:pt x="18" y="72"/>
                  </a:cubicBezTo>
                  <a:cubicBezTo>
                    <a:pt x="17" y="72"/>
                    <a:pt x="16" y="71"/>
                    <a:pt x="15" y="72"/>
                  </a:cubicBezTo>
                  <a:cubicBezTo>
                    <a:pt x="14" y="73"/>
                    <a:pt x="13" y="75"/>
                    <a:pt x="12" y="76"/>
                  </a:cubicBezTo>
                  <a:cubicBezTo>
                    <a:pt x="11" y="77"/>
                    <a:pt x="7" y="79"/>
                    <a:pt x="7" y="80"/>
                  </a:cubicBezTo>
                  <a:cubicBezTo>
                    <a:pt x="6" y="81"/>
                    <a:pt x="6" y="82"/>
                    <a:pt x="5" y="82"/>
                  </a:cubicBezTo>
                  <a:cubicBezTo>
                    <a:pt x="4" y="83"/>
                    <a:pt x="3" y="84"/>
                    <a:pt x="4" y="84"/>
                  </a:cubicBezTo>
                  <a:cubicBezTo>
                    <a:pt x="4" y="84"/>
                    <a:pt x="6" y="83"/>
                    <a:pt x="6" y="84"/>
                  </a:cubicBezTo>
                  <a:cubicBezTo>
                    <a:pt x="5" y="84"/>
                    <a:pt x="4" y="85"/>
                    <a:pt x="4" y="86"/>
                  </a:cubicBezTo>
                  <a:cubicBezTo>
                    <a:pt x="3" y="86"/>
                    <a:pt x="5" y="87"/>
                    <a:pt x="6" y="87"/>
                  </a:cubicBezTo>
                  <a:cubicBezTo>
                    <a:pt x="7" y="88"/>
                    <a:pt x="7" y="88"/>
                    <a:pt x="9" y="89"/>
                  </a:cubicBezTo>
                  <a:cubicBezTo>
                    <a:pt x="10" y="89"/>
                    <a:pt x="11" y="89"/>
                    <a:pt x="10" y="89"/>
                  </a:cubicBezTo>
                  <a:cubicBezTo>
                    <a:pt x="10" y="90"/>
                    <a:pt x="8" y="90"/>
                    <a:pt x="8" y="91"/>
                  </a:cubicBezTo>
                  <a:cubicBezTo>
                    <a:pt x="7" y="93"/>
                    <a:pt x="6" y="94"/>
                    <a:pt x="7" y="94"/>
                  </a:cubicBezTo>
                  <a:cubicBezTo>
                    <a:pt x="8" y="94"/>
                    <a:pt x="7" y="94"/>
                    <a:pt x="8" y="95"/>
                  </a:cubicBezTo>
                  <a:cubicBezTo>
                    <a:pt x="8" y="96"/>
                    <a:pt x="10" y="95"/>
                    <a:pt x="11" y="95"/>
                  </a:cubicBezTo>
                  <a:cubicBezTo>
                    <a:pt x="12" y="95"/>
                    <a:pt x="14" y="95"/>
                    <a:pt x="13" y="94"/>
                  </a:cubicBezTo>
                  <a:cubicBezTo>
                    <a:pt x="13" y="93"/>
                    <a:pt x="14" y="91"/>
                    <a:pt x="15" y="91"/>
                  </a:cubicBezTo>
                  <a:cubicBezTo>
                    <a:pt x="15" y="91"/>
                    <a:pt x="15" y="94"/>
                    <a:pt x="15" y="95"/>
                  </a:cubicBezTo>
                  <a:cubicBezTo>
                    <a:pt x="15" y="95"/>
                    <a:pt x="14" y="96"/>
                    <a:pt x="13" y="97"/>
                  </a:cubicBezTo>
                  <a:cubicBezTo>
                    <a:pt x="12" y="98"/>
                    <a:pt x="12" y="98"/>
                    <a:pt x="13" y="99"/>
                  </a:cubicBezTo>
                  <a:cubicBezTo>
                    <a:pt x="13" y="100"/>
                    <a:pt x="13" y="100"/>
                    <a:pt x="13" y="101"/>
                  </a:cubicBezTo>
                  <a:cubicBezTo>
                    <a:pt x="12" y="101"/>
                    <a:pt x="12" y="102"/>
                    <a:pt x="11" y="102"/>
                  </a:cubicBezTo>
                  <a:cubicBezTo>
                    <a:pt x="10" y="102"/>
                    <a:pt x="8" y="103"/>
                    <a:pt x="10" y="103"/>
                  </a:cubicBezTo>
                  <a:cubicBezTo>
                    <a:pt x="11" y="103"/>
                    <a:pt x="12" y="104"/>
                    <a:pt x="13" y="103"/>
                  </a:cubicBezTo>
                  <a:cubicBezTo>
                    <a:pt x="14" y="103"/>
                    <a:pt x="17" y="101"/>
                    <a:pt x="18" y="101"/>
                  </a:cubicBezTo>
                  <a:cubicBezTo>
                    <a:pt x="20" y="101"/>
                    <a:pt x="20" y="102"/>
                    <a:pt x="21" y="102"/>
                  </a:cubicBezTo>
                  <a:cubicBezTo>
                    <a:pt x="22" y="102"/>
                    <a:pt x="22" y="101"/>
                    <a:pt x="22" y="102"/>
                  </a:cubicBezTo>
                  <a:cubicBezTo>
                    <a:pt x="23" y="102"/>
                    <a:pt x="23" y="104"/>
                    <a:pt x="24" y="103"/>
                  </a:cubicBezTo>
                  <a:cubicBezTo>
                    <a:pt x="25" y="103"/>
                    <a:pt x="24" y="102"/>
                    <a:pt x="24" y="102"/>
                  </a:cubicBezTo>
                  <a:cubicBezTo>
                    <a:pt x="25" y="101"/>
                    <a:pt x="26" y="99"/>
                    <a:pt x="27" y="100"/>
                  </a:cubicBezTo>
                  <a:cubicBezTo>
                    <a:pt x="27" y="100"/>
                    <a:pt x="26" y="102"/>
                    <a:pt x="27" y="102"/>
                  </a:cubicBezTo>
                  <a:cubicBezTo>
                    <a:pt x="28" y="102"/>
                    <a:pt x="31" y="101"/>
                    <a:pt x="32" y="100"/>
                  </a:cubicBezTo>
                  <a:cubicBezTo>
                    <a:pt x="32" y="100"/>
                    <a:pt x="33" y="99"/>
                    <a:pt x="33" y="100"/>
                  </a:cubicBezTo>
                  <a:cubicBezTo>
                    <a:pt x="32" y="101"/>
                    <a:pt x="31" y="102"/>
                    <a:pt x="30" y="103"/>
                  </a:cubicBezTo>
                  <a:cubicBezTo>
                    <a:pt x="29" y="104"/>
                    <a:pt x="27" y="105"/>
                    <a:pt x="27" y="106"/>
                  </a:cubicBezTo>
                  <a:cubicBezTo>
                    <a:pt x="26" y="107"/>
                    <a:pt x="25" y="108"/>
                    <a:pt x="24" y="110"/>
                  </a:cubicBezTo>
                  <a:cubicBezTo>
                    <a:pt x="22" y="112"/>
                    <a:pt x="21" y="114"/>
                    <a:pt x="20" y="114"/>
                  </a:cubicBezTo>
                  <a:cubicBezTo>
                    <a:pt x="19" y="114"/>
                    <a:pt x="16" y="114"/>
                    <a:pt x="15" y="115"/>
                  </a:cubicBezTo>
                  <a:cubicBezTo>
                    <a:pt x="14" y="116"/>
                    <a:pt x="12" y="119"/>
                    <a:pt x="11" y="119"/>
                  </a:cubicBezTo>
                  <a:cubicBezTo>
                    <a:pt x="10" y="119"/>
                    <a:pt x="11" y="118"/>
                    <a:pt x="9" y="119"/>
                  </a:cubicBezTo>
                  <a:cubicBezTo>
                    <a:pt x="8" y="119"/>
                    <a:pt x="6" y="119"/>
                    <a:pt x="4" y="120"/>
                  </a:cubicBezTo>
                  <a:cubicBezTo>
                    <a:pt x="2" y="121"/>
                    <a:pt x="2" y="122"/>
                    <a:pt x="1" y="122"/>
                  </a:cubicBezTo>
                  <a:cubicBezTo>
                    <a:pt x="1" y="123"/>
                    <a:pt x="0" y="123"/>
                    <a:pt x="1" y="124"/>
                  </a:cubicBezTo>
                  <a:cubicBezTo>
                    <a:pt x="3" y="124"/>
                    <a:pt x="3" y="124"/>
                    <a:pt x="4" y="123"/>
                  </a:cubicBezTo>
                  <a:cubicBezTo>
                    <a:pt x="4" y="122"/>
                    <a:pt x="6" y="121"/>
                    <a:pt x="6" y="121"/>
                  </a:cubicBezTo>
                  <a:cubicBezTo>
                    <a:pt x="6" y="122"/>
                    <a:pt x="5" y="123"/>
                    <a:pt x="6" y="122"/>
                  </a:cubicBezTo>
                  <a:cubicBezTo>
                    <a:pt x="8" y="122"/>
                    <a:pt x="10" y="121"/>
                    <a:pt x="12" y="120"/>
                  </a:cubicBezTo>
                  <a:cubicBezTo>
                    <a:pt x="13" y="120"/>
                    <a:pt x="13" y="119"/>
                    <a:pt x="15" y="119"/>
                  </a:cubicBezTo>
                  <a:cubicBezTo>
                    <a:pt x="17" y="119"/>
                    <a:pt x="18" y="118"/>
                    <a:pt x="19" y="117"/>
                  </a:cubicBezTo>
                  <a:cubicBezTo>
                    <a:pt x="21" y="116"/>
                    <a:pt x="29" y="113"/>
                    <a:pt x="30" y="113"/>
                  </a:cubicBezTo>
                  <a:cubicBezTo>
                    <a:pt x="31" y="112"/>
                    <a:pt x="30" y="112"/>
                    <a:pt x="32" y="111"/>
                  </a:cubicBezTo>
                  <a:cubicBezTo>
                    <a:pt x="34" y="110"/>
                    <a:pt x="35" y="108"/>
                    <a:pt x="37" y="107"/>
                  </a:cubicBezTo>
                  <a:cubicBezTo>
                    <a:pt x="39" y="106"/>
                    <a:pt x="40" y="107"/>
                    <a:pt x="41" y="106"/>
                  </a:cubicBezTo>
                  <a:cubicBezTo>
                    <a:pt x="42" y="106"/>
                    <a:pt x="41" y="105"/>
                    <a:pt x="42" y="105"/>
                  </a:cubicBezTo>
                  <a:cubicBezTo>
                    <a:pt x="43" y="104"/>
                    <a:pt x="46" y="101"/>
                    <a:pt x="46" y="101"/>
                  </a:cubicBezTo>
                  <a:cubicBezTo>
                    <a:pt x="47" y="100"/>
                    <a:pt x="47" y="100"/>
                    <a:pt x="46" y="100"/>
                  </a:cubicBezTo>
                  <a:cubicBezTo>
                    <a:pt x="45" y="99"/>
                    <a:pt x="43" y="99"/>
                    <a:pt x="45" y="98"/>
                  </a:cubicBezTo>
                  <a:cubicBezTo>
                    <a:pt x="47" y="97"/>
                    <a:pt x="48" y="95"/>
                    <a:pt x="49" y="95"/>
                  </a:cubicBezTo>
                  <a:cubicBezTo>
                    <a:pt x="51" y="95"/>
                    <a:pt x="51" y="93"/>
                    <a:pt x="52" y="92"/>
                  </a:cubicBezTo>
                  <a:cubicBezTo>
                    <a:pt x="52" y="91"/>
                    <a:pt x="54" y="89"/>
                    <a:pt x="56" y="88"/>
                  </a:cubicBezTo>
                  <a:cubicBezTo>
                    <a:pt x="57" y="88"/>
                    <a:pt x="59" y="87"/>
                    <a:pt x="60" y="87"/>
                  </a:cubicBezTo>
                  <a:cubicBezTo>
                    <a:pt x="60" y="86"/>
                    <a:pt x="62" y="84"/>
                    <a:pt x="63" y="85"/>
                  </a:cubicBezTo>
                  <a:cubicBezTo>
                    <a:pt x="63" y="85"/>
                    <a:pt x="63" y="85"/>
                    <a:pt x="64" y="85"/>
                  </a:cubicBezTo>
                  <a:cubicBezTo>
                    <a:pt x="65" y="85"/>
                    <a:pt x="67" y="83"/>
                    <a:pt x="67" y="84"/>
                  </a:cubicBezTo>
                  <a:cubicBezTo>
                    <a:pt x="66" y="85"/>
                    <a:pt x="65" y="86"/>
                    <a:pt x="65" y="86"/>
                  </a:cubicBezTo>
                  <a:cubicBezTo>
                    <a:pt x="65" y="87"/>
                    <a:pt x="67" y="88"/>
                    <a:pt x="66" y="88"/>
                  </a:cubicBezTo>
                  <a:cubicBezTo>
                    <a:pt x="65" y="88"/>
                    <a:pt x="63" y="88"/>
                    <a:pt x="63" y="88"/>
                  </a:cubicBezTo>
                  <a:cubicBezTo>
                    <a:pt x="62" y="88"/>
                    <a:pt x="63" y="87"/>
                    <a:pt x="61" y="87"/>
                  </a:cubicBezTo>
                  <a:cubicBezTo>
                    <a:pt x="60" y="88"/>
                    <a:pt x="59" y="88"/>
                    <a:pt x="59" y="89"/>
                  </a:cubicBezTo>
                  <a:cubicBezTo>
                    <a:pt x="58" y="89"/>
                    <a:pt x="56" y="93"/>
                    <a:pt x="55" y="94"/>
                  </a:cubicBezTo>
                  <a:cubicBezTo>
                    <a:pt x="54" y="95"/>
                    <a:pt x="54" y="96"/>
                    <a:pt x="55" y="95"/>
                  </a:cubicBezTo>
                  <a:cubicBezTo>
                    <a:pt x="56" y="95"/>
                    <a:pt x="57" y="95"/>
                    <a:pt x="57" y="95"/>
                  </a:cubicBezTo>
                  <a:cubicBezTo>
                    <a:pt x="56" y="95"/>
                    <a:pt x="54" y="97"/>
                    <a:pt x="54" y="97"/>
                  </a:cubicBezTo>
                  <a:cubicBezTo>
                    <a:pt x="53" y="98"/>
                    <a:pt x="56" y="98"/>
                    <a:pt x="57" y="97"/>
                  </a:cubicBezTo>
                  <a:cubicBezTo>
                    <a:pt x="58" y="96"/>
                    <a:pt x="58" y="97"/>
                    <a:pt x="60" y="96"/>
                  </a:cubicBezTo>
                  <a:cubicBezTo>
                    <a:pt x="61" y="95"/>
                    <a:pt x="63" y="94"/>
                    <a:pt x="64" y="94"/>
                  </a:cubicBezTo>
                  <a:cubicBezTo>
                    <a:pt x="66" y="94"/>
                    <a:pt x="68" y="94"/>
                    <a:pt x="69" y="93"/>
                  </a:cubicBezTo>
                  <a:cubicBezTo>
                    <a:pt x="71" y="92"/>
                    <a:pt x="73" y="92"/>
                    <a:pt x="73" y="91"/>
                  </a:cubicBezTo>
                  <a:cubicBezTo>
                    <a:pt x="73" y="91"/>
                    <a:pt x="71" y="90"/>
                    <a:pt x="70" y="89"/>
                  </a:cubicBezTo>
                  <a:cubicBezTo>
                    <a:pt x="70" y="89"/>
                    <a:pt x="71" y="87"/>
                    <a:pt x="71" y="87"/>
                  </a:cubicBezTo>
                  <a:cubicBezTo>
                    <a:pt x="72" y="87"/>
                    <a:pt x="72" y="87"/>
                    <a:pt x="73" y="87"/>
                  </a:cubicBezTo>
                  <a:cubicBezTo>
                    <a:pt x="74" y="87"/>
                    <a:pt x="74" y="88"/>
                    <a:pt x="75" y="88"/>
                  </a:cubicBezTo>
                  <a:cubicBezTo>
                    <a:pt x="76" y="87"/>
                    <a:pt x="77" y="87"/>
                    <a:pt x="77" y="88"/>
                  </a:cubicBezTo>
                  <a:cubicBezTo>
                    <a:pt x="77" y="88"/>
                    <a:pt x="76" y="89"/>
                    <a:pt x="77" y="89"/>
                  </a:cubicBezTo>
                  <a:cubicBezTo>
                    <a:pt x="78" y="89"/>
                    <a:pt x="78" y="89"/>
                    <a:pt x="79" y="89"/>
                  </a:cubicBezTo>
                  <a:cubicBezTo>
                    <a:pt x="79" y="90"/>
                    <a:pt x="80" y="91"/>
                    <a:pt x="81" y="91"/>
                  </a:cubicBezTo>
                  <a:cubicBezTo>
                    <a:pt x="82" y="91"/>
                    <a:pt x="83" y="91"/>
                    <a:pt x="84" y="91"/>
                  </a:cubicBezTo>
                  <a:cubicBezTo>
                    <a:pt x="84" y="92"/>
                    <a:pt x="84" y="93"/>
                    <a:pt x="85" y="93"/>
                  </a:cubicBezTo>
                  <a:cubicBezTo>
                    <a:pt x="86" y="93"/>
                    <a:pt x="88" y="93"/>
                    <a:pt x="91" y="93"/>
                  </a:cubicBezTo>
                  <a:cubicBezTo>
                    <a:pt x="93" y="93"/>
                    <a:pt x="96" y="95"/>
                    <a:pt x="97" y="95"/>
                  </a:cubicBezTo>
                  <a:cubicBezTo>
                    <a:pt x="98" y="95"/>
                    <a:pt x="102" y="93"/>
                    <a:pt x="102" y="93"/>
                  </a:cubicBezTo>
                  <a:cubicBezTo>
                    <a:pt x="102" y="94"/>
                    <a:pt x="100" y="95"/>
                    <a:pt x="101" y="96"/>
                  </a:cubicBezTo>
                  <a:cubicBezTo>
                    <a:pt x="101" y="97"/>
                    <a:pt x="102" y="99"/>
                    <a:pt x="104" y="99"/>
                  </a:cubicBezTo>
                  <a:cubicBezTo>
                    <a:pt x="105" y="99"/>
                    <a:pt x="106" y="99"/>
                    <a:pt x="106" y="100"/>
                  </a:cubicBezTo>
                  <a:cubicBezTo>
                    <a:pt x="106" y="101"/>
                    <a:pt x="105" y="103"/>
                    <a:pt x="106" y="103"/>
                  </a:cubicBezTo>
                  <a:cubicBezTo>
                    <a:pt x="107" y="103"/>
                    <a:pt x="108" y="103"/>
                    <a:pt x="108" y="104"/>
                  </a:cubicBezTo>
                  <a:cubicBezTo>
                    <a:pt x="109" y="104"/>
                    <a:pt x="109" y="105"/>
                    <a:pt x="110" y="104"/>
                  </a:cubicBezTo>
                  <a:cubicBezTo>
                    <a:pt x="111" y="104"/>
                    <a:pt x="112" y="103"/>
                    <a:pt x="111" y="102"/>
                  </a:cubicBezTo>
                  <a:cubicBezTo>
                    <a:pt x="111" y="102"/>
                    <a:pt x="111" y="100"/>
                    <a:pt x="111" y="100"/>
                  </a:cubicBezTo>
                  <a:cubicBezTo>
                    <a:pt x="112" y="100"/>
                    <a:pt x="113" y="101"/>
                    <a:pt x="113" y="102"/>
                  </a:cubicBezTo>
                  <a:cubicBezTo>
                    <a:pt x="113" y="104"/>
                    <a:pt x="114" y="105"/>
                    <a:pt x="114" y="105"/>
                  </a:cubicBezTo>
                  <a:cubicBezTo>
                    <a:pt x="114" y="105"/>
                    <a:pt x="115" y="101"/>
                    <a:pt x="115" y="101"/>
                  </a:cubicBezTo>
                  <a:cubicBezTo>
                    <a:pt x="115" y="100"/>
                    <a:pt x="115" y="97"/>
                    <a:pt x="116" y="97"/>
                  </a:cubicBezTo>
                  <a:cubicBezTo>
                    <a:pt x="117" y="97"/>
                    <a:pt x="117" y="99"/>
                    <a:pt x="117" y="100"/>
                  </a:cubicBezTo>
                  <a:cubicBezTo>
                    <a:pt x="117" y="101"/>
                    <a:pt x="116" y="104"/>
                    <a:pt x="116" y="104"/>
                  </a:cubicBezTo>
                  <a:cubicBezTo>
                    <a:pt x="117" y="105"/>
                    <a:pt x="118" y="105"/>
                    <a:pt x="119" y="105"/>
                  </a:cubicBezTo>
                  <a:cubicBezTo>
                    <a:pt x="120" y="105"/>
                    <a:pt x="120" y="106"/>
                    <a:pt x="121" y="107"/>
                  </a:cubicBezTo>
                  <a:cubicBezTo>
                    <a:pt x="122" y="108"/>
                    <a:pt x="122" y="109"/>
                    <a:pt x="121" y="110"/>
                  </a:cubicBezTo>
                  <a:cubicBezTo>
                    <a:pt x="121" y="111"/>
                    <a:pt x="123" y="111"/>
                    <a:pt x="123" y="112"/>
                  </a:cubicBezTo>
                  <a:cubicBezTo>
                    <a:pt x="123" y="113"/>
                    <a:pt x="122" y="114"/>
                    <a:pt x="123" y="115"/>
                  </a:cubicBezTo>
                  <a:cubicBezTo>
                    <a:pt x="123" y="116"/>
                    <a:pt x="125" y="116"/>
                    <a:pt x="125" y="117"/>
                  </a:cubicBezTo>
                  <a:cubicBezTo>
                    <a:pt x="124" y="118"/>
                    <a:pt x="123" y="119"/>
                    <a:pt x="124" y="119"/>
                  </a:cubicBezTo>
                  <a:cubicBezTo>
                    <a:pt x="126" y="118"/>
                    <a:pt x="127" y="118"/>
                    <a:pt x="127" y="118"/>
                  </a:cubicBezTo>
                  <a:cubicBezTo>
                    <a:pt x="128" y="118"/>
                    <a:pt x="128" y="120"/>
                    <a:pt x="127" y="121"/>
                  </a:cubicBezTo>
                  <a:cubicBezTo>
                    <a:pt x="127" y="122"/>
                    <a:pt x="128" y="123"/>
                    <a:pt x="127" y="123"/>
                  </a:cubicBezTo>
                  <a:cubicBezTo>
                    <a:pt x="126" y="124"/>
                    <a:pt x="126" y="125"/>
                    <a:pt x="127" y="125"/>
                  </a:cubicBezTo>
                  <a:cubicBezTo>
                    <a:pt x="127" y="125"/>
                    <a:pt x="129" y="123"/>
                    <a:pt x="129" y="124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28" y="125"/>
                    <a:pt x="128" y="125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6"/>
                    <a:pt x="127" y="127"/>
                    <a:pt x="126" y="127"/>
                  </a:cubicBezTo>
                  <a:cubicBezTo>
                    <a:pt x="126" y="128"/>
                    <a:pt x="127" y="129"/>
                    <a:pt x="127" y="130"/>
                  </a:cubicBezTo>
                  <a:cubicBezTo>
                    <a:pt x="127" y="130"/>
                    <a:pt x="128" y="131"/>
                    <a:pt x="126" y="131"/>
                  </a:cubicBezTo>
                  <a:cubicBezTo>
                    <a:pt x="125" y="131"/>
                    <a:pt x="125" y="132"/>
                    <a:pt x="126" y="133"/>
                  </a:cubicBezTo>
                  <a:cubicBezTo>
                    <a:pt x="127" y="133"/>
                    <a:pt x="128" y="133"/>
                    <a:pt x="129" y="133"/>
                  </a:cubicBezTo>
                  <a:cubicBezTo>
                    <a:pt x="129" y="132"/>
                    <a:pt x="130" y="130"/>
                    <a:pt x="131" y="131"/>
                  </a:cubicBezTo>
                  <a:cubicBezTo>
                    <a:pt x="132" y="131"/>
                    <a:pt x="132" y="133"/>
                    <a:pt x="131" y="133"/>
                  </a:cubicBezTo>
                  <a:cubicBezTo>
                    <a:pt x="131" y="133"/>
                    <a:pt x="130" y="133"/>
                    <a:pt x="130" y="134"/>
                  </a:cubicBezTo>
                  <a:cubicBezTo>
                    <a:pt x="129" y="134"/>
                    <a:pt x="130" y="135"/>
                    <a:pt x="131" y="136"/>
                  </a:cubicBezTo>
                  <a:cubicBezTo>
                    <a:pt x="131" y="136"/>
                    <a:pt x="131" y="139"/>
                    <a:pt x="132" y="139"/>
                  </a:cubicBezTo>
                  <a:cubicBezTo>
                    <a:pt x="133" y="138"/>
                    <a:pt x="136" y="137"/>
                    <a:pt x="136" y="137"/>
                  </a:cubicBezTo>
                  <a:cubicBezTo>
                    <a:pt x="136" y="138"/>
                    <a:pt x="134" y="140"/>
                    <a:pt x="133" y="141"/>
                  </a:cubicBezTo>
                  <a:cubicBezTo>
                    <a:pt x="132" y="141"/>
                    <a:pt x="130" y="144"/>
                    <a:pt x="130" y="144"/>
                  </a:cubicBezTo>
                  <a:cubicBezTo>
                    <a:pt x="130" y="145"/>
                    <a:pt x="129" y="145"/>
                    <a:pt x="130" y="146"/>
                  </a:cubicBezTo>
                  <a:cubicBezTo>
                    <a:pt x="130" y="147"/>
                    <a:pt x="131" y="147"/>
                    <a:pt x="132" y="147"/>
                  </a:cubicBezTo>
                  <a:cubicBezTo>
                    <a:pt x="133" y="147"/>
                    <a:pt x="133" y="147"/>
                    <a:pt x="133" y="148"/>
                  </a:cubicBezTo>
                  <a:cubicBezTo>
                    <a:pt x="132" y="148"/>
                    <a:pt x="132" y="149"/>
                    <a:pt x="134" y="149"/>
                  </a:cubicBezTo>
                  <a:cubicBezTo>
                    <a:pt x="136" y="149"/>
                    <a:pt x="138" y="149"/>
                    <a:pt x="138" y="149"/>
                  </a:cubicBezTo>
                  <a:cubicBezTo>
                    <a:pt x="138" y="149"/>
                    <a:pt x="138" y="149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9" y="150"/>
                  </a:cubicBezTo>
                  <a:cubicBezTo>
                    <a:pt x="140" y="150"/>
                    <a:pt x="141" y="148"/>
                    <a:pt x="140" y="149"/>
                  </a:cubicBezTo>
                  <a:cubicBezTo>
                    <a:pt x="140" y="150"/>
                    <a:pt x="138" y="151"/>
                    <a:pt x="139" y="152"/>
                  </a:cubicBezTo>
                  <a:cubicBezTo>
                    <a:pt x="140" y="153"/>
                    <a:pt x="140" y="152"/>
                    <a:pt x="140" y="153"/>
                  </a:cubicBezTo>
                  <a:cubicBezTo>
                    <a:pt x="140" y="154"/>
                    <a:pt x="140" y="155"/>
                    <a:pt x="141" y="155"/>
                  </a:cubicBezTo>
                  <a:cubicBezTo>
                    <a:pt x="143" y="154"/>
                    <a:pt x="142" y="155"/>
                    <a:pt x="143" y="156"/>
                  </a:cubicBezTo>
                  <a:cubicBezTo>
                    <a:pt x="143" y="156"/>
                    <a:pt x="144" y="156"/>
                    <a:pt x="144" y="156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4" y="159"/>
                    <a:pt x="144" y="161"/>
                    <a:pt x="144" y="162"/>
                  </a:cubicBezTo>
                  <a:cubicBezTo>
                    <a:pt x="144" y="162"/>
                    <a:pt x="143" y="164"/>
                    <a:pt x="143" y="164"/>
                  </a:cubicBezTo>
                  <a:cubicBezTo>
                    <a:pt x="143" y="163"/>
                    <a:pt x="142" y="162"/>
                    <a:pt x="141" y="162"/>
                  </a:cubicBezTo>
                  <a:cubicBezTo>
                    <a:pt x="140" y="162"/>
                    <a:pt x="137" y="162"/>
                    <a:pt x="136" y="162"/>
                  </a:cubicBezTo>
                  <a:cubicBezTo>
                    <a:pt x="135" y="161"/>
                    <a:pt x="135" y="162"/>
                    <a:pt x="135" y="163"/>
                  </a:cubicBezTo>
                  <a:cubicBezTo>
                    <a:pt x="135" y="164"/>
                    <a:pt x="136" y="169"/>
                    <a:pt x="134" y="171"/>
                  </a:cubicBezTo>
                  <a:cubicBezTo>
                    <a:pt x="133" y="174"/>
                    <a:pt x="132" y="179"/>
                    <a:pt x="131" y="180"/>
                  </a:cubicBezTo>
                  <a:cubicBezTo>
                    <a:pt x="130" y="181"/>
                    <a:pt x="128" y="187"/>
                    <a:pt x="127" y="188"/>
                  </a:cubicBezTo>
                  <a:cubicBezTo>
                    <a:pt x="126" y="189"/>
                    <a:pt x="126" y="191"/>
                    <a:pt x="126" y="192"/>
                  </a:cubicBezTo>
                  <a:cubicBezTo>
                    <a:pt x="126" y="193"/>
                    <a:pt x="126" y="193"/>
                    <a:pt x="125" y="195"/>
                  </a:cubicBezTo>
                  <a:cubicBezTo>
                    <a:pt x="124" y="197"/>
                    <a:pt x="123" y="201"/>
                    <a:pt x="123" y="203"/>
                  </a:cubicBezTo>
                  <a:cubicBezTo>
                    <a:pt x="123" y="204"/>
                    <a:pt x="125" y="206"/>
                    <a:pt x="124" y="207"/>
                  </a:cubicBezTo>
                  <a:cubicBezTo>
                    <a:pt x="123" y="209"/>
                    <a:pt x="123" y="210"/>
                    <a:pt x="124" y="211"/>
                  </a:cubicBezTo>
                  <a:cubicBezTo>
                    <a:pt x="124" y="212"/>
                    <a:pt x="125" y="214"/>
                    <a:pt x="125" y="216"/>
                  </a:cubicBezTo>
                  <a:cubicBezTo>
                    <a:pt x="126" y="217"/>
                    <a:pt x="125" y="219"/>
                    <a:pt x="126" y="220"/>
                  </a:cubicBezTo>
                  <a:cubicBezTo>
                    <a:pt x="127" y="221"/>
                    <a:pt x="127" y="224"/>
                    <a:pt x="127" y="226"/>
                  </a:cubicBezTo>
                  <a:cubicBezTo>
                    <a:pt x="128" y="228"/>
                    <a:pt x="129" y="228"/>
                    <a:pt x="129" y="230"/>
                  </a:cubicBezTo>
                  <a:cubicBezTo>
                    <a:pt x="129" y="231"/>
                    <a:pt x="132" y="230"/>
                    <a:pt x="133" y="231"/>
                  </a:cubicBezTo>
                  <a:cubicBezTo>
                    <a:pt x="135" y="232"/>
                    <a:pt x="136" y="232"/>
                    <a:pt x="137" y="232"/>
                  </a:cubicBezTo>
                  <a:cubicBezTo>
                    <a:pt x="139" y="233"/>
                    <a:pt x="138" y="234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39" y="238"/>
                    <a:pt x="140" y="238"/>
                    <a:pt x="140" y="238"/>
                  </a:cubicBezTo>
                  <a:cubicBezTo>
                    <a:pt x="140" y="238"/>
                    <a:pt x="140" y="238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0" y="240"/>
                    <a:pt x="140" y="241"/>
                    <a:pt x="140" y="241"/>
                  </a:cubicBezTo>
                  <a:cubicBezTo>
                    <a:pt x="140" y="241"/>
                    <a:pt x="140" y="241"/>
                    <a:pt x="140" y="242"/>
                  </a:cubicBezTo>
                  <a:cubicBezTo>
                    <a:pt x="140" y="242"/>
                    <a:pt x="140" y="242"/>
                    <a:pt x="140" y="242"/>
                  </a:cubicBezTo>
                  <a:cubicBezTo>
                    <a:pt x="140" y="242"/>
                    <a:pt x="140" y="243"/>
                    <a:pt x="140" y="243"/>
                  </a:cubicBezTo>
                  <a:cubicBezTo>
                    <a:pt x="140" y="243"/>
                    <a:pt x="141" y="243"/>
                    <a:pt x="141" y="243"/>
                  </a:cubicBezTo>
                  <a:cubicBezTo>
                    <a:pt x="141" y="244"/>
                    <a:pt x="141" y="244"/>
                    <a:pt x="141" y="244"/>
                  </a:cubicBezTo>
                  <a:cubicBezTo>
                    <a:pt x="141" y="246"/>
                    <a:pt x="142" y="249"/>
                    <a:pt x="142" y="251"/>
                  </a:cubicBezTo>
                  <a:cubicBezTo>
                    <a:pt x="142" y="253"/>
                    <a:pt x="143" y="254"/>
                    <a:pt x="144" y="255"/>
                  </a:cubicBezTo>
                  <a:cubicBezTo>
                    <a:pt x="145" y="256"/>
                    <a:pt x="147" y="257"/>
                    <a:pt x="146" y="259"/>
                  </a:cubicBezTo>
                  <a:cubicBezTo>
                    <a:pt x="145" y="261"/>
                    <a:pt x="144" y="262"/>
                    <a:pt x="143" y="262"/>
                  </a:cubicBezTo>
                  <a:cubicBezTo>
                    <a:pt x="143" y="262"/>
                    <a:pt x="143" y="263"/>
                    <a:pt x="144" y="264"/>
                  </a:cubicBezTo>
                  <a:cubicBezTo>
                    <a:pt x="144" y="264"/>
                    <a:pt x="146" y="266"/>
                    <a:pt x="147" y="266"/>
                  </a:cubicBezTo>
                  <a:cubicBezTo>
                    <a:pt x="148" y="266"/>
                    <a:pt x="149" y="266"/>
                    <a:pt x="150" y="267"/>
                  </a:cubicBezTo>
                  <a:cubicBezTo>
                    <a:pt x="151" y="268"/>
                    <a:pt x="151" y="270"/>
                    <a:pt x="151" y="271"/>
                  </a:cubicBezTo>
                  <a:cubicBezTo>
                    <a:pt x="150" y="273"/>
                    <a:pt x="150" y="274"/>
                    <a:pt x="151" y="275"/>
                  </a:cubicBezTo>
                  <a:cubicBezTo>
                    <a:pt x="151" y="276"/>
                    <a:pt x="155" y="279"/>
                    <a:pt x="155" y="281"/>
                  </a:cubicBezTo>
                  <a:cubicBezTo>
                    <a:pt x="155" y="282"/>
                    <a:pt x="156" y="284"/>
                    <a:pt x="157" y="283"/>
                  </a:cubicBezTo>
                  <a:cubicBezTo>
                    <a:pt x="157" y="283"/>
                    <a:pt x="159" y="283"/>
                    <a:pt x="159" y="281"/>
                  </a:cubicBezTo>
                  <a:cubicBezTo>
                    <a:pt x="159" y="280"/>
                    <a:pt x="156" y="276"/>
                    <a:pt x="155" y="276"/>
                  </a:cubicBezTo>
                  <a:cubicBezTo>
                    <a:pt x="155" y="275"/>
                    <a:pt x="157" y="275"/>
                    <a:pt x="156" y="274"/>
                  </a:cubicBezTo>
                  <a:cubicBezTo>
                    <a:pt x="156" y="272"/>
                    <a:pt x="154" y="271"/>
                    <a:pt x="155" y="270"/>
                  </a:cubicBezTo>
                  <a:cubicBezTo>
                    <a:pt x="155" y="270"/>
                    <a:pt x="157" y="270"/>
                    <a:pt x="156" y="269"/>
                  </a:cubicBezTo>
                  <a:cubicBezTo>
                    <a:pt x="154" y="267"/>
                    <a:pt x="154" y="265"/>
                    <a:pt x="153" y="264"/>
                  </a:cubicBezTo>
                  <a:cubicBezTo>
                    <a:pt x="153" y="262"/>
                    <a:pt x="152" y="262"/>
                    <a:pt x="152" y="260"/>
                  </a:cubicBezTo>
                  <a:cubicBezTo>
                    <a:pt x="152" y="258"/>
                    <a:pt x="150" y="255"/>
                    <a:pt x="149" y="255"/>
                  </a:cubicBezTo>
                  <a:cubicBezTo>
                    <a:pt x="148" y="254"/>
                    <a:pt x="146" y="252"/>
                    <a:pt x="147" y="251"/>
                  </a:cubicBezTo>
                  <a:cubicBezTo>
                    <a:pt x="147" y="250"/>
                    <a:pt x="147" y="248"/>
                    <a:pt x="147" y="247"/>
                  </a:cubicBezTo>
                  <a:cubicBezTo>
                    <a:pt x="147" y="246"/>
                    <a:pt x="148" y="245"/>
                    <a:pt x="148" y="244"/>
                  </a:cubicBezTo>
                  <a:cubicBezTo>
                    <a:pt x="148" y="244"/>
                    <a:pt x="149" y="243"/>
                    <a:pt x="149" y="243"/>
                  </a:cubicBezTo>
                  <a:cubicBezTo>
                    <a:pt x="149" y="244"/>
                    <a:pt x="151" y="245"/>
                    <a:pt x="151" y="245"/>
                  </a:cubicBezTo>
                  <a:cubicBezTo>
                    <a:pt x="151" y="245"/>
                    <a:pt x="152" y="245"/>
                    <a:pt x="153" y="246"/>
                  </a:cubicBezTo>
                  <a:cubicBezTo>
                    <a:pt x="154" y="247"/>
                    <a:pt x="155" y="246"/>
                    <a:pt x="154" y="247"/>
                  </a:cubicBezTo>
                  <a:cubicBezTo>
                    <a:pt x="154" y="249"/>
                    <a:pt x="154" y="250"/>
                    <a:pt x="154" y="251"/>
                  </a:cubicBezTo>
                  <a:cubicBezTo>
                    <a:pt x="155" y="251"/>
                    <a:pt x="154" y="254"/>
                    <a:pt x="155" y="254"/>
                  </a:cubicBezTo>
                  <a:cubicBezTo>
                    <a:pt x="155" y="255"/>
                    <a:pt x="155" y="257"/>
                    <a:pt x="156" y="258"/>
                  </a:cubicBezTo>
                  <a:cubicBezTo>
                    <a:pt x="157" y="260"/>
                    <a:pt x="158" y="260"/>
                    <a:pt x="160" y="262"/>
                  </a:cubicBezTo>
                  <a:cubicBezTo>
                    <a:pt x="161" y="263"/>
                    <a:pt x="165" y="267"/>
                    <a:pt x="164" y="267"/>
                  </a:cubicBezTo>
                  <a:cubicBezTo>
                    <a:pt x="164" y="268"/>
                    <a:pt x="163" y="269"/>
                    <a:pt x="164" y="270"/>
                  </a:cubicBezTo>
                  <a:cubicBezTo>
                    <a:pt x="164" y="271"/>
                    <a:pt x="166" y="272"/>
                    <a:pt x="167" y="273"/>
                  </a:cubicBezTo>
                  <a:cubicBezTo>
                    <a:pt x="168" y="274"/>
                    <a:pt x="170" y="276"/>
                    <a:pt x="170" y="277"/>
                  </a:cubicBezTo>
                  <a:cubicBezTo>
                    <a:pt x="169" y="278"/>
                    <a:pt x="170" y="279"/>
                    <a:pt x="171" y="281"/>
                  </a:cubicBezTo>
                  <a:cubicBezTo>
                    <a:pt x="172" y="282"/>
                    <a:pt x="173" y="284"/>
                    <a:pt x="173" y="286"/>
                  </a:cubicBezTo>
                  <a:cubicBezTo>
                    <a:pt x="174" y="287"/>
                    <a:pt x="173" y="291"/>
                    <a:pt x="173" y="292"/>
                  </a:cubicBezTo>
                  <a:cubicBezTo>
                    <a:pt x="172" y="292"/>
                    <a:pt x="170" y="294"/>
                    <a:pt x="170" y="295"/>
                  </a:cubicBezTo>
                  <a:cubicBezTo>
                    <a:pt x="171" y="295"/>
                    <a:pt x="169" y="296"/>
                    <a:pt x="171" y="298"/>
                  </a:cubicBezTo>
                  <a:cubicBezTo>
                    <a:pt x="173" y="300"/>
                    <a:pt x="177" y="303"/>
                    <a:pt x="179" y="304"/>
                  </a:cubicBezTo>
                  <a:cubicBezTo>
                    <a:pt x="181" y="305"/>
                    <a:pt x="183" y="304"/>
                    <a:pt x="184" y="305"/>
                  </a:cubicBezTo>
                  <a:cubicBezTo>
                    <a:pt x="185" y="306"/>
                    <a:pt x="186" y="307"/>
                    <a:pt x="188" y="308"/>
                  </a:cubicBezTo>
                  <a:cubicBezTo>
                    <a:pt x="189" y="308"/>
                    <a:pt x="195" y="310"/>
                    <a:pt x="196" y="311"/>
                  </a:cubicBezTo>
                  <a:cubicBezTo>
                    <a:pt x="197" y="312"/>
                    <a:pt x="198" y="313"/>
                    <a:pt x="200" y="313"/>
                  </a:cubicBezTo>
                  <a:cubicBezTo>
                    <a:pt x="202" y="314"/>
                    <a:pt x="204" y="315"/>
                    <a:pt x="206" y="315"/>
                  </a:cubicBezTo>
                  <a:cubicBezTo>
                    <a:pt x="207" y="314"/>
                    <a:pt x="212" y="311"/>
                    <a:pt x="214" y="312"/>
                  </a:cubicBezTo>
                  <a:cubicBezTo>
                    <a:pt x="216" y="312"/>
                    <a:pt x="217" y="312"/>
                    <a:pt x="217" y="313"/>
                  </a:cubicBezTo>
                  <a:cubicBezTo>
                    <a:pt x="218" y="314"/>
                    <a:pt x="219" y="317"/>
                    <a:pt x="221" y="319"/>
                  </a:cubicBezTo>
                  <a:cubicBezTo>
                    <a:pt x="221" y="319"/>
                    <a:pt x="221" y="319"/>
                    <a:pt x="221" y="320"/>
                  </a:cubicBezTo>
                  <a:cubicBezTo>
                    <a:pt x="222" y="320"/>
                    <a:pt x="222" y="320"/>
                    <a:pt x="222" y="321"/>
                  </a:cubicBezTo>
                  <a:cubicBezTo>
                    <a:pt x="222" y="321"/>
                    <a:pt x="222" y="321"/>
                    <a:pt x="222" y="321"/>
                  </a:cubicBezTo>
                  <a:cubicBezTo>
                    <a:pt x="222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4" y="321"/>
                    <a:pt x="224" y="321"/>
                    <a:pt x="224" y="321"/>
                  </a:cubicBezTo>
                  <a:cubicBezTo>
                    <a:pt x="224" y="322"/>
                    <a:pt x="224" y="322"/>
                    <a:pt x="224" y="322"/>
                  </a:cubicBezTo>
                  <a:cubicBezTo>
                    <a:pt x="224" y="322"/>
                    <a:pt x="225" y="322"/>
                    <a:pt x="225" y="322"/>
                  </a:cubicBezTo>
                  <a:cubicBezTo>
                    <a:pt x="226" y="322"/>
                    <a:pt x="227" y="322"/>
                    <a:pt x="227" y="322"/>
                  </a:cubicBezTo>
                  <a:cubicBezTo>
                    <a:pt x="228" y="322"/>
                    <a:pt x="228" y="322"/>
                    <a:pt x="228" y="322"/>
                  </a:cubicBezTo>
                  <a:cubicBezTo>
                    <a:pt x="229" y="322"/>
                    <a:pt x="229" y="322"/>
                    <a:pt x="229" y="322"/>
                  </a:cubicBezTo>
                  <a:cubicBezTo>
                    <a:pt x="229" y="322"/>
                    <a:pt x="230" y="322"/>
                    <a:pt x="230" y="322"/>
                  </a:cubicBezTo>
                  <a:cubicBezTo>
                    <a:pt x="230" y="322"/>
                    <a:pt x="230" y="322"/>
                    <a:pt x="230" y="322"/>
                  </a:cubicBezTo>
                  <a:cubicBezTo>
                    <a:pt x="231" y="323"/>
                    <a:pt x="231" y="323"/>
                    <a:pt x="231" y="323"/>
                  </a:cubicBezTo>
                  <a:cubicBezTo>
                    <a:pt x="232" y="323"/>
                    <a:pt x="236" y="326"/>
                    <a:pt x="237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9" y="326"/>
                    <a:pt x="239" y="326"/>
                    <a:pt x="239" y="326"/>
                  </a:cubicBezTo>
                  <a:cubicBezTo>
                    <a:pt x="239" y="326"/>
                    <a:pt x="239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8"/>
                    <a:pt x="240" y="328"/>
                  </a:cubicBezTo>
                  <a:cubicBezTo>
                    <a:pt x="240" y="328"/>
                    <a:pt x="240" y="328"/>
                    <a:pt x="240" y="328"/>
                  </a:cubicBezTo>
                  <a:cubicBezTo>
                    <a:pt x="240" y="329"/>
                    <a:pt x="243" y="330"/>
                    <a:pt x="243" y="331"/>
                  </a:cubicBezTo>
                  <a:cubicBezTo>
                    <a:pt x="244" y="332"/>
                    <a:pt x="244" y="333"/>
                    <a:pt x="245" y="333"/>
                  </a:cubicBezTo>
                  <a:cubicBezTo>
                    <a:pt x="245" y="334"/>
                    <a:pt x="245" y="334"/>
                    <a:pt x="246" y="334"/>
                  </a:cubicBezTo>
                  <a:cubicBezTo>
                    <a:pt x="246" y="334"/>
                    <a:pt x="246" y="334"/>
                    <a:pt x="246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6"/>
                    <a:pt x="246" y="336"/>
                    <a:pt x="246" y="337"/>
                  </a:cubicBezTo>
                  <a:cubicBezTo>
                    <a:pt x="246" y="338"/>
                    <a:pt x="245" y="339"/>
                    <a:pt x="246" y="340"/>
                  </a:cubicBezTo>
                  <a:cubicBezTo>
                    <a:pt x="247" y="341"/>
                    <a:pt x="248" y="342"/>
                    <a:pt x="249" y="341"/>
                  </a:cubicBezTo>
                  <a:cubicBezTo>
                    <a:pt x="249" y="340"/>
                    <a:pt x="249" y="340"/>
                    <a:pt x="249" y="341"/>
                  </a:cubicBezTo>
                  <a:cubicBezTo>
                    <a:pt x="250" y="342"/>
                    <a:pt x="249" y="343"/>
                    <a:pt x="251" y="343"/>
                  </a:cubicBezTo>
                  <a:cubicBezTo>
                    <a:pt x="253" y="344"/>
                    <a:pt x="252" y="345"/>
                    <a:pt x="253" y="346"/>
                  </a:cubicBezTo>
                  <a:cubicBezTo>
                    <a:pt x="253" y="346"/>
                    <a:pt x="253" y="346"/>
                    <a:pt x="253" y="346"/>
                  </a:cubicBezTo>
                  <a:cubicBezTo>
                    <a:pt x="253" y="346"/>
                    <a:pt x="253" y="346"/>
                    <a:pt x="254" y="346"/>
                  </a:cubicBezTo>
                  <a:cubicBezTo>
                    <a:pt x="254" y="346"/>
                    <a:pt x="254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8"/>
                    <a:pt x="259" y="347"/>
                    <a:pt x="260" y="348"/>
                  </a:cubicBezTo>
                  <a:cubicBezTo>
                    <a:pt x="262" y="349"/>
                    <a:pt x="261" y="351"/>
                    <a:pt x="263" y="351"/>
                  </a:cubicBezTo>
                  <a:cubicBezTo>
                    <a:pt x="265" y="351"/>
                    <a:pt x="268" y="351"/>
                    <a:pt x="268" y="351"/>
                  </a:cubicBezTo>
                  <a:cubicBezTo>
                    <a:pt x="268" y="350"/>
                    <a:pt x="267" y="348"/>
                    <a:pt x="268" y="348"/>
                  </a:cubicBezTo>
                  <a:cubicBezTo>
                    <a:pt x="269" y="347"/>
                    <a:pt x="270" y="346"/>
                    <a:pt x="271" y="345"/>
                  </a:cubicBezTo>
                  <a:cubicBezTo>
                    <a:pt x="271" y="345"/>
                    <a:pt x="274" y="344"/>
                    <a:pt x="274" y="345"/>
                  </a:cubicBezTo>
                  <a:cubicBezTo>
                    <a:pt x="275" y="345"/>
                    <a:pt x="277" y="346"/>
                    <a:pt x="277" y="348"/>
                  </a:cubicBezTo>
                  <a:cubicBezTo>
                    <a:pt x="277" y="349"/>
                    <a:pt x="277" y="352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5"/>
                  </a:cubicBezTo>
                  <a:cubicBezTo>
                    <a:pt x="279" y="355"/>
                    <a:pt x="279" y="355"/>
                    <a:pt x="279" y="355"/>
                  </a:cubicBezTo>
                  <a:cubicBezTo>
                    <a:pt x="279" y="355"/>
                    <a:pt x="279" y="355"/>
                    <a:pt x="279" y="356"/>
                  </a:cubicBezTo>
                  <a:cubicBezTo>
                    <a:pt x="279" y="356"/>
                    <a:pt x="279" y="356"/>
                    <a:pt x="278" y="357"/>
                  </a:cubicBezTo>
                  <a:cubicBezTo>
                    <a:pt x="278" y="359"/>
                    <a:pt x="279" y="360"/>
                    <a:pt x="278" y="360"/>
                  </a:cubicBezTo>
                  <a:cubicBezTo>
                    <a:pt x="277" y="361"/>
                    <a:pt x="277" y="362"/>
                    <a:pt x="277" y="363"/>
                  </a:cubicBezTo>
                  <a:cubicBezTo>
                    <a:pt x="277" y="363"/>
                    <a:pt x="276" y="364"/>
                    <a:pt x="276" y="366"/>
                  </a:cubicBezTo>
                  <a:cubicBezTo>
                    <a:pt x="276" y="367"/>
                    <a:pt x="277" y="368"/>
                    <a:pt x="276" y="369"/>
                  </a:cubicBezTo>
                  <a:cubicBezTo>
                    <a:pt x="275" y="370"/>
                    <a:pt x="274" y="372"/>
                    <a:pt x="272" y="372"/>
                  </a:cubicBezTo>
                  <a:cubicBezTo>
                    <a:pt x="271" y="372"/>
                    <a:pt x="270" y="373"/>
                    <a:pt x="269" y="373"/>
                  </a:cubicBezTo>
                  <a:cubicBezTo>
                    <a:pt x="269" y="373"/>
                    <a:pt x="269" y="376"/>
                    <a:pt x="267" y="377"/>
                  </a:cubicBezTo>
                  <a:cubicBezTo>
                    <a:pt x="267" y="378"/>
                    <a:pt x="266" y="378"/>
                    <a:pt x="266" y="378"/>
                  </a:cubicBezTo>
                  <a:cubicBezTo>
                    <a:pt x="266" y="379"/>
                    <a:pt x="265" y="379"/>
                    <a:pt x="265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80"/>
                    <a:pt x="264" y="380"/>
                    <a:pt x="263" y="381"/>
                  </a:cubicBezTo>
                  <a:cubicBezTo>
                    <a:pt x="262" y="381"/>
                    <a:pt x="260" y="382"/>
                    <a:pt x="259" y="384"/>
                  </a:cubicBezTo>
                  <a:cubicBezTo>
                    <a:pt x="258" y="386"/>
                    <a:pt x="259" y="386"/>
                    <a:pt x="257" y="386"/>
                  </a:cubicBezTo>
                  <a:cubicBezTo>
                    <a:pt x="256" y="387"/>
                    <a:pt x="254" y="389"/>
                    <a:pt x="254" y="390"/>
                  </a:cubicBezTo>
                  <a:cubicBezTo>
                    <a:pt x="254" y="391"/>
                    <a:pt x="252" y="395"/>
                    <a:pt x="253" y="396"/>
                  </a:cubicBezTo>
                  <a:cubicBezTo>
                    <a:pt x="254" y="397"/>
                    <a:pt x="253" y="398"/>
                    <a:pt x="253" y="398"/>
                  </a:cubicBezTo>
                  <a:cubicBezTo>
                    <a:pt x="253" y="398"/>
                    <a:pt x="253" y="398"/>
                    <a:pt x="253" y="399"/>
                  </a:cubicBezTo>
                  <a:cubicBezTo>
                    <a:pt x="253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1" y="399"/>
                    <a:pt x="251" y="399"/>
                    <a:pt x="251" y="399"/>
                  </a:cubicBezTo>
                  <a:cubicBezTo>
                    <a:pt x="251" y="400"/>
                    <a:pt x="251" y="400"/>
                    <a:pt x="251" y="400"/>
                  </a:cubicBezTo>
                  <a:cubicBezTo>
                    <a:pt x="250" y="400"/>
                    <a:pt x="250" y="400"/>
                    <a:pt x="250" y="400"/>
                  </a:cubicBezTo>
                  <a:cubicBezTo>
                    <a:pt x="250" y="400"/>
                    <a:pt x="249" y="401"/>
                    <a:pt x="249" y="401"/>
                  </a:cubicBezTo>
                  <a:cubicBezTo>
                    <a:pt x="248" y="402"/>
                    <a:pt x="246" y="403"/>
                    <a:pt x="247" y="404"/>
                  </a:cubicBezTo>
                  <a:cubicBezTo>
                    <a:pt x="248" y="405"/>
                    <a:pt x="249" y="406"/>
                    <a:pt x="248" y="406"/>
                  </a:cubicBezTo>
                  <a:cubicBezTo>
                    <a:pt x="247" y="407"/>
                    <a:pt x="246" y="408"/>
                    <a:pt x="247" y="408"/>
                  </a:cubicBezTo>
                  <a:cubicBezTo>
                    <a:pt x="249" y="409"/>
                    <a:pt x="252" y="411"/>
                    <a:pt x="253" y="413"/>
                  </a:cubicBezTo>
                  <a:cubicBezTo>
                    <a:pt x="253" y="414"/>
                    <a:pt x="252" y="414"/>
                    <a:pt x="253" y="416"/>
                  </a:cubicBezTo>
                  <a:cubicBezTo>
                    <a:pt x="254" y="417"/>
                    <a:pt x="255" y="420"/>
                    <a:pt x="255" y="421"/>
                  </a:cubicBezTo>
                  <a:cubicBezTo>
                    <a:pt x="255" y="422"/>
                    <a:pt x="258" y="431"/>
                    <a:pt x="258" y="433"/>
                  </a:cubicBezTo>
                  <a:cubicBezTo>
                    <a:pt x="259" y="435"/>
                    <a:pt x="261" y="436"/>
                    <a:pt x="261" y="439"/>
                  </a:cubicBezTo>
                  <a:cubicBezTo>
                    <a:pt x="260" y="441"/>
                    <a:pt x="259" y="443"/>
                    <a:pt x="260" y="446"/>
                  </a:cubicBezTo>
                  <a:cubicBezTo>
                    <a:pt x="260" y="449"/>
                    <a:pt x="260" y="452"/>
                    <a:pt x="261" y="453"/>
                  </a:cubicBezTo>
                  <a:cubicBezTo>
                    <a:pt x="263" y="454"/>
                    <a:pt x="264" y="457"/>
                    <a:pt x="265" y="458"/>
                  </a:cubicBezTo>
                  <a:cubicBezTo>
                    <a:pt x="266" y="459"/>
                    <a:pt x="270" y="462"/>
                    <a:pt x="271" y="462"/>
                  </a:cubicBezTo>
                  <a:cubicBezTo>
                    <a:pt x="273" y="463"/>
                    <a:pt x="277" y="466"/>
                    <a:pt x="278" y="467"/>
                  </a:cubicBezTo>
                  <a:cubicBezTo>
                    <a:pt x="278" y="468"/>
                    <a:pt x="281" y="469"/>
                    <a:pt x="281" y="471"/>
                  </a:cubicBezTo>
                  <a:cubicBezTo>
                    <a:pt x="281" y="471"/>
                    <a:pt x="281" y="472"/>
                    <a:pt x="282" y="473"/>
                  </a:cubicBezTo>
                  <a:cubicBezTo>
                    <a:pt x="282" y="473"/>
                    <a:pt x="282" y="473"/>
                    <a:pt x="282" y="474"/>
                  </a:cubicBezTo>
                  <a:cubicBezTo>
                    <a:pt x="282" y="474"/>
                    <a:pt x="282" y="474"/>
                    <a:pt x="282" y="474"/>
                  </a:cubicBezTo>
                  <a:cubicBezTo>
                    <a:pt x="282" y="474"/>
                    <a:pt x="282" y="475"/>
                    <a:pt x="282" y="475"/>
                  </a:cubicBezTo>
                  <a:cubicBezTo>
                    <a:pt x="282" y="475"/>
                    <a:pt x="282" y="475"/>
                    <a:pt x="282" y="475"/>
                  </a:cubicBezTo>
                  <a:cubicBezTo>
                    <a:pt x="282" y="476"/>
                    <a:pt x="282" y="476"/>
                    <a:pt x="281" y="477"/>
                  </a:cubicBezTo>
                  <a:cubicBezTo>
                    <a:pt x="280" y="478"/>
                    <a:pt x="279" y="480"/>
                    <a:pt x="279" y="482"/>
                  </a:cubicBezTo>
                  <a:cubicBezTo>
                    <a:pt x="279" y="483"/>
                    <a:pt x="280" y="484"/>
                    <a:pt x="279" y="487"/>
                  </a:cubicBezTo>
                  <a:cubicBezTo>
                    <a:pt x="278" y="489"/>
                    <a:pt x="277" y="495"/>
                    <a:pt x="276" y="496"/>
                  </a:cubicBezTo>
                  <a:cubicBezTo>
                    <a:pt x="275" y="496"/>
                    <a:pt x="273" y="497"/>
                    <a:pt x="273" y="498"/>
                  </a:cubicBezTo>
                  <a:cubicBezTo>
                    <a:pt x="274" y="500"/>
                    <a:pt x="274" y="502"/>
                    <a:pt x="273" y="505"/>
                  </a:cubicBezTo>
                  <a:cubicBezTo>
                    <a:pt x="272" y="507"/>
                    <a:pt x="271" y="510"/>
                    <a:pt x="270" y="512"/>
                  </a:cubicBezTo>
                  <a:cubicBezTo>
                    <a:pt x="270" y="513"/>
                    <a:pt x="268" y="519"/>
                    <a:pt x="267" y="520"/>
                  </a:cubicBezTo>
                  <a:cubicBezTo>
                    <a:pt x="267" y="521"/>
                    <a:pt x="266" y="526"/>
                    <a:pt x="265" y="527"/>
                  </a:cubicBezTo>
                  <a:cubicBezTo>
                    <a:pt x="264" y="527"/>
                    <a:pt x="261" y="531"/>
                    <a:pt x="262" y="533"/>
                  </a:cubicBezTo>
                  <a:cubicBezTo>
                    <a:pt x="262" y="534"/>
                    <a:pt x="262" y="534"/>
                    <a:pt x="261" y="536"/>
                  </a:cubicBezTo>
                  <a:cubicBezTo>
                    <a:pt x="260" y="538"/>
                    <a:pt x="259" y="544"/>
                    <a:pt x="259" y="546"/>
                  </a:cubicBezTo>
                  <a:cubicBezTo>
                    <a:pt x="259" y="549"/>
                    <a:pt x="258" y="553"/>
                    <a:pt x="257" y="555"/>
                  </a:cubicBezTo>
                  <a:cubicBezTo>
                    <a:pt x="256" y="557"/>
                    <a:pt x="254" y="559"/>
                    <a:pt x="254" y="560"/>
                  </a:cubicBezTo>
                  <a:cubicBezTo>
                    <a:pt x="253" y="562"/>
                    <a:pt x="249" y="569"/>
                    <a:pt x="247" y="572"/>
                  </a:cubicBezTo>
                  <a:cubicBezTo>
                    <a:pt x="245" y="574"/>
                    <a:pt x="244" y="578"/>
                    <a:pt x="242" y="580"/>
                  </a:cubicBezTo>
                  <a:cubicBezTo>
                    <a:pt x="241" y="582"/>
                    <a:pt x="239" y="583"/>
                    <a:pt x="240" y="585"/>
                  </a:cubicBezTo>
                  <a:cubicBezTo>
                    <a:pt x="240" y="587"/>
                    <a:pt x="241" y="588"/>
                    <a:pt x="240" y="590"/>
                  </a:cubicBezTo>
                  <a:cubicBezTo>
                    <a:pt x="239" y="592"/>
                    <a:pt x="240" y="592"/>
                    <a:pt x="239" y="595"/>
                  </a:cubicBezTo>
                  <a:cubicBezTo>
                    <a:pt x="238" y="598"/>
                    <a:pt x="238" y="598"/>
                    <a:pt x="236" y="601"/>
                  </a:cubicBezTo>
                  <a:cubicBezTo>
                    <a:pt x="235" y="604"/>
                    <a:pt x="234" y="607"/>
                    <a:pt x="233" y="610"/>
                  </a:cubicBezTo>
                  <a:cubicBezTo>
                    <a:pt x="233" y="612"/>
                    <a:pt x="233" y="615"/>
                    <a:pt x="232" y="615"/>
                  </a:cubicBezTo>
                  <a:cubicBezTo>
                    <a:pt x="232" y="615"/>
                    <a:pt x="230" y="619"/>
                    <a:pt x="229" y="620"/>
                  </a:cubicBezTo>
                  <a:cubicBezTo>
                    <a:pt x="229" y="622"/>
                    <a:pt x="229" y="625"/>
                    <a:pt x="229" y="625"/>
                  </a:cubicBezTo>
                  <a:cubicBezTo>
                    <a:pt x="230" y="625"/>
                    <a:pt x="232" y="621"/>
                    <a:pt x="233" y="620"/>
                  </a:cubicBezTo>
                  <a:cubicBezTo>
                    <a:pt x="233" y="619"/>
                    <a:pt x="235" y="618"/>
                    <a:pt x="235" y="616"/>
                  </a:cubicBezTo>
                  <a:cubicBezTo>
                    <a:pt x="235" y="615"/>
                    <a:pt x="235" y="613"/>
                    <a:pt x="236" y="614"/>
                  </a:cubicBezTo>
                  <a:cubicBezTo>
                    <a:pt x="236" y="615"/>
                    <a:pt x="238" y="613"/>
                    <a:pt x="237" y="615"/>
                  </a:cubicBezTo>
                  <a:cubicBezTo>
                    <a:pt x="237" y="618"/>
                    <a:pt x="237" y="618"/>
                    <a:pt x="235" y="621"/>
                  </a:cubicBezTo>
                  <a:cubicBezTo>
                    <a:pt x="234" y="624"/>
                    <a:pt x="234" y="628"/>
                    <a:pt x="234" y="628"/>
                  </a:cubicBezTo>
                  <a:cubicBezTo>
                    <a:pt x="233" y="629"/>
                    <a:pt x="232" y="630"/>
                    <a:pt x="232" y="631"/>
                  </a:cubicBezTo>
                  <a:cubicBezTo>
                    <a:pt x="232" y="632"/>
                    <a:pt x="233" y="634"/>
                    <a:pt x="232" y="635"/>
                  </a:cubicBezTo>
                  <a:cubicBezTo>
                    <a:pt x="232" y="635"/>
                    <a:pt x="231" y="638"/>
                    <a:pt x="230" y="638"/>
                  </a:cubicBezTo>
                  <a:cubicBezTo>
                    <a:pt x="229" y="638"/>
                    <a:pt x="228" y="639"/>
                    <a:pt x="229" y="641"/>
                  </a:cubicBezTo>
                  <a:cubicBezTo>
                    <a:pt x="230" y="642"/>
                    <a:pt x="230" y="642"/>
                    <a:pt x="229" y="643"/>
                  </a:cubicBezTo>
                  <a:cubicBezTo>
                    <a:pt x="227" y="644"/>
                    <a:pt x="226" y="647"/>
                    <a:pt x="226" y="647"/>
                  </a:cubicBezTo>
                  <a:cubicBezTo>
                    <a:pt x="226" y="647"/>
                    <a:pt x="225" y="649"/>
                    <a:pt x="224" y="648"/>
                  </a:cubicBezTo>
                  <a:cubicBezTo>
                    <a:pt x="223" y="647"/>
                    <a:pt x="222" y="648"/>
                    <a:pt x="222" y="647"/>
                  </a:cubicBezTo>
                  <a:cubicBezTo>
                    <a:pt x="221" y="646"/>
                    <a:pt x="220" y="645"/>
                    <a:pt x="219" y="646"/>
                  </a:cubicBezTo>
                  <a:cubicBezTo>
                    <a:pt x="218" y="647"/>
                    <a:pt x="219" y="649"/>
                    <a:pt x="218" y="649"/>
                  </a:cubicBezTo>
                  <a:cubicBezTo>
                    <a:pt x="217" y="650"/>
                    <a:pt x="214" y="657"/>
                    <a:pt x="215" y="656"/>
                  </a:cubicBezTo>
                  <a:cubicBezTo>
                    <a:pt x="216" y="654"/>
                    <a:pt x="218" y="653"/>
                    <a:pt x="218" y="655"/>
                  </a:cubicBezTo>
                  <a:cubicBezTo>
                    <a:pt x="218" y="656"/>
                    <a:pt x="218" y="658"/>
                    <a:pt x="218" y="660"/>
                  </a:cubicBezTo>
                  <a:cubicBezTo>
                    <a:pt x="218" y="661"/>
                    <a:pt x="218" y="663"/>
                    <a:pt x="219" y="663"/>
                  </a:cubicBezTo>
                  <a:cubicBezTo>
                    <a:pt x="220" y="664"/>
                    <a:pt x="223" y="664"/>
                    <a:pt x="222" y="665"/>
                  </a:cubicBezTo>
                  <a:cubicBezTo>
                    <a:pt x="221" y="666"/>
                    <a:pt x="220" y="664"/>
                    <a:pt x="218" y="665"/>
                  </a:cubicBezTo>
                  <a:cubicBezTo>
                    <a:pt x="216" y="666"/>
                    <a:pt x="217" y="668"/>
                    <a:pt x="217" y="669"/>
                  </a:cubicBezTo>
                  <a:cubicBezTo>
                    <a:pt x="217" y="670"/>
                    <a:pt x="216" y="672"/>
                    <a:pt x="215" y="673"/>
                  </a:cubicBezTo>
                  <a:cubicBezTo>
                    <a:pt x="215" y="673"/>
                    <a:pt x="214" y="676"/>
                    <a:pt x="215" y="677"/>
                  </a:cubicBezTo>
                  <a:cubicBezTo>
                    <a:pt x="216" y="677"/>
                    <a:pt x="217" y="678"/>
                    <a:pt x="215" y="679"/>
                  </a:cubicBezTo>
                  <a:cubicBezTo>
                    <a:pt x="213" y="680"/>
                    <a:pt x="213" y="681"/>
                    <a:pt x="214" y="683"/>
                  </a:cubicBezTo>
                  <a:cubicBezTo>
                    <a:pt x="214" y="685"/>
                    <a:pt x="214" y="686"/>
                    <a:pt x="213" y="687"/>
                  </a:cubicBezTo>
                  <a:cubicBezTo>
                    <a:pt x="211" y="687"/>
                    <a:pt x="212" y="691"/>
                    <a:pt x="212" y="691"/>
                  </a:cubicBezTo>
                  <a:cubicBezTo>
                    <a:pt x="211" y="692"/>
                    <a:pt x="211" y="693"/>
                    <a:pt x="211" y="694"/>
                  </a:cubicBezTo>
                  <a:cubicBezTo>
                    <a:pt x="212" y="696"/>
                    <a:pt x="212" y="697"/>
                    <a:pt x="211" y="698"/>
                  </a:cubicBezTo>
                  <a:cubicBezTo>
                    <a:pt x="209" y="699"/>
                    <a:pt x="210" y="702"/>
                    <a:pt x="209" y="702"/>
                  </a:cubicBezTo>
                  <a:cubicBezTo>
                    <a:pt x="208" y="703"/>
                    <a:pt x="210" y="703"/>
                    <a:pt x="209" y="705"/>
                  </a:cubicBezTo>
                  <a:cubicBezTo>
                    <a:pt x="208" y="706"/>
                    <a:pt x="208" y="710"/>
                    <a:pt x="209" y="709"/>
                  </a:cubicBezTo>
                  <a:cubicBezTo>
                    <a:pt x="210" y="708"/>
                    <a:pt x="212" y="705"/>
                    <a:pt x="213" y="704"/>
                  </a:cubicBezTo>
                  <a:cubicBezTo>
                    <a:pt x="213" y="704"/>
                    <a:pt x="211" y="707"/>
                    <a:pt x="211" y="709"/>
                  </a:cubicBezTo>
                  <a:cubicBezTo>
                    <a:pt x="210" y="710"/>
                    <a:pt x="209" y="713"/>
                    <a:pt x="210" y="713"/>
                  </a:cubicBezTo>
                  <a:cubicBezTo>
                    <a:pt x="211" y="714"/>
                    <a:pt x="214" y="713"/>
                    <a:pt x="213" y="714"/>
                  </a:cubicBezTo>
                  <a:cubicBezTo>
                    <a:pt x="211" y="716"/>
                    <a:pt x="214" y="714"/>
                    <a:pt x="216" y="713"/>
                  </a:cubicBezTo>
                  <a:cubicBezTo>
                    <a:pt x="218" y="711"/>
                    <a:pt x="221" y="708"/>
                    <a:pt x="222" y="710"/>
                  </a:cubicBezTo>
                  <a:cubicBezTo>
                    <a:pt x="222" y="711"/>
                    <a:pt x="219" y="713"/>
                    <a:pt x="221" y="713"/>
                  </a:cubicBezTo>
                  <a:cubicBezTo>
                    <a:pt x="223" y="713"/>
                    <a:pt x="224" y="713"/>
                    <a:pt x="225" y="711"/>
                  </a:cubicBezTo>
                  <a:cubicBezTo>
                    <a:pt x="226" y="709"/>
                    <a:pt x="228" y="708"/>
                    <a:pt x="230" y="708"/>
                  </a:cubicBezTo>
                  <a:cubicBezTo>
                    <a:pt x="232" y="707"/>
                    <a:pt x="233" y="706"/>
                    <a:pt x="234" y="705"/>
                  </a:cubicBezTo>
                  <a:cubicBezTo>
                    <a:pt x="234" y="705"/>
                    <a:pt x="234" y="705"/>
                    <a:pt x="235" y="705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6" y="704"/>
                    <a:pt x="236" y="704"/>
                    <a:pt x="236" y="704"/>
                  </a:cubicBezTo>
                  <a:cubicBezTo>
                    <a:pt x="236" y="704"/>
                    <a:pt x="236" y="704"/>
                    <a:pt x="236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9" y="706"/>
                    <a:pt x="239" y="706"/>
                    <a:pt x="239" y="706"/>
                  </a:cubicBezTo>
                  <a:cubicBezTo>
                    <a:pt x="239" y="706"/>
                    <a:pt x="239" y="706"/>
                    <a:pt x="239" y="705"/>
                  </a:cubicBezTo>
                  <a:cubicBezTo>
                    <a:pt x="239" y="705"/>
                    <a:pt x="239" y="705"/>
                    <a:pt x="238" y="705"/>
                  </a:cubicBezTo>
                  <a:cubicBezTo>
                    <a:pt x="238" y="702"/>
                    <a:pt x="238" y="700"/>
                    <a:pt x="238" y="699"/>
                  </a:cubicBezTo>
                  <a:cubicBezTo>
                    <a:pt x="239" y="697"/>
                    <a:pt x="237" y="694"/>
                    <a:pt x="238" y="693"/>
                  </a:cubicBezTo>
                  <a:cubicBezTo>
                    <a:pt x="239" y="691"/>
                    <a:pt x="241" y="693"/>
                    <a:pt x="241" y="691"/>
                  </a:cubicBezTo>
                  <a:cubicBezTo>
                    <a:pt x="241" y="689"/>
                    <a:pt x="240" y="688"/>
                    <a:pt x="241" y="688"/>
                  </a:cubicBezTo>
                  <a:cubicBezTo>
                    <a:pt x="242" y="687"/>
                    <a:pt x="241" y="689"/>
                    <a:pt x="243" y="688"/>
                  </a:cubicBezTo>
                  <a:cubicBezTo>
                    <a:pt x="245" y="688"/>
                    <a:pt x="245" y="686"/>
                    <a:pt x="246" y="685"/>
                  </a:cubicBezTo>
                  <a:cubicBezTo>
                    <a:pt x="248" y="684"/>
                    <a:pt x="250" y="680"/>
                    <a:pt x="250" y="677"/>
                  </a:cubicBezTo>
                  <a:cubicBezTo>
                    <a:pt x="250" y="675"/>
                    <a:pt x="254" y="670"/>
                    <a:pt x="256" y="669"/>
                  </a:cubicBezTo>
                  <a:cubicBezTo>
                    <a:pt x="258" y="669"/>
                    <a:pt x="260" y="667"/>
                    <a:pt x="261" y="666"/>
                  </a:cubicBezTo>
                  <a:cubicBezTo>
                    <a:pt x="262" y="666"/>
                    <a:pt x="264" y="659"/>
                    <a:pt x="263" y="658"/>
                  </a:cubicBezTo>
                  <a:cubicBezTo>
                    <a:pt x="262" y="657"/>
                    <a:pt x="261" y="656"/>
                    <a:pt x="259" y="655"/>
                  </a:cubicBezTo>
                  <a:cubicBezTo>
                    <a:pt x="258" y="654"/>
                    <a:pt x="255" y="650"/>
                    <a:pt x="256" y="648"/>
                  </a:cubicBezTo>
                  <a:cubicBezTo>
                    <a:pt x="257" y="647"/>
                    <a:pt x="258" y="645"/>
                    <a:pt x="260" y="643"/>
                  </a:cubicBezTo>
                  <a:cubicBezTo>
                    <a:pt x="262" y="641"/>
                    <a:pt x="267" y="639"/>
                    <a:pt x="268" y="639"/>
                  </a:cubicBezTo>
                  <a:cubicBezTo>
                    <a:pt x="269" y="639"/>
                    <a:pt x="269" y="638"/>
                    <a:pt x="270" y="637"/>
                  </a:cubicBezTo>
                  <a:cubicBezTo>
                    <a:pt x="271" y="636"/>
                    <a:pt x="272" y="635"/>
                    <a:pt x="272" y="634"/>
                  </a:cubicBezTo>
                  <a:cubicBezTo>
                    <a:pt x="272" y="633"/>
                    <a:pt x="273" y="628"/>
                    <a:pt x="274" y="627"/>
                  </a:cubicBezTo>
                  <a:cubicBezTo>
                    <a:pt x="275" y="626"/>
                    <a:pt x="280" y="623"/>
                    <a:pt x="279" y="622"/>
                  </a:cubicBezTo>
                  <a:cubicBezTo>
                    <a:pt x="278" y="622"/>
                    <a:pt x="276" y="622"/>
                    <a:pt x="277" y="621"/>
                  </a:cubicBezTo>
                  <a:cubicBezTo>
                    <a:pt x="278" y="620"/>
                    <a:pt x="281" y="618"/>
                    <a:pt x="280" y="617"/>
                  </a:cubicBezTo>
                  <a:cubicBezTo>
                    <a:pt x="279" y="616"/>
                    <a:pt x="278" y="613"/>
                    <a:pt x="278" y="611"/>
                  </a:cubicBezTo>
                  <a:cubicBezTo>
                    <a:pt x="278" y="608"/>
                    <a:pt x="279" y="606"/>
                    <a:pt x="281" y="607"/>
                  </a:cubicBezTo>
                  <a:cubicBezTo>
                    <a:pt x="282" y="608"/>
                    <a:pt x="285" y="610"/>
                    <a:pt x="287" y="610"/>
                  </a:cubicBezTo>
                  <a:cubicBezTo>
                    <a:pt x="290" y="609"/>
                    <a:pt x="291" y="609"/>
                    <a:pt x="293" y="608"/>
                  </a:cubicBezTo>
                  <a:cubicBezTo>
                    <a:pt x="294" y="606"/>
                    <a:pt x="294" y="603"/>
                    <a:pt x="294" y="601"/>
                  </a:cubicBezTo>
                  <a:cubicBezTo>
                    <a:pt x="295" y="600"/>
                    <a:pt x="295" y="596"/>
                    <a:pt x="296" y="595"/>
                  </a:cubicBezTo>
                  <a:cubicBezTo>
                    <a:pt x="298" y="594"/>
                    <a:pt x="298" y="594"/>
                    <a:pt x="301" y="594"/>
                  </a:cubicBezTo>
                  <a:cubicBezTo>
                    <a:pt x="304" y="594"/>
                    <a:pt x="307" y="593"/>
                    <a:pt x="310" y="592"/>
                  </a:cubicBezTo>
                  <a:cubicBezTo>
                    <a:pt x="312" y="592"/>
                    <a:pt x="320" y="589"/>
                    <a:pt x="322" y="586"/>
                  </a:cubicBezTo>
                  <a:cubicBezTo>
                    <a:pt x="325" y="583"/>
                    <a:pt x="327" y="580"/>
                    <a:pt x="327" y="578"/>
                  </a:cubicBezTo>
                  <a:cubicBezTo>
                    <a:pt x="327" y="576"/>
                    <a:pt x="327" y="575"/>
                    <a:pt x="326" y="575"/>
                  </a:cubicBezTo>
                  <a:cubicBezTo>
                    <a:pt x="325" y="575"/>
                    <a:pt x="324" y="574"/>
                    <a:pt x="325" y="573"/>
                  </a:cubicBezTo>
                  <a:cubicBezTo>
                    <a:pt x="325" y="571"/>
                    <a:pt x="327" y="570"/>
                    <a:pt x="326" y="569"/>
                  </a:cubicBezTo>
                  <a:cubicBezTo>
                    <a:pt x="325" y="567"/>
                    <a:pt x="322" y="564"/>
                    <a:pt x="321" y="563"/>
                  </a:cubicBezTo>
                  <a:cubicBezTo>
                    <a:pt x="321" y="562"/>
                    <a:pt x="320" y="560"/>
                    <a:pt x="321" y="560"/>
                  </a:cubicBezTo>
                  <a:cubicBezTo>
                    <a:pt x="321" y="560"/>
                    <a:pt x="321" y="560"/>
                    <a:pt x="322" y="560"/>
                  </a:cubicBezTo>
                  <a:cubicBezTo>
                    <a:pt x="322" y="560"/>
                    <a:pt x="322" y="560"/>
                    <a:pt x="322" y="560"/>
                  </a:cubicBezTo>
                  <a:cubicBezTo>
                    <a:pt x="322" y="560"/>
                    <a:pt x="323" y="561"/>
                    <a:pt x="323" y="561"/>
                  </a:cubicBezTo>
                  <a:cubicBezTo>
                    <a:pt x="323" y="561"/>
                    <a:pt x="323" y="561"/>
                    <a:pt x="323" y="561"/>
                  </a:cubicBezTo>
                  <a:cubicBezTo>
                    <a:pt x="324" y="561"/>
                    <a:pt x="324" y="561"/>
                    <a:pt x="324" y="561"/>
                  </a:cubicBezTo>
                  <a:cubicBezTo>
                    <a:pt x="324" y="561"/>
                    <a:pt x="324" y="562"/>
                    <a:pt x="324" y="562"/>
                  </a:cubicBezTo>
                  <a:cubicBezTo>
                    <a:pt x="325" y="562"/>
                    <a:pt x="325" y="562"/>
                    <a:pt x="325" y="562"/>
                  </a:cubicBezTo>
                  <a:cubicBezTo>
                    <a:pt x="325" y="563"/>
                    <a:pt x="328" y="562"/>
                    <a:pt x="329" y="563"/>
                  </a:cubicBezTo>
                  <a:cubicBezTo>
                    <a:pt x="329" y="564"/>
                    <a:pt x="330" y="565"/>
                    <a:pt x="332" y="565"/>
                  </a:cubicBezTo>
                  <a:cubicBezTo>
                    <a:pt x="335" y="565"/>
                    <a:pt x="341" y="565"/>
                    <a:pt x="342" y="564"/>
                  </a:cubicBezTo>
                  <a:cubicBezTo>
                    <a:pt x="344" y="562"/>
                    <a:pt x="346" y="560"/>
                    <a:pt x="348" y="558"/>
                  </a:cubicBezTo>
                  <a:cubicBezTo>
                    <a:pt x="348" y="558"/>
                    <a:pt x="349" y="557"/>
                    <a:pt x="349" y="556"/>
                  </a:cubicBezTo>
                  <a:cubicBezTo>
                    <a:pt x="349" y="556"/>
                    <a:pt x="349" y="556"/>
                    <a:pt x="349" y="556"/>
                  </a:cubicBezTo>
                  <a:cubicBezTo>
                    <a:pt x="350" y="555"/>
                    <a:pt x="350" y="555"/>
                    <a:pt x="350" y="554"/>
                  </a:cubicBezTo>
                  <a:cubicBezTo>
                    <a:pt x="350" y="554"/>
                    <a:pt x="350" y="554"/>
                    <a:pt x="351" y="554"/>
                  </a:cubicBezTo>
                  <a:cubicBezTo>
                    <a:pt x="351" y="554"/>
                    <a:pt x="351" y="553"/>
                    <a:pt x="351" y="553"/>
                  </a:cubicBezTo>
                  <a:cubicBezTo>
                    <a:pt x="351" y="553"/>
                    <a:pt x="351" y="553"/>
                    <a:pt x="351" y="553"/>
                  </a:cubicBezTo>
                  <a:cubicBezTo>
                    <a:pt x="351" y="552"/>
                    <a:pt x="351" y="552"/>
                    <a:pt x="351" y="552"/>
                  </a:cubicBezTo>
                  <a:cubicBezTo>
                    <a:pt x="352" y="552"/>
                    <a:pt x="352" y="551"/>
                    <a:pt x="352" y="551"/>
                  </a:cubicBezTo>
                  <a:cubicBezTo>
                    <a:pt x="352" y="550"/>
                    <a:pt x="353" y="549"/>
                    <a:pt x="354" y="548"/>
                  </a:cubicBezTo>
                  <a:cubicBezTo>
                    <a:pt x="355" y="547"/>
                    <a:pt x="357" y="547"/>
                    <a:pt x="358" y="544"/>
                  </a:cubicBezTo>
                  <a:cubicBezTo>
                    <a:pt x="358" y="541"/>
                    <a:pt x="359" y="539"/>
                    <a:pt x="360" y="538"/>
                  </a:cubicBezTo>
                  <a:cubicBezTo>
                    <a:pt x="361" y="536"/>
                    <a:pt x="363" y="536"/>
                    <a:pt x="363" y="537"/>
                  </a:cubicBezTo>
                  <a:cubicBezTo>
                    <a:pt x="362" y="538"/>
                    <a:pt x="359" y="542"/>
                    <a:pt x="360" y="542"/>
                  </a:cubicBezTo>
                  <a:cubicBezTo>
                    <a:pt x="361" y="541"/>
                    <a:pt x="365" y="538"/>
                    <a:pt x="366" y="536"/>
                  </a:cubicBezTo>
                  <a:cubicBezTo>
                    <a:pt x="368" y="535"/>
                    <a:pt x="371" y="528"/>
                    <a:pt x="372" y="527"/>
                  </a:cubicBezTo>
                  <a:cubicBezTo>
                    <a:pt x="374" y="526"/>
                    <a:pt x="375" y="526"/>
                    <a:pt x="376" y="525"/>
                  </a:cubicBezTo>
                  <a:cubicBezTo>
                    <a:pt x="377" y="523"/>
                    <a:pt x="377" y="521"/>
                    <a:pt x="378" y="520"/>
                  </a:cubicBezTo>
                  <a:cubicBezTo>
                    <a:pt x="379" y="518"/>
                    <a:pt x="377" y="517"/>
                    <a:pt x="378" y="515"/>
                  </a:cubicBezTo>
                  <a:cubicBezTo>
                    <a:pt x="379" y="513"/>
                    <a:pt x="378" y="511"/>
                    <a:pt x="380" y="509"/>
                  </a:cubicBezTo>
                  <a:cubicBezTo>
                    <a:pt x="382" y="507"/>
                    <a:pt x="387" y="502"/>
                    <a:pt x="390" y="501"/>
                  </a:cubicBezTo>
                  <a:cubicBezTo>
                    <a:pt x="392" y="500"/>
                    <a:pt x="393" y="499"/>
                    <a:pt x="395" y="498"/>
                  </a:cubicBezTo>
                  <a:cubicBezTo>
                    <a:pt x="397" y="497"/>
                    <a:pt x="398" y="495"/>
                    <a:pt x="401" y="494"/>
                  </a:cubicBezTo>
                  <a:cubicBezTo>
                    <a:pt x="403" y="493"/>
                    <a:pt x="409" y="494"/>
                    <a:pt x="412" y="493"/>
                  </a:cubicBezTo>
                  <a:cubicBezTo>
                    <a:pt x="415" y="492"/>
                    <a:pt x="418" y="489"/>
                    <a:pt x="418" y="488"/>
                  </a:cubicBezTo>
                  <a:cubicBezTo>
                    <a:pt x="419" y="487"/>
                    <a:pt x="423" y="480"/>
                    <a:pt x="425" y="479"/>
                  </a:cubicBezTo>
                  <a:cubicBezTo>
                    <a:pt x="426" y="477"/>
                    <a:pt x="428" y="473"/>
                    <a:pt x="429" y="470"/>
                  </a:cubicBezTo>
                  <a:cubicBezTo>
                    <a:pt x="430" y="467"/>
                    <a:pt x="432" y="462"/>
                    <a:pt x="433" y="460"/>
                  </a:cubicBezTo>
                  <a:cubicBezTo>
                    <a:pt x="433" y="459"/>
                    <a:pt x="434" y="460"/>
                    <a:pt x="434" y="456"/>
                  </a:cubicBezTo>
                  <a:cubicBezTo>
                    <a:pt x="435" y="452"/>
                    <a:pt x="435" y="445"/>
                    <a:pt x="437" y="444"/>
                  </a:cubicBezTo>
                  <a:cubicBezTo>
                    <a:pt x="439" y="443"/>
                    <a:pt x="439" y="442"/>
                    <a:pt x="441" y="440"/>
                  </a:cubicBezTo>
                  <a:cubicBezTo>
                    <a:pt x="443" y="437"/>
                    <a:pt x="447" y="431"/>
                    <a:pt x="450" y="429"/>
                  </a:cubicBezTo>
                  <a:cubicBezTo>
                    <a:pt x="454" y="427"/>
                    <a:pt x="459" y="421"/>
                    <a:pt x="459" y="418"/>
                  </a:cubicBezTo>
                  <a:cubicBezTo>
                    <a:pt x="460" y="415"/>
                    <a:pt x="460" y="412"/>
                    <a:pt x="459" y="410"/>
                  </a:cubicBezTo>
                  <a:cubicBezTo>
                    <a:pt x="458" y="408"/>
                    <a:pt x="460" y="407"/>
                    <a:pt x="458" y="4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3" name="Freeform 58"/>
            <p:cNvSpPr/>
            <p:nvPr/>
          </p:nvSpPr>
          <p:spPr bwMode="auto">
            <a:xfrm>
              <a:off x="2069635" y="5936012"/>
              <a:ext cx="157876" cy="134721"/>
            </a:xfrm>
            <a:custGeom>
              <a:avLst/>
              <a:gdLst>
                <a:gd name="T0" fmla="*/ 30 w 32"/>
                <a:gd name="T1" fmla="*/ 24 h 27"/>
                <a:gd name="T2" fmla="*/ 23 w 32"/>
                <a:gd name="T3" fmla="*/ 18 h 27"/>
                <a:gd name="T4" fmla="*/ 19 w 32"/>
                <a:gd name="T5" fmla="*/ 11 h 27"/>
                <a:gd name="T6" fmla="*/ 18 w 32"/>
                <a:gd name="T7" fmla="*/ 7 h 27"/>
                <a:gd name="T8" fmla="*/ 19 w 32"/>
                <a:gd name="T9" fmla="*/ 3 h 27"/>
                <a:gd name="T10" fmla="*/ 19 w 32"/>
                <a:gd name="T11" fmla="*/ 1 h 27"/>
                <a:gd name="T12" fmla="*/ 18 w 32"/>
                <a:gd name="T13" fmla="*/ 1 h 27"/>
                <a:gd name="T14" fmla="*/ 18 w 32"/>
                <a:gd name="T15" fmla="*/ 0 h 27"/>
                <a:gd name="T16" fmla="*/ 18 w 32"/>
                <a:gd name="T17" fmla="*/ 0 h 27"/>
                <a:gd name="T18" fmla="*/ 18 w 32"/>
                <a:gd name="T19" fmla="*/ 0 h 27"/>
                <a:gd name="T20" fmla="*/ 18 w 32"/>
                <a:gd name="T21" fmla="*/ 0 h 27"/>
                <a:gd name="T22" fmla="*/ 17 w 32"/>
                <a:gd name="T23" fmla="*/ 0 h 27"/>
                <a:gd name="T24" fmla="*/ 15 w 32"/>
                <a:gd name="T25" fmla="*/ 2 h 27"/>
                <a:gd name="T26" fmla="*/ 14 w 32"/>
                <a:gd name="T27" fmla="*/ 1 h 27"/>
                <a:gd name="T28" fmla="*/ 11 w 32"/>
                <a:gd name="T29" fmla="*/ 3 h 27"/>
                <a:gd name="T30" fmla="*/ 10 w 32"/>
                <a:gd name="T31" fmla="*/ 5 h 27"/>
                <a:gd name="T32" fmla="*/ 12 w 32"/>
                <a:gd name="T33" fmla="*/ 7 h 27"/>
                <a:gd name="T34" fmla="*/ 13 w 32"/>
                <a:gd name="T35" fmla="*/ 10 h 27"/>
                <a:gd name="T36" fmla="*/ 8 w 32"/>
                <a:gd name="T37" fmla="*/ 13 h 27"/>
                <a:gd name="T38" fmla="*/ 8 w 32"/>
                <a:gd name="T39" fmla="*/ 16 h 27"/>
                <a:gd name="T40" fmla="*/ 11 w 32"/>
                <a:gd name="T41" fmla="*/ 20 h 27"/>
                <a:gd name="T42" fmla="*/ 7 w 32"/>
                <a:gd name="T43" fmla="*/ 19 h 27"/>
                <a:gd name="T44" fmla="*/ 5 w 32"/>
                <a:gd name="T45" fmla="*/ 21 h 27"/>
                <a:gd name="T46" fmla="*/ 2 w 32"/>
                <a:gd name="T47" fmla="*/ 20 h 27"/>
                <a:gd name="T48" fmla="*/ 1 w 32"/>
                <a:gd name="T49" fmla="*/ 24 h 27"/>
                <a:gd name="T50" fmla="*/ 6 w 32"/>
                <a:gd name="T51" fmla="*/ 25 h 27"/>
                <a:gd name="T52" fmla="*/ 12 w 32"/>
                <a:gd name="T53" fmla="*/ 25 h 27"/>
                <a:gd name="T54" fmla="*/ 16 w 32"/>
                <a:gd name="T55" fmla="*/ 25 h 27"/>
                <a:gd name="T56" fmla="*/ 16 w 32"/>
                <a:gd name="T57" fmla="*/ 25 h 27"/>
                <a:gd name="T58" fmla="*/ 17 w 32"/>
                <a:gd name="T59" fmla="*/ 25 h 27"/>
                <a:gd name="T60" fmla="*/ 17 w 32"/>
                <a:gd name="T61" fmla="*/ 25 h 27"/>
                <a:gd name="T62" fmla="*/ 18 w 32"/>
                <a:gd name="T63" fmla="*/ 25 h 27"/>
                <a:gd name="T64" fmla="*/ 19 w 32"/>
                <a:gd name="T65" fmla="*/ 25 h 27"/>
                <a:gd name="T66" fmla="*/ 19 w 32"/>
                <a:gd name="T67" fmla="*/ 25 h 27"/>
                <a:gd name="T68" fmla="*/ 19 w 32"/>
                <a:gd name="T69" fmla="*/ 25 h 27"/>
                <a:gd name="T70" fmla="*/ 20 w 32"/>
                <a:gd name="T71" fmla="*/ 25 h 27"/>
                <a:gd name="T72" fmla="*/ 25 w 32"/>
                <a:gd name="T73" fmla="*/ 27 h 27"/>
                <a:gd name="T74" fmla="*/ 28 w 32"/>
                <a:gd name="T75" fmla="*/ 25 h 27"/>
                <a:gd name="T76" fmla="*/ 30 w 32"/>
                <a:gd name="T7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27">
                  <a:moveTo>
                    <a:pt x="30" y="24"/>
                  </a:moveTo>
                  <a:cubicBezTo>
                    <a:pt x="28" y="23"/>
                    <a:pt x="24" y="20"/>
                    <a:pt x="23" y="18"/>
                  </a:cubicBezTo>
                  <a:cubicBezTo>
                    <a:pt x="23" y="16"/>
                    <a:pt x="19" y="12"/>
                    <a:pt x="19" y="11"/>
                  </a:cubicBezTo>
                  <a:cubicBezTo>
                    <a:pt x="19" y="9"/>
                    <a:pt x="17" y="9"/>
                    <a:pt x="18" y="7"/>
                  </a:cubicBezTo>
                  <a:cubicBezTo>
                    <a:pt x="19" y="5"/>
                    <a:pt x="20" y="6"/>
                    <a:pt x="19" y="3"/>
                  </a:cubicBezTo>
                  <a:cubicBezTo>
                    <a:pt x="19" y="2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3"/>
                    <a:pt x="15" y="2"/>
                  </a:cubicBezTo>
                  <a:cubicBezTo>
                    <a:pt x="14" y="2"/>
                    <a:pt x="15" y="0"/>
                    <a:pt x="14" y="1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1" y="6"/>
                    <a:pt x="12" y="6"/>
                    <a:pt x="12" y="7"/>
                  </a:cubicBezTo>
                  <a:cubicBezTo>
                    <a:pt x="13" y="8"/>
                    <a:pt x="14" y="9"/>
                    <a:pt x="13" y="10"/>
                  </a:cubicBezTo>
                  <a:cubicBezTo>
                    <a:pt x="11" y="12"/>
                    <a:pt x="9" y="13"/>
                    <a:pt x="8" y="13"/>
                  </a:cubicBezTo>
                  <a:cubicBezTo>
                    <a:pt x="8" y="13"/>
                    <a:pt x="6" y="15"/>
                    <a:pt x="8" y="16"/>
                  </a:cubicBezTo>
                  <a:cubicBezTo>
                    <a:pt x="10" y="18"/>
                    <a:pt x="11" y="20"/>
                    <a:pt x="11" y="20"/>
                  </a:cubicBezTo>
                  <a:cubicBezTo>
                    <a:pt x="10" y="20"/>
                    <a:pt x="7" y="19"/>
                    <a:pt x="7" y="19"/>
                  </a:cubicBezTo>
                  <a:cubicBezTo>
                    <a:pt x="6" y="20"/>
                    <a:pt x="6" y="21"/>
                    <a:pt x="5" y="21"/>
                  </a:cubicBezTo>
                  <a:cubicBezTo>
                    <a:pt x="4" y="20"/>
                    <a:pt x="3" y="19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3" y="25"/>
                    <a:pt x="5" y="23"/>
                    <a:pt x="6" y="25"/>
                  </a:cubicBezTo>
                  <a:cubicBezTo>
                    <a:pt x="7" y="26"/>
                    <a:pt x="10" y="25"/>
                    <a:pt x="12" y="25"/>
                  </a:cubicBezTo>
                  <a:cubicBezTo>
                    <a:pt x="12" y="26"/>
                    <a:pt x="14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6"/>
                    <a:pt x="24" y="27"/>
                    <a:pt x="25" y="27"/>
                  </a:cubicBezTo>
                  <a:cubicBezTo>
                    <a:pt x="26" y="27"/>
                    <a:pt x="27" y="25"/>
                    <a:pt x="28" y="25"/>
                  </a:cubicBezTo>
                  <a:cubicBezTo>
                    <a:pt x="30" y="25"/>
                    <a:pt x="32" y="25"/>
                    <a:pt x="3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4" name="Freeform 59"/>
            <p:cNvSpPr/>
            <p:nvPr/>
          </p:nvSpPr>
          <p:spPr bwMode="auto">
            <a:xfrm>
              <a:off x="2143313" y="6070733"/>
              <a:ext cx="35785" cy="14735"/>
            </a:xfrm>
            <a:custGeom>
              <a:avLst/>
              <a:gdLst>
                <a:gd name="T0" fmla="*/ 1 w 7"/>
                <a:gd name="T1" fmla="*/ 1 h 3"/>
                <a:gd name="T2" fmla="*/ 5 w 7"/>
                <a:gd name="T3" fmla="*/ 3 h 3"/>
                <a:gd name="T4" fmla="*/ 1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1"/>
                  </a:moveTo>
                  <a:cubicBezTo>
                    <a:pt x="0" y="1"/>
                    <a:pt x="4" y="3"/>
                    <a:pt x="5" y="3"/>
                  </a:cubicBezTo>
                  <a:cubicBezTo>
                    <a:pt x="7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5" name="Freeform 60"/>
            <p:cNvSpPr/>
            <p:nvPr/>
          </p:nvSpPr>
          <p:spPr bwMode="auto">
            <a:xfrm>
              <a:off x="2088581" y="6074941"/>
              <a:ext cx="39995" cy="21051"/>
            </a:xfrm>
            <a:custGeom>
              <a:avLst/>
              <a:gdLst>
                <a:gd name="T0" fmla="*/ 2 w 8"/>
                <a:gd name="T1" fmla="*/ 0 h 4"/>
                <a:gd name="T2" fmla="*/ 3 w 8"/>
                <a:gd name="T3" fmla="*/ 3 h 4"/>
                <a:gd name="T4" fmla="*/ 7 w 8"/>
                <a:gd name="T5" fmla="*/ 0 h 4"/>
                <a:gd name="T6" fmla="*/ 2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1"/>
                    <a:pt x="7" y="0"/>
                  </a:cubicBezTo>
                  <a:cubicBezTo>
                    <a:pt x="8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6" name="Freeform 61"/>
            <p:cNvSpPr/>
            <p:nvPr/>
          </p:nvSpPr>
          <p:spPr bwMode="auto">
            <a:xfrm>
              <a:off x="1989646" y="5950746"/>
              <a:ext cx="58940" cy="75781"/>
            </a:xfrm>
            <a:custGeom>
              <a:avLst/>
              <a:gdLst>
                <a:gd name="T0" fmla="*/ 1 w 12"/>
                <a:gd name="T1" fmla="*/ 1 h 15"/>
                <a:gd name="T2" fmla="*/ 2 w 12"/>
                <a:gd name="T3" fmla="*/ 4 h 15"/>
                <a:gd name="T4" fmla="*/ 4 w 12"/>
                <a:gd name="T5" fmla="*/ 6 h 15"/>
                <a:gd name="T6" fmla="*/ 5 w 12"/>
                <a:gd name="T7" fmla="*/ 8 h 15"/>
                <a:gd name="T8" fmla="*/ 5 w 12"/>
                <a:gd name="T9" fmla="*/ 11 h 15"/>
                <a:gd name="T10" fmla="*/ 9 w 12"/>
                <a:gd name="T11" fmla="*/ 14 h 15"/>
                <a:gd name="T12" fmla="*/ 12 w 12"/>
                <a:gd name="T13" fmla="*/ 11 h 15"/>
                <a:gd name="T14" fmla="*/ 7 w 12"/>
                <a:gd name="T15" fmla="*/ 5 h 15"/>
                <a:gd name="T16" fmla="*/ 1 w 12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"/>
                  </a:moveTo>
                  <a:cubicBezTo>
                    <a:pt x="0" y="0"/>
                    <a:pt x="2" y="3"/>
                    <a:pt x="2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5"/>
                    <a:pt x="5" y="7"/>
                    <a:pt x="5" y="8"/>
                  </a:cubicBezTo>
                  <a:cubicBezTo>
                    <a:pt x="4" y="8"/>
                    <a:pt x="4" y="10"/>
                    <a:pt x="5" y="11"/>
                  </a:cubicBezTo>
                  <a:cubicBezTo>
                    <a:pt x="6" y="12"/>
                    <a:pt x="7" y="14"/>
                    <a:pt x="9" y="14"/>
                  </a:cubicBezTo>
                  <a:cubicBezTo>
                    <a:pt x="10" y="15"/>
                    <a:pt x="11" y="11"/>
                    <a:pt x="12" y="11"/>
                  </a:cubicBezTo>
                  <a:cubicBezTo>
                    <a:pt x="12" y="10"/>
                    <a:pt x="8" y="7"/>
                    <a:pt x="7" y="5"/>
                  </a:cubicBezTo>
                  <a:cubicBezTo>
                    <a:pt x="5" y="4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7" name="Freeform 62"/>
            <p:cNvSpPr/>
            <p:nvPr/>
          </p:nvSpPr>
          <p:spPr bwMode="auto">
            <a:xfrm>
              <a:off x="2054900" y="5971796"/>
              <a:ext cx="33680" cy="39995"/>
            </a:xfrm>
            <a:custGeom>
              <a:avLst/>
              <a:gdLst>
                <a:gd name="T0" fmla="*/ 7 w 7"/>
                <a:gd name="T1" fmla="*/ 0 h 8"/>
                <a:gd name="T2" fmla="*/ 3 w 7"/>
                <a:gd name="T3" fmla="*/ 1 h 8"/>
                <a:gd name="T4" fmla="*/ 0 w 7"/>
                <a:gd name="T5" fmla="*/ 3 h 8"/>
                <a:gd name="T6" fmla="*/ 4 w 7"/>
                <a:gd name="T7" fmla="*/ 8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0"/>
                    <a:pt x="4" y="1"/>
                    <a:pt x="3" y="1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0" y="5"/>
                    <a:pt x="2" y="7"/>
                    <a:pt x="4" y="8"/>
                  </a:cubicBezTo>
                  <a:cubicBezTo>
                    <a:pt x="5" y="8"/>
                    <a:pt x="7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8" name="Freeform 63"/>
            <p:cNvSpPr/>
            <p:nvPr/>
          </p:nvSpPr>
          <p:spPr bwMode="auto">
            <a:xfrm>
              <a:off x="2288557" y="3803627"/>
              <a:ext cx="237867" cy="86307"/>
            </a:xfrm>
            <a:custGeom>
              <a:avLst/>
              <a:gdLst>
                <a:gd name="T0" fmla="*/ 43 w 48"/>
                <a:gd name="T1" fmla="*/ 16 h 17"/>
                <a:gd name="T2" fmla="*/ 40 w 48"/>
                <a:gd name="T3" fmla="*/ 13 h 17"/>
                <a:gd name="T4" fmla="*/ 40 w 48"/>
                <a:gd name="T5" fmla="*/ 12 h 17"/>
                <a:gd name="T6" fmla="*/ 38 w 48"/>
                <a:gd name="T7" fmla="*/ 11 h 17"/>
                <a:gd name="T8" fmla="*/ 33 w 48"/>
                <a:gd name="T9" fmla="*/ 9 h 17"/>
                <a:gd name="T10" fmla="*/ 29 w 48"/>
                <a:gd name="T11" fmla="*/ 7 h 17"/>
                <a:gd name="T12" fmla="*/ 21 w 48"/>
                <a:gd name="T13" fmla="*/ 3 h 17"/>
                <a:gd name="T14" fmla="*/ 10 w 48"/>
                <a:gd name="T15" fmla="*/ 2 h 17"/>
                <a:gd name="T16" fmla="*/ 2 w 48"/>
                <a:gd name="T17" fmla="*/ 5 h 17"/>
                <a:gd name="T18" fmla="*/ 6 w 48"/>
                <a:gd name="T19" fmla="*/ 6 h 17"/>
                <a:gd name="T20" fmla="*/ 9 w 48"/>
                <a:gd name="T21" fmla="*/ 8 h 17"/>
                <a:gd name="T22" fmla="*/ 8 w 48"/>
                <a:gd name="T23" fmla="*/ 5 h 17"/>
                <a:gd name="T24" fmla="*/ 11 w 48"/>
                <a:gd name="T25" fmla="*/ 4 h 17"/>
                <a:gd name="T26" fmla="*/ 13 w 48"/>
                <a:gd name="T27" fmla="*/ 5 h 17"/>
                <a:gd name="T28" fmla="*/ 15 w 48"/>
                <a:gd name="T29" fmla="*/ 6 h 17"/>
                <a:gd name="T30" fmla="*/ 19 w 48"/>
                <a:gd name="T31" fmla="*/ 8 h 17"/>
                <a:gd name="T32" fmla="*/ 24 w 48"/>
                <a:gd name="T33" fmla="*/ 8 h 17"/>
                <a:gd name="T34" fmla="*/ 27 w 48"/>
                <a:gd name="T35" fmla="*/ 12 h 17"/>
                <a:gd name="T36" fmla="*/ 31 w 48"/>
                <a:gd name="T37" fmla="*/ 13 h 17"/>
                <a:gd name="T38" fmla="*/ 29 w 48"/>
                <a:gd name="T39" fmla="*/ 16 h 17"/>
                <a:gd name="T40" fmla="*/ 32 w 48"/>
                <a:gd name="T41" fmla="*/ 17 h 17"/>
                <a:gd name="T42" fmla="*/ 43 w 48"/>
                <a:gd name="T4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7">
                  <a:moveTo>
                    <a:pt x="43" y="16"/>
                  </a:moveTo>
                  <a:cubicBezTo>
                    <a:pt x="48" y="15"/>
                    <a:pt x="41" y="13"/>
                    <a:pt x="40" y="13"/>
                  </a:cubicBezTo>
                  <a:cubicBezTo>
                    <a:pt x="39" y="13"/>
                    <a:pt x="39" y="12"/>
                    <a:pt x="40" y="12"/>
                  </a:cubicBezTo>
                  <a:cubicBezTo>
                    <a:pt x="40" y="11"/>
                    <a:pt x="39" y="11"/>
                    <a:pt x="38" y="11"/>
                  </a:cubicBezTo>
                  <a:cubicBezTo>
                    <a:pt x="37" y="11"/>
                    <a:pt x="35" y="10"/>
                    <a:pt x="33" y="9"/>
                  </a:cubicBezTo>
                  <a:cubicBezTo>
                    <a:pt x="32" y="8"/>
                    <a:pt x="32" y="7"/>
                    <a:pt x="29" y="7"/>
                  </a:cubicBezTo>
                  <a:cubicBezTo>
                    <a:pt x="26" y="7"/>
                    <a:pt x="23" y="5"/>
                    <a:pt x="21" y="3"/>
                  </a:cubicBezTo>
                  <a:cubicBezTo>
                    <a:pt x="19" y="0"/>
                    <a:pt x="14" y="1"/>
                    <a:pt x="10" y="2"/>
                  </a:cubicBezTo>
                  <a:cubicBezTo>
                    <a:pt x="7" y="2"/>
                    <a:pt x="3" y="4"/>
                    <a:pt x="2" y="5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7" y="7"/>
                    <a:pt x="7" y="8"/>
                    <a:pt x="9" y="8"/>
                  </a:cubicBezTo>
                  <a:cubicBezTo>
                    <a:pt x="10" y="8"/>
                    <a:pt x="8" y="6"/>
                    <a:pt x="8" y="5"/>
                  </a:cubicBezTo>
                  <a:cubicBezTo>
                    <a:pt x="8" y="4"/>
                    <a:pt x="9" y="4"/>
                    <a:pt x="11" y="4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6"/>
                    <a:pt x="13" y="6"/>
                    <a:pt x="15" y="6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10"/>
                    <a:pt x="23" y="8"/>
                    <a:pt x="24" y="8"/>
                  </a:cubicBezTo>
                  <a:cubicBezTo>
                    <a:pt x="26" y="9"/>
                    <a:pt x="27" y="11"/>
                    <a:pt x="27" y="12"/>
                  </a:cubicBezTo>
                  <a:cubicBezTo>
                    <a:pt x="27" y="13"/>
                    <a:pt x="28" y="12"/>
                    <a:pt x="31" y="13"/>
                  </a:cubicBezTo>
                  <a:cubicBezTo>
                    <a:pt x="33" y="14"/>
                    <a:pt x="30" y="15"/>
                    <a:pt x="29" y="16"/>
                  </a:cubicBezTo>
                  <a:cubicBezTo>
                    <a:pt x="28" y="16"/>
                    <a:pt x="30" y="16"/>
                    <a:pt x="32" y="17"/>
                  </a:cubicBezTo>
                  <a:cubicBezTo>
                    <a:pt x="35" y="17"/>
                    <a:pt x="42" y="16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9" name="Freeform 64"/>
            <p:cNvSpPr/>
            <p:nvPr/>
          </p:nvSpPr>
          <p:spPr bwMode="auto">
            <a:xfrm>
              <a:off x="2408543" y="3913090"/>
              <a:ext cx="37891" cy="14735"/>
            </a:xfrm>
            <a:custGeom>
              <a:avLst/>
              <a:gdLst>
                <a:gd name="T0" fmla="*/ 1 w 8"/>
                <a:gd name="T1" fmla="*/ 1 h 3"/>
                <a:gd name="T2" fmla="*/ 2 w 8"/>
                <a:gd name="T3" fmla="*/ 3 h 3"/>
                <a:gd name="T4" fmla="*/ 7 w 8"/>
                <a:gd name="T5" fmla="*/ 2 h 3"/>
                <a:gd name="T6" fmla="*/ 4 w 8"/>
                <a:gd name="T7" fmla="*/ 1 h 3"/>
                <a:gd name="T8" fmla="*/ 1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5" y="3"/>
                    <a:pt x="7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0" name="Freeform 65"/>
            <p:cNvSpPr/>
            <p:nvPr/>
          </p:nvSpPr>
          <p:spPr bwMode="auto">
            <a:xfrm>
              <a:off x="2496955" y="3913088"/>
              <a:ext cx="44205" cy="10525"/>
            </a:xfrm>
            <a:custGeom>
              <a:avLst/>
              <a:gdLst>
                <a:gd name="T0" fmla="*/ 1 w 9"/>
                <a:gd name="T1" fmla="*/ 1 h 2"/>
                <a:gd name="T2" fmla="*/ 7 w 9"/>
                <a:gd name="T3" fmla="*/ 2 h 2"/>
                <a:gd name="T4" fmla="*/ 4 w 9"/>
                <a:gd name="T5" fmla="*/ 0 h 2"/>
                <a:gd name="T6" fmla="*/ 1 w 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1" y="1"/>
                  </a:moveTo>
                  <a:cubicBezTo>
                    <a:pt x="3" y="2"/>
                    <a:pt x="6" y="2"/>
                    <a:pt x="7" y="2"/>
                  </a:cubicBezTo>
                  <a:cubicBezTo>
                    <a:pt x="9" y="1"/>
                    <a:pt x="6" y="0"/>
                    <a:pt x="4" y="0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1" name="Freeform 66"/>
            <p:cNvSpPr/>
            <p:nvPr/>
          </p:nvSpPr>
          <p:spPr bwMode="auto">
            <a:xfrm>
              <a:off x="2522215" y="3883619"/>
              <a:ext cx="105251" cy="39995"/>
            </a:xfrm>
            <a:custGeom>
              <a:avLst/>
              <a:gdLst>
                <a:gd name="T0" fmla="*/ 3 w 21"/>
                <a:gd name="T1" fmla="*/ 5 h 8"/>
                <a:gd name="T2" fmla="*/ 3 w 21"/>
                <a:gd name="T3" fmla="*/ 5 h 8"/>
                <a:gd name="T4" fmla="*/ 3 w 21"/>
                <a:gd name="T5" fmla="*/ 6 h 8"/>
                <a:gd name="T6" fmla="*/ 4 w 21"/>
                <a:gd name="T7" fmla="*/ 6 h 8"/>
                <a:gd name="T8" fmla="*/ 4 w 21"/>
                <a:gd name="T9" fmla="*/ 6 h 8"/>
                <a:gd name="T10" fmla="*/ 5 w 21"/>
                <a:gd name="T11" fmla="*/ 6 h 8"/>
                <a:gd name="T12" fmla="*/ 5 w 21"/>
                <a:gd name="T13" fmla="*/ 7 h 8"/>
                <a:gd name="T14" fmla="*/ 5 w 21"/>
                <a:gd name="T15" fmla="*/ 7 h 8"/>
                <a:gd name="T16" fmla="*/ 5 w 21"/>
                <a:gd name="T17" fmla="*/ 7 h 8"/>
                <a:gd name="T18" fmla="*/ 6 w 21"/>
                <a:gd name="T19" fmla="*/ 8 h 8"/>
                <a:gd name="T20" fmla="*/ 7 w 21"/>
                <a:gd name="T21" fmla="*/ 8 h 8"/>
                <a:gd name="T22" fmla="*/ 7 w 21"/>
                <a:gd name="T23" fmla="*/ 8 h 8"/>
                <a:gd name="T24" fmla="*/ 10 w 21"/>
                <a:gd name="T25" fmla="*/ 7 h 8"/>
                <a:gd name="T26" fmla="*/ 12 w 21"/>
                <a:gd name="T27" fmla="*/ 8 h 8"/>
                <a:gd name="T28" fmla="*/ 15 w 21"/>
                <a:gd name="T29" fmla="*/ 7 h 8"/>
                <a:gd name="T30" fmla="*/ 20 w 21"/>
                <a:gd name="T31" fmla="*/ 7 h 8"/>
                <a:gd name="T32" fmla="*/ 19 w 21"/>
                <a:gd name="T33" fmla="*/ 5 h 8"/>
                <a:gd name="T34" fmla="*/ 17 w 21"/>
                <a:gd name="T35" fmla="*/ 2 h 8"/>
                <a:gd name="T36" fmla="*/ 11 w 21"/>
                <a:gd name="T37" fmla="*/ 1 h 8"/>
                <a:gd name="T38" fmla="*/ 10 w 21"/>
                <a:gd name="T39" fmla="*/ 1 h 8"/>
                <a:gd name="T40" fmla="*/ 10 w 21"/>
                <a:gd name="T41" fmla="*/ 1 h 8"/>
                <a:gd name="T42" fmla="*/ 9 w 21"/>
                <a:gd name="T43" fmla="*/ 1 h 8"/>
                <a:gd name="T44" fmla="*/ 9 w 21"/>
                <a:gd name="T45" fmla="*/ 1 h 8"/>
                <a:gd name="T46" fmla="*/ 8 w 21"/>
                <a:gd name="T47" fmla="*/ 1 h 8"/>
                <a:gd name="T48" fmla="*/ 8 w 21"/>
                <a:gd name="T49" fmla="*/ 1 h 8"/>
                <a:gd name="T50" fmla="*/ 7 w 21"/>
                <a:gd name="T51" fmla="*/ 1 h 8"/>
                <a:gd name="T52" fmla="*/ 6 w 21"/>
                <a:gd name="T53" fmla="*/ 1 h 8"/>
                <a:gd name="T54" fmla="*/ 6 w 21"/>
                <a:gd name="T55" fmla="*/ 1 h 8"/>
                <a:gd name="T56" fmla="*/ 5 w 21"/>
                <a:gd name="T57" fmla="*/ 1 h 8"/>
                <a:gd name="T58" fmla="*/ 5 w 21"/>
                <a:gd name="T59" fmla="*/ 1 h 8"/>
                <a:gd name="T60" fmla="*/ 4 w 21"/>
                <a:gd name="T61" fmla="*/ 1 h 8"/>
                <a:gd name="T62" fmla="*/ 4 w 21"/>
                <a:gd name="T63" fmla="*/ 1 h 8"/>
                <a:gd name="T64" fmla="*/ 3 w 21"/>
                <a:gd name="T65" fmla="*/ 0 h 8"/>
                <a:gd name="T66" fmla="*/ 1 w 21"/>
                <a:gd name="T67" fmla="*/ 2 h 8"/>
                <a:gd name="T68" fmla="*/ 2 w 21"/>
                <a:gd name="T69" fmla="*/ 4 h 8"/>
                <a:gd name="T70" fmla="*/ 3 w 21"/>
                <a:gd name="T7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" h="8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6" y="8"/>
                    <a:pt x="6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9" y="7"/>
                    <a:pt x="10" y="7"/>
                  </a:cubicBezTo>
                  <a:cubicBezTo>
                    <a:pt x="11" y="6"/>
                    <a:pt x="11" y="7"/>
                    <a:pt x="12" y="8"/>
                  </a:cubicBezTo>
                  <a:cubicBezTo>
                    <a:pt x="12" y="8"/>
                    <a:pt x="14" y="7"/>
                    <a:pt x="15" y="7"/>
                  </a:cubicBezTo>
                  <a:cubicBezTo>
                    <a:pt x="17" y="6"/>
                    <a:pt x="19" y="7"/>
                    <a:pt x="20" y="7"/>
                  </a:cubicBezTo>
                  <a:cubicBezTo>
                    <a:pt x="21" y="7"/>
                    <a:pt x="20" y="6"/>
                    <a:pt x="19" y="5"/>
                  </a:cubicBezTo>
                  <a:cubicBezTo>
                    <a:pt x="18" y="5"/>
                    <a:pt x="18" y="3"/>
                    <a:pt x="17" y="2"/>
                  </a:cubicBezTo>
                  <a:cubicBezTo>
                    <a:pt x="16" y="1"/>
                    <a:pt x="13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3" y="4"/>
                    <a:pt x="3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2" name="Freeform 67"/>
            <p:cNvSpPr/>
            <p:nvPr/>
          </p:nvSpPr>
          <p:spPr bwMode="auto">
            <a:xfrm>
              <a:off x="2646411" y="3913088"/>
              <a:ext cx="50520" cy="21051"/>
            </a:xfrm>
            <a:custGeom>
              <a:avLst/>
              <a:gdLst>
                <a:gd name="T0" fmla="*/ 4 w 10"/>
                <a:gd name="T1" fmla="*/ 1 h 4"/>
                <a:gd name="T2" fmla="*/ 1 w 10"/>
                <a:gd name="T3" fmla="*/ 2 h 4"/>
                <a:gd name="T4" fmla="*/ 4 w 10"/>
                <a:gd name="T5" fmla="*/ 3 h 4"/>
                <a:gd name="T6" fmla="*/ 4 w 10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4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2" y="4"/>
                    <a:pt x="4" y="3"/>
                  </a:cubicBezTo>
                  <a:cubicBezTo>
                    <a:pt x="10" y="0"/>
                    <a:pt x="6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3" name="Freeform 68"/>
            <p:cNvSpPr/>
            <p:nvPr/>
          </p:nvSpPr>
          <p:spPr bwMode="auto">
            <a:xfrm>
              <a:off x="2736925" y="3927824"/>
              <a:ext cx="4211" cy="1052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4" name="Freeform 69"/>
            <p:cNvSpPr/>
            <p:nvPr/>
          </p:nvSpPr>
          <p:spPr bwMode="auto">
            <a:xfrm>
              <a:off x="2751662" y="3938348"/>
              <a:ext cx="14735" cy="10525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2" y="0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5" name="Freeform 70"/>
            <p:cNvSpPr/>
            <p:nvPr/>
          </p:nvSpPr>
          <p:spPr bwMode="auto">
            <a:xfrm>
              <a:off x="2762185" y="3978344"/>
              <a:ext cx="4211" cy="10525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0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6" name="Freeform 71"/>
            <p:cNvSpPr/>
            <p:nvPr/>
          </p:nvSpPr>
          <p:spPr bwMode="auto">
            <a:xfrm>
              <a:off x="2751662" y="4024655"/>
              <a:ext cx="10525" cy="842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7" name="Freeform 72"/>
            <p:cNvSpPr/>
            <p:nvPr/>
          </p:nvSpPr>
          <p:spPr bwMode="auto">
            <a:xfrm>
              <a:off x="2751662" y="4014129"/>
              <a:ext cx="10525" cy="4211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8" name="Freeform 73"/>
            <p:cNvSpPr/>
            <p:nvPr/>
          </p:nvSpPr>
          <p:spPr bwMode="auto">
            <a:xfrm>
              <a:off x="2730613" y="4047809"/>
              <a:ext cx="14735" cy="16840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1 h 3"/>
                <a:gd name="T4" fmla="*/ 2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0" y="1"/>
                    <a:pt x="1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9" name="Freeform 74"/>
            <p:cNvSpPr/>
            <p:nvPr/>
          </p:nvSpPr>
          <p:spPr bwMode="auto">
            <a:xfrm>
              <a:off x="2785342" y="4024655"/>
              <a:ext cx="14735" cy="14735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1" y="3"/>
                    <a:pt x="2" y="2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0" name="Freeform 75"/>
            <p:cNvSpPr/>
            <p:nvPr/>
          </p:nvSpPr>
          <p:spPr bwMode="auto">
            <a:xfrm>
              <a:off x="2442225" y="3774158"/>
              <a:ext cx="14735" cy="10525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2 w 3"/>
                <a:gd name="T5" fmla="*/ 2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1" name="Freeform 76"/>
            <p:cNvSpPr/>
            <p:nvPr/>
          </p:nvSpPr>
          <p:spPr bwMode="auto">
            <a:xfrm>
              <a:off x="2442225" y="3788892"/>
              <a:ext cx="14735" cy="10525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3" y="0"/>
                    <a:pt x="2" y="0"/>
                  </a:cubicBezTo>
                  <a:cubicBezTo>
                    <a:pt x="1" y="0"/>
                    <a:pt x="0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2" name="Freeform 77"/>
            <p:cNvSpPr/>
            <p:nvPr/>
          </p:nvSpPr>
          <p:spPr bwMode="auto">
            <a:xfrm>
              <a:off x="2755873" y="3603651"/>
              <a:ext cx="14735" cy="1473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1"/>
                    <a:pt x="0" y="3"/>
                    <a:pt x="1" y="2"/>
                  </a:cubicBezTo>
                  <a:cubicBezTo>
                    <a:pt x="2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3" name="Freeform 78"/>
            <p:cNvSpPr/>
            <p:nvPr/>
          </p:nvSpPr>
          <p:spPr bwMode="auto">
            <a:xfrm>
              <a:off x="2865332" y="3170018"/>
              <a:ext cx="54731" cy="18945"/>
            </a:xfrm>
            <a:custGeom>
              <a:avLst/>
              <a:gdLst>
                <a:gd name="T0" fmla="*/ 7 w 11"/>
                <a:gd name="T1" fmla="*/ 1 h 4"/>
                <a:gd name="T2" fmla="*/ 1 w 11"/>
                <a:gd name="T3" fmla="*/ 0 h 4"/>
                <a:gd name="T4" fmla="*/ 10 w 11"/>
                <a:gd name="T5" fmla="*/ 4 h 4"/>
                <a:gd name="T6" fmla="*/ 7 w 11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7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3" y="1"/>
                    <a:pt x="7" y="4"/>
                    <a:pt x="10" y="4"/>
                  </a:cubicBezTo>
                  <a:cubicBezTo>
                    <a:pt x="11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4" name="Freeform 79"/>
            <p:cNvSpPr/>
            <p:nvPr/>
          </p:nvSpPr>
          <p:spPr bwMode="auto">
            <a:xfrm>
              <a:off x="2905327" y="3245798"/>
              <a:ext cx="25260" cy="29471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3 h 6"/>
                <a:gd name="T4" fmla="*/ 4 w 5"/>
                <a:gd name="T5" fmla="*/ 1 h 6"/>
                <a:gd name="T6" fmla="*/ 1 w 5"/>
                <a:gd name="T7" fmla="*/ 3 h 6"/>
                <a:gd name="T8" fmla="*/ 1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1" y="6"/>
                    <a:pt x="5" y="4"/>
                    <a:pt x="4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3" y="2"/>
                    <a:pt x="1" y="3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5" name="Freeform 80"/>
            <p:cNvSpPr/>
            <p:nvPr/>
          </p:nvSpPr>
          <p:spPr bwMode="auto">
            <a:xfrm>
              <a:off x="2955849" y="3115287"/>
              <a:ext cx="134721" cy="138931"/>
            </a:xfrm>
            <a:custGeom>
              <a:avLst/>
              <a:gdLst>
                <a:gd name="T0" fmla="*/ 16 w 27"/>
                <a:gd name="T1" fmla="*/ 11 h 28"/>
                <a:gd name="T2" fmla="*/ 16 w 27"/>
                <a:gd name="T3" fmla="*/ 9 h 28"/>
                <a:gd name="T4" fmla="*/ 12 w 27"/>
                <a:gd name="T5" fmla="*/ 11 h 28"/>
                <a:gd name="T6" fmla="*/ 14 w 27"/>
                <a:gd name="T7" fmla="*/ 7 h 28"/>
                <a:gd name="T8" fmla="*/ 17 w 27"/>
                <a:gd name="T9" fmla="*/ 4 h 28"/>
                <a:gd name="T10" fmla="*/ 17 w 27"/>
                <a:gd name="T11" fmla="*/ 2 h 28"/>
                <a:gd name="T12" fmla="*/ 19 w 27"/>
                <a:gd name="T13" fmla="*/ 0 h 28"/>
                <a:gd name="T14" fmla="*/ 14 w 27"/>
                <a:gd name="T15" fmla="*/ 2 h 28"/>
                <a:gd name="T16" fmla="*/ 10 w 27"/>
                <a:gd name="T17" fmla="*/ 6 h 28"/>
                <a:gd name="T18" fmla="*/ 7 w 27"/>
                <a:gd name="T19" fmla="*/ 12 h 28"/>
                <a:gd name="T20" fmla="*/ 7 w 27"/>
                <a:gd name="T21" fmla="*/ 14 h 28"/>
                <a:gd name="T22" fmla="*/ 5 w 27"/>
                <a:gd name="T23" fmla="*/ 15 h 28"/>
                <a:gd name="T24" fmla="*/ 2 w 27"/>
                <a:gd name="T25" fmla="*/ 18 h 28"/>
                <a:gd name="T26" fmla="*/ 3 w 27"/>
                <a:gd name="T27" fmla="*/ 18 h 28"/>
                <a:gd name="T28" fmla="*/ 1 w 27"/>
                <a:gd name="T29" fmla="*/ 21 h 28"/>
                <a:gd name="T30" fmla="*/ 4 w 27"/>
                <a:gd name="T31" fmla="*/ 23 h 28"/>
                <a:gd name="T32" fmla="*/ 12 w 27"/>
                <a:gd name="T33" fmla="*/ 22 h 28"/>
                <a:gd name="T34" fmla="*/ 12 w 27"/>
                <a:gd name="T35" fmla="*/ 24 h 28"/>
                <a:gd name="T36" fmla="*/ 12 w 27"/>
                <a:gd name="T37" fmla="*/ 26 h 28"/>
                <a:gd name="T38" fmla="*/ 15 w 27"/>
                <a:gd name="T39" fmla="*/ 27 h 28"/>
                <a:gd name="T40" fmla="*/ 17 w 27"/>
                <a:gd name="T41" fmla="*/ 24 h 28"/>
                <a:gd name="T42" fmla="*/ 19 w 27"/>
                <a:gd name="T43" fmla="*/ 23 h 28"/>
                <a:gd name="T44" fmla="*/ 21 w 27"/>
                <a:gd name="T45" fmla="*/ 21 h 28"/>
                <a:gd name="T46" fmla="*/ 21 w 27"/>
                <a:gd name="T47" fmla="*/ 23 h 28"/>
                <a:gd name="T48" fmla="*/ 20 w 27"/>
                <a:gd name="T49" fmla="*/ 26 h 28"/>
                <a:gd name="T50" fmla="*/ 23 w 27"/>
                <a:gd name="T51" fmla="*/ 25 h 28"/>
                <a:gd name="T52" fmla="*/ 24 w 27"/>
                <a:gd name="T53" fmla="*/ 28 h 28"/>
                <a:gd name="T54" fmla="*/ 26 w 27"/>
                <a:gd name="T55" fmla="*/ 23 h 28"/>
                <a:gd name="T56" fmla="*/ 25 w 27"/>
                <a:gd name="T57" fmla="*/ 23 h 28"/>
                <a:gd name="T58" fmla="*/ 26 w 27"/>
                <a:gd name="T59" fmla="*/ 20 h 28"/>
                <a:gd name="T60" fmla="*/ 23 w 27"/>
                <a:gd name="T61" fmla="*/ 21 h 28"/>
                <a:gd name="T62" fmla="*/ 25 w 27"/>
                <a:gd name="T63" fmla="*/ 18 h 28"/>
                <a:gd name="T64" fmla="*/ 24 w 27"/>
                <a:gd name="T65" fmla="*/ 18 h 28"/>
                <a:gd name="T66" fmla="*/ 24 w 27"/>
                <a:gd name="T67" fmla="*/ 16 h 28"/>
                <a:gd name="T68" fmla="*/ 25 w 27"/>
                <a:gd name="T69" fmla="*/ 13 h 28"/>
                <a:gd name="T70" fmla="*/ 21 w 27"/>
                <a:gd name="T71" fmla="*/ 13 h 28"/>
                <a:gd name="T72" fmla="*/ 18 w 27"/>
                <a:gd name="T73" fmla="*/ 13 h 28"/>
                <a:gd name="T74" fmla="*/ 16 w 27"/>
                <a:gd name="T75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" h="28">
                  <a:moveTo>
                    <a:pt x="16" y="11"/>
                  </a:moveTo>
                  <a:cubicBezTo>
                    <a:pt x="17" y="10"/>
                    <a:pt x="16" y="9"/>
                    <a:pt x="16" y="9"/>
                  </a:cubicBezTo>
                  <a:cubicBezTo>
                    <a:pt x="15" y="9"/>
                    <a:pt x="13" y="11"/>
                    <a:pt x="12" y="11"/>
                  </a:cubicBezTo>
                  <a:cubicBezTo>
                    <a:pt x="12" y="12"/>
                    <a:pt x="14" y="8"/>
                    <a:pt x="14" y="7"/>
                  </a:cubicBezTo>
                  <a:cubicBezTo>
                    <a:pt x="14" y="7"/>
                    <a:pt x="17" y="4"/>
                    <a:pt x="17" y="4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9" y="1"/>
                    <a:pt x="19" y="0"/>
                  </a:cubicBezTo>
                  <a:cubicBezTo>
                    <a:pt x="19" y="0"/>
                    <a:pt x="15" y="1"/>
                    <a:pt x="14" y="2"/>
                  </a:cubicBezTo>
                  <a:cubicBezTo>
                    <a:pt x="14" y="3"/>
                    <a:pt x="12" y="5"/>
                    <a:pt x="10" y="6"/>
                  </a:cubicBezTo>
                  <a:cubicBezTo>
                    <a:pt x="9" y="8"/>
                    <a:pt x="7" y="11"/>
                    <a:pt x="7" y="12"/>
                  </a:cubicBezTo>
                  <a:cubicBezTo>
                    <a:pt x="6" y="13"/>
                    <a:pt x="6" y="13"/>
                    <a:pt x="7" y="14"/>
                  </a:cubicBezTo>
                  <a:cubicBezTo>
                    <a:pt x="7" y="15"/>
                    <a:pt x="5" y="15"/>
                    <a:pt x="5" y="15"/>
                  </a:cubicBezTo>
                  <a:cubicBezTo>
                    <a:pt x="5" y="15"/>
                    <a:pt x="3" y="16"/>
                    <a:pt x="2" y="18"/>
                  </a:cubicBezTo>
                  <a:cubicBezTo>
                    <a:pt x="0" y="19"/>
                    <a:pt x="2" y="18"/>
                    <a:pt x="3" y="18"/>
                  </a:cubicBezTo>
                  <a:cubicBezTo>
                    <a:pt x="4" y="18"/>
                    <a:pt x="2" y="20"/>
                    <a:pt x="1" y="21"/>
                  </a:cubicBezTo>
                  <a:cubicBezTo>
                    <a:pt x="0" y="22"/>
                    <a:pt x="2" y="23"/>
                    <a:pt x="4" y="23"/>
                  </a:cubicBezTo>
                  <a:cubicBezTo>
                    <a:pt x="5" y="23"/>
                    <a:pt x="10" y="22"/>
                    <a:pt x="12" y="22"/>
                  </a:cubicBezTo>
                  <a:cubicBezTo>
                    <a:pt x="13" y="22"/>
                    <a:pt x="13" y="23"/>
                    <a:pt x="12" y="24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4" y="27"/>
                    <a:pt x="15" y="27"/>
                  </a:cubicBezTo>
                  <a:cubicBezTo>
                    <a:pt x="15" y="27"/>
                    <a:pt x="17" y="25"/>
                    <a:pt x="17" y="24"/>
                  </a:cubicBezTo>
                  <a:cubicBezTo>
                    <a:pt x="17" y="24"/>
                    <a:pt x="18" y="23"/>
                    <a:pt x="19" y="23"/>
                  </a:cubicBezTo>
                  <a:cubicBezTo>
                    <a:pt x="19" y="23"/>
                    <a:pt x="20" y="22"/>
                    <a:pt x="21" y="21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4"/>
                    <a:pt x="20" y="25"/>
                    <a:pt x="20" y="26"/>
                  </a:cubicBezTo>
                  <a:cubicBezTo>
                    <a:pt x="20" y="27"/>
                    <a:pt x="22" y="25"/>
                    <a:pt x="23" y="25"/>
                  </a:cubicBezTo>
                  <a:cubicBezTo>
                    <a:pt x="23" y="25"/>
                    <a:pt x="23" y="27"/>
                    <a:pt x="24" y="28"/>
                  </a:cubicBezTo>
                  <a:cubicBezTo>
                    <a:pt x="25" y="28"/>
                    <a:pt x="26" y="23"/>
                    <a:pt x="26" y="23"/>
                  </a:cubicBezTo>
                  <a:cubicBezTo>
                    <a:pt x="27" y="22"/>
                    <a:pt x="25" y="22"/>
                    <a:pt x="25" y="23"/>
                  </a:cubicBezTo>
                  <a:cubicBezTo>
                    <a:pt x="24" y="23"/>
                    <a:pt x="25" y="21"/>
                    <a:pt x="26" y="20"/>
                  </a:cubicBezTo>
                  <a:cubicBezTo>
                    <a:pt x="26" y="20"/>
                    <a:pt x="23" y="22"/>
                    <a:pt x="23" y="21"/>
                  </a:cubicBezTo>
                  <a:cubicBezTo>
                    <a:pt x="23" y="21"/>
                    <a:pt x="24" y="19"/>
                    <a:pt x="25" y="18"/>
                  </a:cubicBezTo>
                  <a:cubicBezTo>
                    <a:pt x="26" y="18"/>
                    <a:pt x="25" y="18"/>
                    <a:pt x="24" y="18"/>
                  </a:cubicBezTo>
                  <a:cubicBezTo>
                    <a:pt x="24" y="19"/>
                    <a:pt x="24" y="17"/>
                    <a:pt x="24" y="16"/>
                  </a:cubicBezTo>
                  <a:cubicBezTo>
                    <a:pt x="23" y="15"/>
                    <a:pt x="25" y="14"/>
                    <a:pt x="25" y="13"/>
                  </a:cubicBezTo>
                  <a:cubicBezTo>
                    <a:pt x="25" y="13"/>
                    <a:pt x="21" y="12"/>
                    <a:pt x="21" y="13"/>
                  </a:cubicBezTo>
                  <a:cubicBezTo>
                    <a:pt x="20" y="13"/>
                    <a:pt x="19" y="13"/>
                    <a:pt x="18" y="13"/>
                  </a:cubicBezTo>
                  <a:cubicBezTo>
                    <a:pt x="17" y="13"/>
                    <a:pt x="16" y="11"/>
                    <a:pt x="1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6" name="Freeform 81"/>
            <p:cNvSpPr/>
            <p:nvPr/>
          </p:nvSpPr>
          <p:spPr bwMode="auto">
            <a:xfrm>
              <a:off x="2635886" y="2780590"/>
              <a:ext cx="25260" cy="29471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2 h 6"/>
                <a:gd name="T4" fmla="*/ 3 w 5"/>
                <a:gd name="T5" fmla="*/ 0 h 6"/>
                <a:gd name="T6" fmla="*/ 1 w 5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2" y="6"/>
                    <a:pt x="4" y="3"/>
                    <a:pt x="4" y="2"/>
                  </a:cubicBezTo>
                  <a:cubicBezTo>
                    <a:pt x="5" y="1"/>
                    <a:pt x="5" y="0"/>
                    <a:pt x="3" y="0"/>
                  </a:cubicBezTo>
                  <a:cubicBezTo>
                    <a:pt x="1" y="0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7" name="Freeform 82"/>
            <p:cNvSpPr/>
            <p:nvPr/>
          </p:nvSpPr>
          <p:spPr bwMode="auto">
            <a:xfrm>
              <a:off x="2572733" y="2759540"/>
              <a:ext cx="54731" cy="39995"/>
            </a:xfrm>
            <a:custGeom>
              <a:avLst/>
              <a:gdLst>
                <a:gd name="T0" fmla="*/ 6 w 11"/>
                <a:gd name="T1" fmla="*/ 2 h 8"/>
                <a:gd name="T2" fmla="*/ 2 w 11"/>
                <a:gd name="T3" fmla="*/ 5 h 8"/>
                <a:gd name="T4" fmla="*/ 1 w 11"/>
                <a:gd name="T5" fmla="*/ 7 h 8"/>
                <a:gd name="T6" fmla="*/ 2 w 11"/>
                <a:gd name="T7" fmla="*/ 7 h 8"/>
                <a:gd name="T8" fmla="*/ 3 w 11"/>
                <a:gd name="T9" fmla="*/ 7 h 8"/>
                <a:gd name="T10" fmla="*/ 6 w 11"/>
                <a:gd name="T11" fmla="*/ 6 h 8"/>
                <a:gd name="T12" fmla="*/ 11 w 11"/>
                <a:gd name="T13" fmla="*/ 1 h 8"/>
                <a:gd name="T14" fmla="*/ 9 w 11"/>
                <a:gd name="T15" fmla="*/ 1 h 8"/>
                <a:gd name="T16" fmla="*/ 6 w 11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6" y="2"/>
                  </a:moveTo>
                  <a:cubicBezTo>
                    <a:pt x="5" y="2"/>
                    <a:pt x="3" y="4"/>
                    <a:pt x="2" y="5"/>
                  </a:cubicBezTo>
                  <a:cubicBezTo>
                    <a:pt x="1" y="6"/>
                    <a:pt x="0" y="7"/>
                    <a:pt x="1" y="7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4" y="7"/>
                    <a:pt x="4" y="6"/>
                    <a:pt x="6" y="6"/>
                  </a:cubicBezTo>
                  <a:cubicBezTo>
                    <a:pt x="8" y="5"/>
                    <a:pt x="11" y="2"/>
                    <a:pt x="11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8" y="1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8" name="Freeform 83"/>
            <p:cNvSpPr/>
            <p:nvPr/>
          </p:nvSpPr>
          <p:spPr bwMode="auto">
            <a:xfrm>
              <a:off x="2522214" y="2660604"/>
              <a:ext cx="128407" cy="105251"/>
            </a:xfrm>
            <a:custGeom>
              <a:avLst/>
              <a:gdLst>
                <a:gd name="T0" fmla="*/ 26 w 26"/>
                <a:gd name="T1" fmla="*/ 15 h 21"/>
                <a:gd name="T2" fmla="*/ 23 w 26"/>
                <a:gd name="T3" fmla="*/ 13 h 21"/>
                <a:gd name="T4" fmla="*/ 21 w 26"/>
                <a:gd name="T5" fmla="*/ 14 h 21"/>
                <a:gd name="T6" fmla="*/ 21 w 26"/>
                <a:gd name="T7" fmla="*/ 9 h 21"/>
                <a:gd name="T8" fmla="*/ 18 w 26"/>
                <a:gd name="T9" fmla="*/ 7 h 21"/>
                <a:gd name="T10" fmla="*/ 16 w 26"/>
                <a:gd name="T11" fmla="*/ 5 h 21"/>
                <a:gd name="T12" fmla="*/ 14 w 26"/>
                <a:gd name="T13" fmla="*/ 3 h 21"/>
                <a:gd name="T14" fmla="*/ 12 w 26"/>
                <a:gd name="T15" fmla="*/ 5 h 21"/>
                <a:gd name="T16" fmla="*/ 13 w 26"/>
                <a:gd name="T17" fmla="*/ 2 h 21"/>
                <a:gd name="T18" fmla="*/ 12 w 26"/>
                <a:gd name="T19" fmla="*/ 0 h 21"/>
                <a:gd name="T20" fmla="*/ 10 w 26"/>
                <a:gd name="T21" fmla="*/ 2 h 21"/>
                <a:gd name="T22" fmla="*/ 7 w 26"/>
                <a:gd name="T23" fmla="*/ 11 h 21"/>
                <a:gd name="T24" fmla="*/ 3 w 26"/>
                <a:gd name="T25" fmla="*/ 14 h 21"/>
                <a:gd name="T26" fmla="*/ 1 w 26"/>
                <a:gd name="T27" fmla="*/ 16 h 21"/>
                <a:gd name="T28" fmla="*/ 5 w 26"/>
                <a:gd name="T29" fmla="*/ 17 h 21"/>
                <a:gd name="T30" fmla="*/ 5 w 26"/>
                <a:gd name="T31" fmla="*/ 21 h 21"/>
                <a:gd name="T32" fmla="*/ 10 w 26"/>
                <a:gd name="T33" fmla="*/ 20 h 21"/>
                <a:gd name="T34" fmla="*/ 13 w 26"/>
                <a:gd name="T35" fmla="*/ 16 h 21"/>
                <a:gd name="T36" fmla="*/ 13 w 26"/>
                <a:gd name="T37" fmla="*/ 15 h 21"/>
                <a:gd name="T38" fmla="*/ 17 w 26"/>
                <a:gd name="T39" fmla="*/ 12 h 21"/>
                <a:gd name="T40" fmla="*/ 17 w 26"/>
                <a:gd name="T41" fmla="*/ 14 h 21"/>
                <a:gd name="T42" fmla="*/ 18 w 26"/>
                <a:gd name="T43" fmla="*/ 16 h 21"/>
                <a:gd name="T44" fmla="*/ 23 w 26"/>
                <a:gd name="T45" fmla="*/ 17 h 21"/>
                <a:gd name="T46" fmla="*/ 26 w 26"/>
                <a:gd name="T4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1">
                  <a:moveTo>
                    <a:pt x="26" y="15"/>
                  </a:moveTo>
                  <a:cubicBezTo>
                    <a:pt x="26" y="14"/>
                    <a:pt x="25" y="13"/>
                    <a:pt x="23" y="13"/>
                  </a:cubicBezTo>
                  <a:cubicBezTo>
                    <a:pt x="22" y="13"/>
                    <a:pt x="22" y="14"/>
                    <a:pt x="21" y="14"/>
                  </a:cubicBezTo>
                  <a:cubicBezTo>
                    <a:pt x="20" y="15"/>
                    <a:pt x="22" y="9"/>
                    <a:pt x="21" y="9"/>
                  </a:cubicBezTo>
                  <a:cubicBezTo>
                    <a:pt x="20" y="8"/>
                    <a:pt x="18" y="8"/>
                    <a:pt x="18" y="7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5" y="4"/>
                    <a:pt x="15" y="3"/>
                    <a:pt x="14" y="3"/>
                  </a:cubicBezTo>
                  <a:cubicBezTo>
                    <a:pt x="13" y="2"/>
                    <a:pt x="14" y="4"/>
                    <a:pt x="12" y="5"/>
                  </a:cubicBezTo>
                  <a:cubicBezTo>
                    <a:pt x="11" y="5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1" y="0"/>
                    <a:pt x="10" y="1"/>
                    <a:pt x="10" y="2"/>
                  </a:cubicBezTo>
                  <a:cubicBezTo>
                    <a:pt x="9" y="3"/>
                    <a:pt x="7" y="10"/>
                    <a:pt x="7" y="11"/>
                  </a:cubicBezTo>
                  <a:cubicBezTo>
                    <a:pt x="7" y="13"/>
                    <a:pt x="5" y="13"/>
                    <a:pt x="3" y="14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7"/>
                    <a:pt x="4" y="17"/>
                    <a:pt x="5" y="17"/>
                  </a:cubicBezTo>
                  <a:cubicBezTo>
                    <a:pt x="6" y="17"/>
                    <a:pt x="3" y="21"/>
                    <a:pt x="5" y="21"/>
                  </a:cubicBezTo>
                  <a:cubicBezTo>
                    <a:pt x="6" y="21"/>
                    <a:pt x="10" y="20"/>
                    <a:pt x="10" y="20"/>
                  </a:cubicBezTo>
                  <a:cubicBezTo>
                    <a:pt x="10" y="20"/>
                    <a:pt x="12" y="17"/>
                    <a:pt x="13" y="16"/>
                  </a:cubicBezTo>
                  <a:cubicBezTo>
                    <a:pt x="14" y="16"/>
                    <a:pt x="13" y="15"/>
                    <a:pt x="13" y="15"/>
                  </a:cubicBezTo>
                  <a:cubicBezTo>
                    <a:pt x="13" y="14"/>
                    <a:pt x="16" y="12"/>
                    <a:pt x="17" y="12"/>
                  </a:cubicBezTo>
                  <a:cubicBezTo>
                    <a:pt x="18" y="12"/>
                    <a:pt x="17" y="14"/>
                    <a:pt x="17" y="14"/>
                  </a:cubicBezTo>
                  <a:cubicBezTo>
                    <a:pt x="16" y="15"/>
                    <a:pt x="17" y="15"/>
                    <a:pt x="18" y="16"/>
                  </a:cubicBezTo>
                  <a:cubicBezTo>
                    <a:pt x="20" y="16"/>
                    <a:pt x="21" y="17"/>
                    <a:pt x="23" y="17"/>
                  </a:cubicBezTo>
                  <a:cubicBezTo>
                    <a:pt x="24" y="17"/>
                    <a:pt x="26" y="15"/>
                    <a:pt x="2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9" name="Freeform 84"/>
            <p:cNvSpPr/>
            <p:nvPr/>
          </p:nvSpPr>
          <p:spPr bwMode="auto">
            <a:xfrm>
              <a:off x="2686406" y="2744803"/>
              <a:ext cx="25260" cy="21051"/>
            </a:xfrm>
            <a:custGeom>
              <a:avLst/>
              <a:gdLst>
                <a:gd name="T0" fmla="*/ 1 w 5"/>
                <a:gd name="T1" fmla="*/ 0 h 4"/>
                <a:gd name="T2" fmla="*/ 1 w 5"/>
                <a:gd name="T3" fmla="*/ 3 h 4"/>
                <a:gd name="T4" fmla="*/ 4 w 5"/>
                <a:gd name="T5" fmla="*/ 2 h 4"/>
                <a:gd name="T6" fmla="*/ 3 w 5"/>
                <a:gd name="T7" fmla="*/ 1 h 4"/>
                <a:gd name="T8" fmla="*/ 1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3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0" name="Freeform 85"/>
            <p:cNvSpPr/>
            <p:nvPr/>
          </p:nvSpPr>
          <p:spPr bwMode="auto">
            <a:xfrm>
              <a:off x="2707457" y="2740594"/>
              <a:ext cx="18945" cy="10525"/>
            </a:xfrm>
            <a:custGeom>
              <a:avLst/>
              <a:gdLst>
                <a:gd name="T0" fmla="*/ 1 w 4"/>
                <a:gd name="T1" fmla="*/ 0 h 2"/>
                <a:gd name="T2" fmla="*/ 3 w 4"/>
                <a:gd name="T3" fmla="*/ 2 h 2"/>
                <a:gd name="T4" fmla="*/ 2 w 4"/>
                <a:gd name="T5" fmla="*/ 0 h 2"/>
                <a:gd name="T6" fmla="*/ 1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1" name="Freeform 86"/>
            <p:cNvSpPr/>
            <p:nvPr/>
          </p:nvSpPr>
          <p:spPr bwMode="auto">
            <a:xfrm>
              <a:off x="2776922" y="2570087"/>
              <a:ext cx="29471" cy="25260"/>
            </a:xfrm>
            <a:custGeom>
              <a:avLst/>
              <a:gdLst>
                <a:gd name="T0" fmla="*/ 2 w 6"/>
                <a:gd name="T1" fmla="*/ 5 h 5"/>
                <a:gd name="T2" fmla="*/ 5 w 6"/>
                <a:gd name="T3" fmla="*/ 3 h 5"/>
                <a:gd name="T4" fmla="*/ 4 w 6"/>
                <a:gd name="T5" fmla="*/ 0 h 5"/>
                <a:gd name="T6" fmla="*/ 0 w 6"/>
                <a:gd name="T7" fmla="*/ 2 h 5"/>
                <a:gd name="T8" fmla="*/ 2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2" name="Freeform 87"/>
            <p:cNvSpPr/>
            <p:nvPr/>
          </p:nvSpPr>
          <p:spPr bwMode="auto">
            <a:xfrm>
              <a:off x="2696931" y="2490096"/>
              <a:ext cx="33680" cy="21051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1 h 4"/>
                <a:gd name="T4" fmla="*/ 2 w 7"/>
                <a:gd name="T5" fmla="*/ 1 h 4"/>
                <a:gd name="T6" fmla="*/ 3 w 7"/>
                <a:gd name="T7" fmla="*/ 3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7" y="3"/>
                    <a:pt x="7" y="2"/>
                    <a:pt x="7" y="1"/>
                  </a:cubicBezTo>
                  <a:cubicBezTo>
                    <a:pt x="7" y="0"/>
                    <a:pt x="3" y="1"/>
                    <a:pt x="2" y="1"/>
                  </a:cubicBez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3" name="Freeform 88"/>
            <p:cNvSpPr/>
            <p:nvPr/>
          </p:nvSpPr>
          <p:spPr bwMode="auto">
            <a:xfrm>
              <a:off x="2915853" y="2799533"/>
              <a:ext cx="29471" cy="21051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2 w 6"/>
                <a:gd name="T5" fmla="*/ 4 h 4"/>
                <a:gd name="T6" fmla="*/ 5 w 6"/>
                <a:gd name="T7" fmla="*/ 2 h 4"/>
                <a:gd name="T8" fmla="*/ 3 w 6"/>
                <a:gd name="T9" fmla="*/ 2 h 4"/>
                <a:gd name="T10" fmla="*/ 3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4"/>
                    <a:pt x="4" y="3"/>
                    <a:pt x="5" y="2"/>
                  </a:cubicBezTo>
                  <a:cubicBezTo>
                    <a:pt x="6" y="2"/>
                    <a:pt x="4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4" name="Freeform 89"/>
            <p:cNvSpPr/>
            <p:nvPr/>
          </p:nvSpPr>
          <p:spPr bwMode="auto">
            <a:xfrm>
              <a:off x="2566420" y="2296435"/>
              <a:ext cx="473629" cy="513624"/>
            </a:xfrm>
            <a:custGeom>
              <a:avLst/>
              <a:gdLst>
                <a:gd name="T0" fmla="*/ 5 w 95"/>
                <a:gd name="T1" fmla="*/ 27 h 103"/>
                <a:gd name="T2" fmla="*/ 8 w 95"/>
                <a:gd name="T3" fmla="*/ 32 h 103"/>
                <a:gd name="T4" fmla="*/ 11 w 95"/>
                <a:gd name="T5" fmla="*/ 36 h 103"/>
                <a:gd name="T6" fmla="*/ 23 w 95"/>
                <a:gd name="T7" fmla="*/ 39 h 103"/>
                <a:gd name="T8" fmla="*/ 33 w 95"/>
                <a:gd name="T9" fmla="*/ 38 h 103"/>
                <a:gd name="T10" fmla="*/ 43 w 95"/>
                <a:gd name="T11" fmla="*/ 39 h 103"/>
                <a:gd name="T12" fmla="*/ 50 w 95"/>
                <a:gd name="T13" fmla="*/ 46 h 103"/>
                <a:gd name="T14" fmla="*/ 52 w 95"/>
                <a:gd name="T15" fmla="*/ 55 h 103"/>
                <a:gd name="T16" fmla="*/ 49 w 95"/>
                <a:gd name="T17" fmla="*/ 64 h 103"/>
                <a:gd name="T18" fmla="*/ 42 w 95"/>
                <a:gd name="T19" fmla="*/ 74 h 103"/>
                <a:gd name="T20" fmla="*/ 30 w 95"/>
                <a:gd name="T21" fmla="*/ 74 h 103"/>
                <a:gd name="T22" fmla="*/ 29 w 95"/>
                <a:gd name="T23" fmla="*/ 85 h 103"/>
                <a:gd name="T24" fmla="*/ 44 w 95"/>
                <a:gd name="T25" fmla="*/ 84 h 103"/>
                <a:gd name="T26" fmla="*/ 51 w 95"/>
                <a:gd name="T27" fmla="*/ 90 h 103"/>
                <a:gd name="T28" fmla="*/ 54 w 95"/>
                <a:gd name="T29" fmla="*/ 97 h 103"/>
                <a:gd name="T30" fmla="*/ 63 w 95"/>
                <a:gd name="T31" fmla="*/ 99 h 103"/>
                <a:gd name="T32" fmla="*/ 69 w 95"/>
                <a:gd name="T33" fmla="*/ 96 h 103"/>
                <a:gd name="T34" fmla="*/ 63 w 95"/>
                <a:gd name="T35" fmla="*/ 91 h 103"/>
                <a:gd name="T36" fmla="*/ 66 w 95"/>
                <a:gd name="T37" fmla="*/ 90 h 103"/>
                <a:gd name="T38" fmla="*/ 74 w 95"/>
                <a:gd name="T39" fmla="*/ 95 h 103"/>
                <a:gd name="T40" fmla="*/ 78 w 95"/>
                <a:gd name="T41" fmla="*/ 97 h 103"/>
                <a:gd name="T42" fmla="*/ 78 w 95"/>
                <a:gd name="T43" fmla="*/ 92 h 103"/>
                <a:gd name="T44" fmla="*/ 77 w 95"/>
                <a:gd name="T45" fmla="*/ 86 h 103"/>
                <a:gd name="T46" fmla="*/ 72 w 95"/>
                <a:gd name="T47" fmla="*/ 80 h 103"/>
                <a:gd name="T48" fmla="*/ 70 w 95"/>
                <a:gd name="T49" fmla="*/ 75 h 103"/>
                <a:gd name="T50" fmla="*/ 70 w 95"/>
                <a:gd name="T51" fmla="*/ 71 h 103"/>
                <a:gd name="T52" fmla="*/ 75 w 95"/>
                <a:gd name="T53" fmla="*/ 69 h 103"/>
                <a:gd name="T54" fmla="*/ 79 w 95"/>
                <a:gd name="T55" fmla="*/ 72 h 103"/>
                <a:gd name="T56" fmla="*/ 80 w 95"/>
                <a:gd name="T57" fmla="*/ 76 h 103"/>
                <a:gd name="T58" fmla="*/ 84 w 95"/>
                <a:gd name="T59" fmla="*/ 77 h 103"/>
                <a:gd name="T60" fmla="*/ 89 w 95"/>
                <a:gd name="T61" fmla="*/ 74 h 103"/>
                <a:gd name="T62" fmla="*/ 92 w 95"/>
                <a:gd name="T63" fmla="*/ 67 h 103"/>
                <a:gd name="T64" fmla="*/ 91 w 95"/>
                <a:gd name="T65" fmla="*/ 65 h 103"/>
                <a:gd name="T66" fmla="*/ 86 w 95"/>
                <a:gd name="T67" fmla="*/ 63 h 103"/>
                <a:gd name="T68" fmla="*/ 85 w 95"/>
                <a:gd name="T69" fmla="*/ 62 h 103"/>
                <a:gd name="T70" fmla="*/ 81 w 95"/>
                <a:gd name="T71" fmla="*/ 56 h 103"/>
                <a:gd name="T72" fmla="*/ 76 w 95"/>
                <a:gd name="T73" fmla="*/ 52 h 103"/>
                <a:gd name="T74" fmla="*/ 72 w 95"/>
                <a:gd name="T75" fmla="*/ 49 h 103"/>
                <a:gd name="T76" fmla="*/ 76 w 95"/>
                <a:gd name="T77" fmla="*/ 46 h 103"/>
                <a:gd name="T78" fmla="*/ 78 w 95"/>
                <a:gd name="T79" fmla="*/ 41 h 103"/>
                <a:gd name="T80" fmla="*/ 73 w 95"/>
                <a:gd name="T81" fmla="*/ 35 h 103"/>
                <a:gd name="T82" fmla="*/ 69 w 95"/>
                <a:gd name="T83" fmla="*/ 30 h 103"/>
                <a:gd name="T84" fmla="*/ 63 w 95"/>
                <a:gd name="T85" fmla="*/ 26 h 103"/>
                <a:gd name="T86" fmla="*/ 56 w 95"/>
                <a:gd name="T87" fmla="*/ 21 h 103"/>
                <a:gd name="T88" fmla="*/ 50 w 95"/>
                <a:gd name="T89" fmla="*/ 15 h 103"/>
                <a:gd name="T90" fmla="*/ 40 w 95"/>
                <a:gd name="T91" fmla="*/ 17 h 103"/>
                <a:gd name="T92" fmla="*/ 35 w 95"/>
                <a:gd name="T93" fmla="*/ 16 h 103"/>
                <a:gd name="T94" fmla="*/ 30 w 95"/>
                <a:gd name="T95" fmla="*/ 16 h 103"/>
                <a:gd name="T96" fmla="*/ 35 w 95"/>
                <a:gd name="T97" fmla="*/ 7 h 103"/>
                <a:gd name="T98" fmla="*/ 31 w 95"/>
                <a:gd name="T99" fmla="*/ 2 h 103"/>
                <a:gd name="T100" fmla="*/ 29 w 95"/>
                <a:gd name="T101" fmla="*/ 5 h 103"/>
                <a:gd name="T102" fmla="*/ 23 w 95"/>
                <a:gd name="T103" fmla="*/ 8 h 103"/>
                <a:gd name="T104" fmla="*/ 20 w 95"/>
                <a:gd name="T105" fmla="*/ 16 h 103"/>
                <a:gd name="T106" fmla="*/ 27 w 95"/>
                <a:gd name="T107" fmla="*/ 26 h 103"/>
                <a:gd name="T108" fmla="*/ 22 w 95"/>
                <a:gd name="T109" fmla="*/ 27 h 103"/>
                <a:gd name="T110" fmla="*/ 19 w 95"/>
                <a:gd name="T111" fmla="*/ 23 h 103"/>
                <a:gd name="T112" fmla="*/ 24 w 95"/>
                <a:gd name="T113" fmla="*/ 3 h 103"/>
                <a:gd name="T114" fmla="*/ 12 w 95"/>
                <a:gd name="T115" fmla="*/ 3 h 103"/>
                <a:gd name="T116" fmla="*/ 1 w 95"/>
                <a:gd name="T117" fmla="*/ 1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5" h="103">
                  <a:moveTo>
                    <a:pt x="1" y="22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3" y="27"/>
                    <a:pt x="4" y="27"/>
                    <a:pt x="5" y="27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8" y="30"/>
                    <a:pt x="5" y="29"/>
                    <a:pt x="4" y="29"/>
                  </a:cubicBezTo>
                  <a:cubicBezTo>
                    <a:pt x="4" y="29"/>
                    <a:pt x="4" y="30"/>
                    <a:pt x="5" y="32"/>
                  </a:cubicBezTo>
                  <a:cubicBezTo>
                    <a:pt x="6" y="33"/>
                    <a:pt x="6" y="32"/>
                    <a:pt x="8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6" y="33"/>
                    <a:pt x="7" y="34"/>
                  </a:cubicBezTo>
                  <a:cubicBezTo>
                    <a:pt x="7" y="34"/>
                    <a:pt x="8" y="36"/>
                    <a:pt x="9" y="36"/>
                  </a:cubicBezTo>
                  <a:cubicBezTo>
                    <a:pt x="10" y="37"/>
                    <a:pt x="10" y="36"/>
                    <a:pt x="11" y="36"/>
                  </a:cubicBezTo>
                  <a:cubicBezTo>
                    <a:pt x="12" y="36"/>
                    <a:pt x="12" y="37"/>
                    <a:pt x="13" y="37"/>
                  </a:cubicBezTo>
                  <a:cubicBezTo>
                    <a:pt x="13" y="37"/>
                    <a:pt x="14" y="36"/>
                    <a:pt x="15" y="36"/>
                  </a:cubicBezTo>
                  <a:cubicBezTo>
                    <a:pt x="16" y="36"/>
                    <a:pt x="16" y="38"/>
                    <a:pt x="17" y="38"/>
                  </a:cubicBezTo>
                  <a:cubicBezTo>
                    <a:pt x="18" y="39"/>
                    <a:pt x="22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7" y="38"/>
                    <a:pt x="26" y="39"/>
                    <a:pt x="27" y="39"/>
                  </a:cubicBezTo>
                  <a:cubicBezTo>
                    <a:pt x="27" y="39"/>
                    <a:pt x="32" y="38"/>
                    <a:pt x="33" y="38"/>
                  </a:cubicBezTo>
                  <a:cubicBezTo>
                    <a:pt x="34" y="38"/>
                    <a:pt x="37" y="38"/>
                    <a:pt x="37" y="38"/>
                  </a:cubicBezTo>
                  <a:cubicBezTo>
                    <a:pt x="38" y="38"/>
                    <a:pt x="39" y="40"/>
                    <a:pt x="40" y="41"/>
                  </a:cubicBezTo>
                  <a:cubicBezTo>
                    <a:pt x="41" y="41"/>
                    <a:pt x="41" y="40"/>
                    <a:pt x="41" y="40"/>
                  </a:cubicBezTo>
                  <a:cubicBezTo>
                    <a:pt x="41" y="39"/>
                    <a:pt x="43" y="39"/>
                    <a:pt x="43" y="39"/>
                  </a:cubicBezTo>
                  <a:cubicBezTo>
                    <a:pt x="44" y="39"/>
                    <a:pt x="44" y="39"/>
                    <a:pt x="43" y="40"/>
                  </a:cubicBezTo>
                  <a:cubicBezTo>
                    <a:pt x="43" y="41"/>
                    <a:pt x="43" y="42"/>
                    <a:pt x="43" y="43"/>
                  </a:cubicBezTo>
                  <a:cubicBezTo>
                    <a:pt x="44" y="44"/>
                    <a:pt x="45" y="44"/>
                    <a:pt x="46" y="45"/>
                  </a:cubicBezTo>
                  <a:cubicBezTo>
                    <a:pt x="47" y="45"/>
                    <a:pt x="49" y="46"/>
                    <a:pt x="50" y="46"/>
                  </a:cubicBezTo>
                  <a:cubicBezTo>
                    <a:pt x="51" y="46"/>
                    <a:pt x="52" y="46"/>
                    <a:pt x="51" y="47"/>
                  </a:cubicBezTo>
                  <a:cubicBezTo>
                    <a:pt x="50" y="47"/>
                    <a:pt x="50" y="50"/>
                    <a:pt x="50" y="51"/>
                  </a:cubicBezTo>
                  <a:cubicBezTo>
                    <a:pt x="51" y="52"/>
                    <a:pt x="51" y="53"/>
                    <a:pt x="52" y="53"/>
                  </a:cubicBezTo>
                  <a:cubicBezTo>
                    <a:pt x="53" y="53"/>
                    <a:pt x="53" y="53"/>
                    <a:pt x="52" y="55"/>
                  </a:cubicBezTo>
                  <a:cubicBezTo>
                    <a:pt x="52" y="57"/>
                    <a:pt x="54" y="59"/>
                    <a:pt x="53" y="60"/>
                  </a:cubicBezTo>
                  <a:cubicBezTo>
                    <a:pt x="53" y="61"/>
                    <a:pt x="52" y="61"/>
                    <a:pt x="51" y="61"/>
                  </a:cubicBezTo>
                  <a:cubicBezTo>
                    <a:pt x="51" y="61"/>
                    <a:pt x="52" y="62"/>
                    <a:pt x="52" y="63"/>
                  </a:cubicBezTo>
                  <a:cubicBezTo>
                    <a:pt x="53" y="63"/>
                    <a:pt x="50" y="64"/>
                    <a:pt x="49" y="64"/>
                  </a:cubicBezTo>
                  <a:cubicBezTo>
                    <a:pt x="48" y="64"/>
                    <a:pt x="45" y="66"/>
                    <a:pt x="45" y="67"/>
                  </a:cubicBezTo>
                  <a:cubicBezTo>
                    <a:pt x="45" y="68"/>
                    <a:pt x="46" y="71"/>
                    <a:pt x="47" y="72"/>
                  </a:cubicBezTo>
                  <a:cubicBezTo>
                    <a:pt x="47" y="73"/>
                    <a:pt x="45" y="73"/>
                    <a:pt x="44" y="74"/>
                  </a:cubicBezTo>
                  <a:cubicBezTo>
                    <a:pt x="42" y="74"/>
                    <a:pt x="43" y="74"/>
                    <a:pt x="42" y="74"/>
                  </a:cubicBezTo>
                  <a:cubicBezTo>
                    <a:pt x="41" y="73"/>
                    <a:pt x="40" y="74"/>
                    <a:pt x="39" y="74"/>
                  </a:cubicBezTo>
                  <a:cubicBezTo>
                    <a:pt x="38" y="74"/>
                    <a:pt x="37" y="73"/>
                    <a:pt x="36" y="73"/>
                  </a:cubicBezTo>
                  <a:cubicBezTo>
                    <a:pt x="36" y="72"/>
                    <a:pt x="33" y="73"/>
                    <a:pt x="32" y="73"/>
                  </a:cubicBezTo>
                  <a:cubicBezTo>
                    <a:pt x="32" y="73"/>
                    <a:pt x="31" y="74"/>
                    <a:pt x="30" y="74"/>
                  </a:cubicBezTo>
                  <a:cubicBezTo>
                    <a:pt x="29" y="75"/>
                    <a:pt x="31" y="75"/>
                    <a:pt x="31" y="76"/>
                  </a:cubicBezTo>
                  <a:cubicBezTo>
                    <a:pt x="32" y="76"/>
                    <a:pt x="31" y="78"/>
                    <a:pt x="30" y="79"/>
                  </a:cubicBezTo>
                  <a:cubicBezTo>
                    <a:pt x="30" y="79"/>
                    <a:pt x="28" y="80"/>
                    <a:pt x="27" y="81"/>
                  </a:cubicBezTo>
                  <a:cubicBezTo>
                    <a:pt x="27" y="81"/>
                    <a:pt x="28" y="84"/>
                    <a:pt x="29" y="85"/>
                  </a:cubicBezTo>
                  <a:cubicBezTo>
                    <a:pt x="29" y="85"/>
                    <a:pt x="32" y="86"/>
                    <a:pt x="33" y="85"/>
                  </a:cubicBezTo>
                  <a:cubicBezTo>
                    <a:pt x="34" y="85"/>
                    <a:pt x="38" y="83"/>
                    <a:pt x="39" y="83"/>
                  </a:cubicBezTo>
                  <a:cubicBezTo>
                    <a:pt x="40" y="83"/>
                    <a:pt x="41" y="84"/>
                    <a:pt x="42" y="84"/>
                  </a:cubicBezTo>
                  <a:cubicBezTo>
                    <a:pt x="43" y="85"/>
                    <a:pt x="43" y="85"/>
                    <a:pt x="44" y="84"/>
                  </a:cubicBezTo>
                  <a:cubicBezTo>
                    <a:pt x="44" y="83"/>
                    <a:pt x="46" y="85"/>
                    <a:pt x="47" y="85"/>
                  </a:cubicBezTo>
                  <a:cubicBezTo>
                    <a:pt x="47" y="86"/>
                    <a:pt x="46" y="88"/>
                    <a:pt x="46" y="88"/>
                  </a:cubicBezTo>
                  <a:cubicBezTo>
                    <a:pt x="47" y="89"/>
                    <a:pt x="48" y="89"/>
                    <a:pt x="49" y="89"/>
                  </a:cubicBezTo>
                  <a:cubicBezTo>
                    <a:pt x="50" y="89"/>
                    <a:pt x="51" y="89"/>
                    <a:pt x="51" y="90"/>
                  </a:cubicBezTo>
                  <a:cubicBezTo>
                    <a:pt x="52" y="90"/>
                    <a:pt x="50" y="91"/>
                    <a:pt x="49" y="91"/>
                  </a:cubicBezTo>
                  <a:cubicBezTo>
                    <a:pt x="48" y="92"/>
                    <a:pt x="49" y="93"/>
                    <a:pt x="51" y="93"/>
                  </a:cubicBezTo>
                  <a:cubicBezTo>
                    <a:pt x="52" y="94"/>
                    <a:pt x="51" y="95"/>
                    <a:pt x="52" y="95"/>
                  </a:cubicBezTo>
                  <a:cubicBezTo>
                    <a:pt x="52" y="96"/>
                    <a:pt x="53" y="97"/>
                    <a:pt x="54" y="97"/>
                  </a:cubicBezTo>
                  <a:cubicBezTo>
                    <a:pt x="55" y="97"/>
                    <a:pt x="54" y="96"/>
                    <a:pt x="54" y="95"/>
                  </a:cubicBezTo>
                  <a:cubicBezTo>
                    <a:pt x="54" y="95"/>
                    <a:pt x="56" y="96"/>
                    <a:pt x="57" y="97"/>
                  </a:cubicBezTo>
                  <a:cubicBezTo>
                    <a:pt x="59" y="97"/>
                    <a:pt x="58" y="97"/>
                    <a:pt x="58" y="98"/>
                  </a:cubicBezTo>
                  <a:cubicBezTo>
                    <a:pt x="59" y="98"/>
                    <a:pt x="62" y="99"/>
                    <a:pt x="63" y="99"/>
                  </a:cubicBezTo>
                  <a:cubicBezTo>
                    <a:pt x="64" y="99"/>
                    <a:pt x="66" y="102"/>
                    <a:pt x="68" y="103"/>
                  </a:cubicBezTo>
                  <a:cubicBezTo>
                    <a:pt x="69" y="103"/>
                    <a:pt x="70" y="101"/>
                    <a:pt x="70" y="101"/>
                  </a:cubicBezTo>
                  <a:cubicBezTo>
                    <a:pt x="71" y="100"/>
                    <a:pt x="70" y="99"/>
                    <a:pt x="70" y="99"/>
                  </a:cubicBezTo>
                  <a:cubicBezTo>
                    <a:pt x="71" y="98"/>
                    <a:pt x="70" y="96"/>
                    <a:pt x="69" y="96"/>
                  </a:cubicBezTo>
                  <a:cubicBezTo>
                    <a:pt x="68" y="96"/>
                    <a:pt x="67" y="95"/>
                    <a:pt x="66" y="94"/>
                  </a:cubicBezTo>
                  <a:cubicBezTo>
                    <a:pt x="64" y="92"/>
                    <a:pt x="65" y="92"/>
                    <a:pt x="66" y="92"/>
                  </a:cubicBezTo>
                  <a:cubicBezTo>
                    <a:pt x="66" y="91"/>
                    <a:pt x="65" y="91"/>
                    <a:pt x="64" y="92"/>
                  </a:cubicBezTo>
                  <a:cubicBezTo>
                    <a:pt x="64" y="92"/>
                    <a:pt x="63" y="92"/>
                    <a:pt x="63" y="91"/>
                  </a:cubicBezTo>
                  <a:cubicBezTo>
                    <a:pt x="62" y="90"/>
                    <a:pt x="62" y="88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5" y="90"/>
                    <a:pt x="66" y="90"/>
                  </a:cubicBezTo>
                  <a:cubicBezTo>
                    <a:pt x="66" y="91"/>
                    <a:pt x="67" y="90"/>
                    <a:pt x="67" y="90"/>
                  </a:cubicBezTo>
                  <a:cubicBezTo>
                    <a:pt x="67" y="89"/>
                    <a:pt x="68" y="91"/>
                    <a:pt x="68" y="92"/>
                  </a:cubicBezTo>
                  <a:cubicBezTo>
                    <a:pt x="69" y="93"/>
                    <a:pt x="71" y="93"/>
                    <a:pt x="71" y="94"/>
                  </a:cubicBezTo>
                  <a:cubicBezTo>
                    <a:pt x="71" y="95"/>
                    <a:pt x="73" y="95"/>
                    <a:pt x="74" y="95"/>
                  </a:cubicBezTo>
                  <a:cubicBezTo>
                    <a:pt x="74" y="96"/>
                    <a:pt x="73" y="97"/>
                    <a:pt x="73" y="98"/>
                  </a:cubicBezTo>
                  <a:cubicBezTo>
                    <a:pt x="73" y="98"/>
                    <a:pt x="74" y="98"/>
                    <a:pt x="74" y="98"/>
                  </a:cubicBezTo>
                  <a:cubicBezTo>
                    <a:pt x="75" y="98"/>
                    <a:pt x="75" y="98"/>
                    <a:pt x="76" y="99"/>
                  </a:cubicBezTo>
                  <a:cubicBezTo>
                    <a:pt x="76" y="99"/>
                    <a:pt x="77" y="98"/>
                    <a:pt x="78" y="97"/>
                  </a:cubicBezTo>
                  <a:cubicBezTo>
                    <a:pt x="78" y="97"/>
                    <a:pt x="76" y="97"/>
                    <a:pt x="76" y="96"/>
                  </a:cubicBezTo>
                  <a:cubicBezTo>
                    <a:pt x="76" y="96"/>
                    <a:pt x="76" y="95"/>
                    <a:pt x="77" y="94"/>
                  </a:cubicBezTo>
                  <a:cubicBezTo>
                    <a:pt x="77" y="93"/>
                    <a:pt x="77" y="92"/>
                    <a:pt x="77" y="92"/>
                  </a:cubicBezTo>
                  <a:cubicBezTo>
                    <a:pt x="77" y="91"/>
                    <a:pt x="77" y="92"/>
                    <a:pt x="78" y="92"/>
                  </a:cubicBezTo>
                  <a:cubicBezTo>
                    <a:pt x="78" y="93"/>
                    <a:pt x="79" y="92"/>
                    <a:pt x="79" y="92"/>
                  </a:cubicBezTo>
                  <a:cubicBezTo>
                    <a:pt x="80" y="92"/>
                    <a:pt x="79" y="91"/>
                    <a:pt x="79" y="90"/>
                  </a:cubicBezTo>
                  <a:cubicBezTo>
                    <a:pt x="80" y="90"/>
                    <a:pt x="79" y="89"/>
                    <a:pt x="78" y="89"/>
                  </a:cubicBezTo>
                  <a:cubicBezTo>
                    <a:pt x="78" y="88"/>
                    <a:pt x="78" y="87"/>
                    <a:pt x="77" y="86"/>
                  </a:cubicBezTo>
                  <a:cubicBezTo>
                    <a:pt x="77" y="86"/>
                    <a:pt x="77" y="84"/>
                    <a:pt x="76" y="83"/>
                  </a:cubicBezTo>
                  <a:cubicBezTo>
                    <a:pt x="75" y="82"/>
                    <a:pt x="75" y="81"/>
                    <a:pt x="75" y="80"/>
                  </a:cubicBezTo>
                  <a:cubicBezTo>
                    <a:pt x="74" y="80"/>
                    <a:pt x="74" y="81"/>
                    <a:pt x="74" y="81"/>
                  </a:cubicBezTo>
                  <a:cubicBezTo>
                    <a:pt x="73" y="81"/>
                    <a:pt x="73" y="80"/>
                    <a:pt x="72" y="80"/>
                  </a:cubicBezTo>
                  <a:cubicBezTo>
                    <a:pt x="72" y="80"/>
                    <a:pt x="71" y="80"/>
                    <a:pt x="71" y="80"/>
                  </a:cubicBezTo>
                  <a:cubicBezTo>
                    <a:pt x="70" y="80"/>
                    <a:pt x="70" y="78"/>
                    <a:pt x="71" y="78"/>
                  </a:cubicBezTo>
                  <a:cubicBezTo>
                    <a:pt x="72" y="78"/>
                    <a:pt x="72" y="77"/>
                    <a:pt x="71" y="77"/>
                  </a:cubicBezTo>
                  <a:cubicBezTo>
                    <a:pt x="71" y="76"/>
                    <a:pt x="71" y="76"/>
                    <a:pt x="70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1" y="74"/>
                    <a:pt x="69" y="74"/>
                    <a:pt x="69" y="74"/>
                  </a:cubicBezTo>
                  <a:cubicBezTo>
                    <a:pt x="69" y="73"/>
                    <a:pt x="69" y="72"/>
                    <a:pt x="70" y="72"/>
                  </a:cubicBezTo>
                  <a:cubicBezTo>
                    <a:pt x="71" y="72"/>
                    <a:pt x="70" y="71"/>
                    <a:pt x="70" y="71"/>
                  </a:cubicBezTo>
                  <a:cubicBezTo>
                    <a:pt x="69" y="71"/>
                    <a:pt x="70" y="70"/>
                    <a:pt x="70" y="70"/>
                  </a:cubicBezTo>
                  <a:cubicBezTo>
                    <a:pt x="71" y="70"/>
                    <a:pt x="71" y="69"/>
                    <a:pt x="72" y="68"/>
                  </a:cubicBezTo>
                  <a:cubicBezTo>
                    <a:pt x="73" y="68"/>
                    <a:pt x="73" y="68"/>
                    <a:pt x="74" y="68"/>
                  </a:cubicBezTo>
                  <a:cubicBezTo>
                    <a:pt x="74" y="68"/>
                    <a:pt x="74" y="69"/>
                    <a:pt x="75" y="69"/>
                  </a:cubicBezTo>
                  <a:cubicBezTo>
                    <a:pt x="75" y="70"/>
                    <a:pt x="75" y="71"/>
                    <a:pt x="76" y="71"/>
                  </a:cubicBezTo>
                  <a:cubicBezTo>
                    <a:pt x="76" y="72"/>
                    <a:pt x="77" y="71"/>
                    <a:pt x="77" y="71"/>
                  </a:cubicBezTo>
                  <a:cubicBezTo>
                    <a:pt x="78" y="70"/>
                    <a:pt x="77" y="71"/>
                    <a:pt x="77" y="72"/>
                  </a:cubicBezTo>
                  <a:cubicBezTo>
                    <a:pt x="77" y="73"/>
                    <a:pt x="78" y="72"/>
                    <a:pt x="79" y="72"/>
                  </a:cubicBezTo>
                  <a:cubicBezTo>
                    <a:pt x="80" y="72"/>
                    <a:pt x="78" y="73"/>
                    <a:pt x="78" y="73"/>
                  </a:cubicBezTo>
                  <a:cubicBezTo>
                    <a:pt x="77" y="74"/>
                    <a:pt x="78" y="74"/>
                    <a:pt x="79" y="75"/>
                  </a:cubicBezTo>
                  <a:cubicBezTo>
                    <a:pt x="80" y="75"/>
                    <a:pt x="80" y="75"/>
                    <a:pt x="79" y="75"/>
                  </a:cubicBezTo>
                  <a:cubicBezTo>
                    <a:pt x="78" y="76"/>
                    <a:pt x="79" y="76"/>
                    <a:pt x="80" y="76"/>
                  </a:cubicBezTo>
                  <a:cubicBezTo>
                    <a:pt x="81" y="76"/>
                    <a:pt x="79" y="78"/>
                    <a:pt x="79" y="78"/>
                  </a:cubicBezTo>
                  <a:cubicBezTo>
                    <a:pt x="79" y="78"/>
                    <a:pt x="81" y="78"/>
                    <a:pt x="82" y="77"/>
                  </a:cubicBezTo>
                  <a:cubicBezTo>
                    <a:pt x="83" y="77"/>
                    <a:pt x="84" y="79"/>
                    <a:pt x="85" y="79"/>
                  </a:cubicBezTo>
                  <a:cubicBezTo>
                    <a:pt x="86" y="79"/>
                    <a:pt x="83" y="77"/>
                    <a:pt x="84" y="77"/>
                  </a:cubicBezTo>
                  <a:cubicBezTo>
                    <a:pt x="84" y="77"/>
                    <a:pt x="84" y="75"/>
                    <a:pt x="85" y="75"/>
                  </a:cubicBezTo>
                  <a:cubicBezTo>
                    <a:pt x="85" y="75"/>
                    <a:pt x="85" y="74"/>
                    <a:pt x="86" y="73"/>
                  </a:cubicBezTo>
                  <a:cubicBezTo>
                    <a:pt x="86" y="73"/>
                    <a:pt x="87" y="74"/>
                    <a:pt x="87" y="75"/>
                  </a:cubicBezTo>
                  <a:cubicBezTo>
                    <a:pt x="88" y="76"/>
                    <a:pt x="88" y="74"/>
                    <a:pt x="89" y="74"/>
                  </a:cubicBezTo>
                  <a:cubicBezTo>
                    <a:pt x="90" y="73"/>
                    <a:pt x="91" y="74"/>
                    <a:pt x="92" y="74"/>
                  </a:cubicBezTo>
                  <a:cubicBezTo>
                    <a:pt x="93" y="74"/>
                    <a:pt x="93" y="72"/>
                    <a:pt x="92" y="72"/>
                  </a:cubicBezTo>
                  <a:cubicBezTo>
                    <a:pt x="91" y="71"/>
                    <a:pt x="90" y="69"/>
                    <a:pt x="90" y="68"/>
                  </a:cubicBezTo>
                  <a:cubicBezTo>
                    <a:pt x="90" y="67"/>
                    <a:pt x="91" y="67"/>
                    <a:pt x="92" y="67"/>
                  </a:cubicBezTo>
                  <a:cubicBezTo>
                    <a:pt x="93" y="67"/>
                    <a:pt x="94" y="67"/>
                    <a:pt x="94" y="66"/>
                  </a:cubicBezTo>
                  <a:cubicBezTo>
                    <a:pt x="95" y="66"/>
                    <a:pt x="94" y="65"/>
                    <a:pt x="94" y="65"/>
                  </a:cubicBezTo>
                  <a:cubicBezTo>
                    <a:pt x="93" y="65"/>
                    <a:pt x="93" y="63"/>
                    <a:pt x="92" y="63"/>
                  </a:cubicBezTo>
                  <a:cubicBezTo>
                    <a:pt x="92" y="63"/>
                    <a:pt x="92" y="64"/>
                    <a:pt x="91" y="65"/>
                  </a:cubicBezTo>
                  <a:cubicBezTo>
                    <a:pt x="91" y="65"/>
                    <a:pt x="89" y="65"/>
                    <a:pt x="89" y="65"/>
                  </a:cubicBezTo>
                  <a:cubicBezTo>
                    <a:pt x="88" y="64"/>
                    <a:pt x="89" y="63"/>
                    <a:pt x="89" y="62"/>
                  </a:cubicBezTo>
                  <a:cubicBezTo>
                    <a:pt x="89" y="62"/>
                    <a:pt x="88" y="63"/>
                    <a:pt x="87" y="64"/>
                  </a:cubicBezTo>
                  <a:cubicBezTo>
                    <a:pt x="87" y="64"/>
                    <a:pt x="87" y="63"/>
                    <a:pt x="86" y="63"/>
                  </a:cubicBezTo>
                  <a:cubicBezTo>
                    <a:pt x="86" y="63"/>
                    <a:pt x="84" y="64"/>
                    <a:pt x="83" y="65"/>
                  </a:cubicBezTo>
                  <a:cubicBezTo>
                    <a:pt x="81" y="65"/>
                    <a:pt x="83" y="63"/>
                    <a:pt x="83" y="63"/>
                  </a:cubicBezTo>
                  <a:cubicBezTo>
                    <a:pt x="84" y="63"/>
                    <a:pt x="83" y="62"/>
                    <a:pt x="83" y="62"/>
                  </a:cubicBezTo>
                  <a:cubicBezTo>
                    <a:pt x="83" y="61"/>
                    <a:pt x="85" y="62"/>
                    <a:pt x="85" y="62"/>
                  </a:cubicBezTo>
                  <a:cubicBezTo>
                    <a:pt x="85" y="61"/>
                    <a:pt x="85" y="59"/>
                    <a:pt x="84" y="58"/>
                  </a:cubicBezTo>
                  <a:cubicBezTo>
                    <a:pt x="84" y="57"/>
                    <a:pt x="83" y="58"/>
                    <a:pt x="82" y="58"/>
                  </a:cubicBezTo>
                  <a:cubicBezTo>
                    <a:pt x="81" y="57"/>
                    <a:pt x="83" y="56"/>
                    <a:pt x="83" y="55"/>
                  </a:cubicBezTo>
                  <a:cubicBezTo>
                    <a:pt x="83" y="55"/>
                    <a:pt x="82" y="55"/>
                    <a:pt x="81" y="56"/>
                  </a:cubicBezTo>
                  <a:cubicBezTo>
                    <a:pt x="80" y="57"/>
                    <a:pt x="81" y="56"/>
                    <a:pt x="79" y="56"/>
                  </a:cubicBezTo>
                  <a:cubicBezTo>
                    <a:pt x="78" y="56"/>
                    <a:pt x="78" y="55"/>
                    <a:pt x="77" y="54"/>
                  </a:cubicBezTo>
                  <a:cubicBezTo>
                    <a:pt x="76" y="54"/>
                    <a:pt x="77" y="54"/>
                    <a:pt x="78" y="53"/>
                  </a:cubicBezTo>
                  <a:cubicBezTo>
                    <a:pt x="79" y="53"/>
                    <a:pt x="77" y="52"/>
                    <a:pt x="76" y="52"/>
                  </a:cubicBezTo>
                  <a:cubicBezTo>
                    <a:pt x="75" y="52"/>
                    <a:pt x="74" y="52"/>
                    <a:pt x="73" y="51"/>
                  </a:cubicBezTo>
                  <a:cubicBezTo>
                    <a:pt x="72" y="51"/>
                    <a:pt x="71" y="51"/>
                    <a:pt x="71" y="51"/>
                  </a:cubicBezTo>
                  <a:cubicBezTo>
                    <a:pt x="71" y="50"/>
                    <a:pt x="73" y="50"/>
                    <a:pt x="74" y="51"/>
                  </a:cubicBezTo>
                  <a:cubicBezTo>
                    <a:pt x="75" y="51"/>
                    <a:pt x="73" y="49"/>
                    <a:pt x="72" y="49"/>
                  </a:cubicBezTo>
                  <a:cubicBezTo>
                    <a:pt x="72" y="49"/>
                    <a:pt x="73" y="49"/>
                    <a:pt x="74" y="48"/>
                  </a:cubicBezTo>
                  <a:cubicBezTo>
                    <a:pt x="75" y="48"/>
                    <a:pt x="73" y="48"/>
                    <a:pt x="74" y="47"/>
                  </a:cubicBezTo>
                  <a:cubicBezTo>
                    <a:pt x="74" y="47"/>
                    <a:pt x="73" y="46"/>
                    <a:pt x="72" y="46"/>
                  </a:cubicBezTo>
                  <a:cubicBezTo>
                    <a:pt x="71" y="46"/>
                    <a:pt x="75" y="46"/>
                    <a:pt x="76" y="46"/>
                  </a:cubicBezTo>
                  <a:cubicBezTo>
                    <a:pt x="77" y="46"/>
                    <a:pt x="78" y="46"/>
                    <a:pt x="78" y="45"/>
                  </a:cubicBezTo>
                  <a:cubicBezTo>
                    <a:pt x="78" y="44"/>
                    <a:pt x="75" y="44"/>
                    <a:pt x="74" y="44"/>
                  </a:cubicBezTo>
                  <a:cubicBezTo>
                    <a:pt x="72" y="43"/>
                    <a:pt x="75" y="42"/>
                    <a:pt x="76" y="42"/>
                  </a:cubicBezTo>
                  <a:cubicBezTo>
                    <a:pt x="76" y="41"/>
                    <a:pt x="77" y="41"/>
                    <a:pt x="78" y="41"/>
                  </a:cubicBezTo>
                  <a:cubicBezTo>
                    <a:pt x="78" y="41"/>
                    <a:pt x="78" y="37"/>
                    <a:pt x="78" y="36"/>
                  </a:cubicBezTo>
                  <a:cubicBezTo>
                    <a:pt x="78" y="35"/>
                    <a:pt x="77" y="36"/>
                    <a:pt x="76" y="36"/>
                  </a:cubicBezTo>
                  <a:cubicBezTo>
                    <a:pt x="74" y="37"/>
                    <a:pt x="73" y="37"/>
                    <a:pt x="71" y="37"/>
                  </a:cubicBezTo>
                  <a:cubicBezTo>
                    <a:pt x="70" y="37"/>
                    <a:pt x="71" y="36"/>
                    <a:pt x="73" y="35"/>
                  </a:cubicBezTo>
                  <a:cubicBezTo>
                    <a:pt x="74" y="35"/>
                    <a:pt x="76" y="34"/>
                    <a:pt x="76" y="33"/>
                  </a:cubicBezTo>
                  <a:cubicBezTo>
                    <a:pt x="77" y="33"/>
                    <a:pt x="76" y="32"/>
                    <a:pt x="75" y="32"/>
                  </a:cubicBezTo>
                  <a:cubicBezTo>
                    <a:pt x="74" y="32"/>
                    <a:pt x="73" y="31"/>
                    <a:pt x="72" y="31"/>
                  </a:cubicBezTo>
                  <a:cubicBezTo>
                    <a:pt x="71" y="30"/>
                    <a:pt x="70" y="30"/>
                    <a:pt x="69" y="30"/>
                  </a:cubicBezTo>
                  <a:cubicBezTo>
                    <a:pt x="68" y="29"/>
                    <a:pt x="69" y="29"/>
                    <a:pt x="68" y="29"/>
                  </a:cubicBezTo>
                  <a:cubicBezTo>
                    <a:pt x="67" y="29"/>
                    <a:pt x="67" y="28"/>
                    <a:pt x="67" y="27"/>
                  </a:cubicBezTo>
                  <a:cubicBezTo>
                    <a:pt x="67" y="27"/>
                    <a:pt x="68" y="26"/>
                    <a:pt x="67" y="26"/>
                  </a:cubicBezTo>
                  <a:cubicBezTo>
                    <a:pt x="66" y="25"/>
                    <a:pt x="65" y="25"/>
                    <a:pt x="63" y="26"/>
                  </a:cubicBezTo>
                  <a:cubicBezTo>
                    <a:pt x="62" y="26"/>
                    <a:pt x="60" y="24"/>
                    <a:pt x="59" y="24"/>
                  </a:cubicBezTo>
                  <a:cubicBezTo>
                    <a:pt x="58" y="24"/>
                    <a:pt x="58" y="24"/>
                    <a:pt x="58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2"/>
                    <a:pt x="56" y="21"/>
                  </a:cubicBezTo>
                  <a:cubicBezTo>
                    <a:pt x="56" y="21"/>
                    <a:pt x="55" y="21"/>
                    <a:pt x="54" y="20"/>
                  </a:cubicBezTo>
                  <a:cubicBezTo>
                    <a:pt x="54" y="20"/>
                    <a:pt x="55" y="19"/>
                    <a:pt x="54" y="18"/>
                  </a:cubicBezTo>
                  <a:cubicBezTo>
                    <a:pt x="54" y="18"/>
                    <a:pt x="53" y="16"/>
                    <a:pt x="52" y="16"/>
                  </a:cubicBezTo>
                  <a:cubicBezTo>
                    <a:pt x="51" y="16"/>
                    <a:pt x="51" y="15"/>
                    <a:pt x="50" y="15"/>
                  </a:cubicBezTo>
                  <a:cubicBezTo>
                    <a:pt x="49" y="15"/>
                    <a:pt x="44" y="14"/>
                    <a:pt x="43" y="15"/>
                  </a:cubicBezTo>
                  <a:cubicBezTo>
                    <a:pt x="43" y="15"/>
                    <a:pt x="42" y="15"/>
                    <a:pt x="42" y="16"/>
                  </a:cubicBezTo>
                  <a:cubicBezTo>
                    <a:pt x="41" y="16"/>
                    <a:pt x="43" y="17"/>
                    <a:pt x="43" y="17"/>
                  </a:cubicBezTo>
                  <a:cubicBezTo>
                    <a:pt x="43" y="18"/>
                    <a:pt x="41" y="17"/>
                    <a:pt x="40" y="17"/>
                  </a:cubicBezTo>
                  <a:cubicBezTo>
                    <a:pt x="40" y="17"/>
                    <a:pt x="39" y="19"/>
                    <a:pt x="38" y="20"/>
                  </a:cubicBezTo>
                  <a:cubicBezTo>
                    <a:pt x="37" y="20"/>
                    <a:pt x="38" y="16"/>
                    <a:pt x="39" y="16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7" y="14"/>
                    <a:pt x="35" y="15"/>
                    <a:pt x="35" y="16"/>
                  </a:cubicBezTo>
                  <a:cubicBezTo>
                    <a:pt x="35" y="16"/>
                    <a:pt x="34" y="16"/>
                    <a:pt x="33" y="16"/>
                  </a:cubicBezTo>
                  <a:cubicBezTo>
                    <a:pt x="33" y="16"/>
                    <a:pt x="32" y="17"/>
                    <a:pt x="31" y="19"/>
                  </a:cubicBezTo>
                  <a:cubicBezTo>
                    <a:pt x="30" y="20"/>
                    <a:pt x="29" y="20"/>
                    <a:pt x="28" y="20"/>
                  </a:cubicBezTo>
                  <a:cubicBezTo>
                    <a:pt x="27" y="20"/>
                    <a:pt x="30" y="17"/>
                    <a:pt x="30" y="16"/>
                  </a:cubicBezTo>
                  <a:cubicBezTo>
                    <a:pt x="31" y="14"/>
                    <a:pt x="32" y="14"/>
                    <a:pt x="33" y="13"/>
                  </a:cubicBezTo>
                  <a:cubicBezTo>
                    <a:pt x="34" y="13"/>
                    <a:pt x="34" y="10"/>
                    <a:pt x="33" y="9"/>
                  </a:cubicBezTo>
                  <a:cubicBezTo>
                    <a:pt x="33" y="9"/>
                    <a:pt x="34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6"/>
                    <a:pt x="36" y="6"/>
                    <a:pt x="36" y="5"/>
                  </a:cubicBezTo>
                  <a:cubicBezTo>
                    <a:pt x="36" y="3"/>
                    <a:pt x="36" y="2"/>
                    <a:pt x="37" y="2"/>
                  </a:cubicBezTo>
                  <a:cubicBezTo>
                    <a:pt x="37" y="1"/>
                    <a:pt x="34" y="1"/>
                    <a:pt x="33" y="1"/>
                  </a:cubicBezTo>
                  <a:cubicBezTo>
                    <a:pt x="33" y="2"/>
                    <a:pt x="31" y="2"/>
                    <a:pt x="31" y="2"/>
                  </a:cubicBezTo>
                  <a:cubicBezTo>
                    <a:pt x="30" y="3"/>
                    <a:pt x="31" y="4"/>
                    <a:pt x="31" y="4"/>
                  </a:cubicBezTo>
                  <a:cubicBezTo>
                    <a:pt x="31" y="4"/>
                    <a:pt x="30" y="4"/>
                    <a:pt x="29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4"/>
                    <a:pt x="29" y="5"/>
                    <a:pt x="29" y="5"/>
                  </a:cubicBezTo>
                  <a:cubicBezTo>
                    <a:pt x="29" y="6"/>
                    <a:pt x="30" y="6"/>
                    <a:pt x="30" y="7"/>
                  </a:cubicBezTo>
                  <a:cubicBezTo>
                    <a:pt x="31" y="7"/>
                    <a:pt x="28" y="9"/>
                    <a:pt x="27" y="9"/>
                  </a:cubicBezTo>
                  <a:cubicBezTo>
                    <a:pt x="26" y="9"/>
                    <a:pt x="26" y="8"/>
                    <a:pt x="25" y="8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2" y="8"/>
                    <a:pt x="22" y="11"/>
                    <a:pt x="21" y="13"/>
                  </a:cubicBezTo>
                  <a:cubicBezTo>
                    <a:pt x="21" y="14"/>
                    <a:pt x="22" y="14"/>
                    <a:pt x="23" y="15"/>
                  </a:cubicBezTo>
                  <a:cubicBezTo>
                    <a:pt x="23" y="16"/>
                    <a:pt x="23" y="16"/>
                    <a:pt x="22" y="17"/>
                  </a:cubicBezTo>
                  <a:cubicBezTo>
                    <a:pt x="22" y="17"/>
                    <a:pt x="20" y="16"/>
                    <a:pt x="20" y="16"/>
                  </a:cubicBezTo>
                  <a:cubicBezTo>
                    <a:pt x="20" y="16"/>
                    <a:pt x="20" y="18"/>
                    <a:pt x="20" y="19"/>
                  </a:cubicBezTo>
                  <a:cubicBezTo>
                    <a:pt x="20" y="20"/>
                    <a:pt x="21" y="21"/>
                    <a:pt x="22" y="22"/>
                  </a:cubicBezTo>
                  <a:cubicBezTo>
                    <a:pt x="23" y="22"/>
                    <a:pt x="23" y="22"/>
                    <a:pt x="23" y="23"/>
                  </a:cubicBezTo>
                  <a:cubicBezTo>
                    <a:pt x="23" y="24"/>
                    <a:pt x="26" y="25"/>
                    <a:pt x="27" y="26"/>
                  </a:cubicBezTo>
                  <a:cubicBezTo>
                    <a:pt x="27" y="27"/>
                    <a:pt x="26" y="27"/>
                    <a:pt x="25" y="27"/>
                  </a:cubicBezTo>
                  <a:cubicBezTo>
                    <a:pt x="24" y="28"/>
                    <a:pt x="24" y="27"/>
                    <a:pt x="24" y="27"/>
                  </a:cubicBezTo>
                  <a:cubicBezTo>
                    <a:pt x="23" y="27"/>
                    <a:pt x="23" y="28"/>
                    <a:pt x="22" y="29"/>
                  </a:cubicBezTo>
                  <a:cubicBezTo>
                    <a:pt x="21" y="29"/>
                    <a:pt x="22" y="27"/>
                    <a:pt x="22" y="27"/>
                  </a:cubicBezTo>
                  <a:cubicBezTo>
                    <a:pt x="22" y="26"/>
                    <a:pt x="19" y="28"/>
                    <a:pt x="18" y="28"/>
                  </a:cubicBezTo>
                  <a:cubicBezTo>
                    <a:pt x="17" y="29"/>
                    <a:pt x="19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20" y="24"/>
                    <a:pt x="19" y="23"/>
                  </a:cubicBezTo>
                  <a:cubicBezTo>
                    <a:pt x="18" y="22"/>
                    <a:pt x="16" y="21"/>
                    <a:pt x="16" y="19"/>
                  </a:cubicBezTo>
                  <a:cubicBezTo>
                    <a:pt x="15" y="17"/>
                    <a:pt x="18" y="15"/>
                    <a:pt x="18" y="14"/>
                  </a:cubicBezTo>
                  <a:cubicBezTo>
                    <a:pt x="19" y="13"/>
                    <a:pt x="18" y="11"/>
                    <a:pt x="19" y="9"/>
                  </a:cubicBezTo>
                  <a:cubicBezTo>
                    <a:pt x="19" y="7"/>
                    <a:pt x="23" y="4"/>
                    <a:pt x="24" y="3"/>
                  </a:cubicBezTo>
                  <a:cubicBezTo>
                    <a:pt x="25" y="3"/>
                    <a:pt x="27" y="1"/>
                    <a:pt x="27" y="1"/>
                  </a:cubicBezTo>
                  <a:cubicBezTo>
                    <a:pt x="27" y="0"/>
                    <a:pt x="27" y="0"/>
                    <a:pt x="26" y="1"/>
                  </a:cubicBezTo>
                  <a:cubicBezTo>
                    <a:pt x="25" y="1"/>
                    <a:pt x="19" y="1"/>
                    <a:pt x="18" y="1"/>
                  </a:cubicBezTo>
                  <a:cubicBezTo>
                    <a:pt x="17" y="1"/>
                    <a:pt x="13" y="3"/>
                    <a:pt x="12" y="3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9" y="6"/>
                    <a:pt x="7" y="7"/>
                    <a:pt x="6" y="7"/>
                  </a:cubicBezTo>
                  <a:cubicBezTo>
                    <a:pt x="5" y="7"/>
                    <a:pt x="5" y="10"/>
                    <a:pt x="5" y="11"/>
                  </a:cubicBezTo>
                  <a:cubicBezTo>
                    <a:pt x="5" y="13"/>
                    <a:pt x="2" y="16"/>
                    <a:pt x="1" y="17"/>
                  </a:cubicBezTo>
                  <a:cubicBezTo>
                    <a:pt x="0" y="18"/>
                    <a:pt x="0" y="21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5" name="Freeform 90"/>
            <p:cNvSpPr/>
            <p:nvPr/>
          </p:nvSpPr>
          <p:spPr bwMode="auto">
            <a:xfrm>
              <a:off x="2745345" y="2296435"/>
              <a:ext cx="86307" cy="65256"/>
            </a:xfrm>
            <a:custGeom>
              <a:avLst/>
              <a:gdLst>
                <a:gd name="T0" fmla="*/ 0 w 17"/>
                <a:gd name="T1" fmla="*/ 13 h 13"/>
                <a:gd name="T2" fmla="*/ 9 w 17"/>
                <a:gd name="T3" fmla="*/ 12 h 13"/>
                <a:gd name="T4" fmla="*/ 13 w 17"/>
                <a:gd name="T5" fmla="*/ 13 h 13"/>
                <a:gd name="T6" fmla="*/ 16 w 17"/>
                <a:gd name="T7" fmla="*/ 9 h 13"/>
                <a:gd name="T8" fmla="*/ 15 w 17"/>
                <a:gd name="T9" fmla="*/ 6 h 13"/>
                <a:gd name="T10" fmla="*/ 16 w 17"/>
                <a:gd name="T11" fmla="*/ 4 h 13"/>
                <a:gd name="T12" fmla="*/ 14 w 17"/>
                <a:gd name="T13" fmla="*/ 3 h 13"/>
                <a:gd name="T14" fmla="*/ 9 w 17"/>
                <a:gd name="T15" fmla="*/ 3 h 13"/>
                <a:gd name="T16" fmla="*/ 7 w 17"/>
                <a:gd name="T17" fmla="*/ 1 h 13"/>
                <a:gd name="T18" fmla="*/ 3 w 17"/>
                <a:gd name="T19" fmla="*/ 2 h 13"/>
                <a:gd name="T20" fmla="*/ 2 w 17"/>
                <a:gd name="T21" fmla="*/ 3 h 13"/>
                <a:gd name="T22" fmla="*/ 1 w 17"/>
                <a:gd name="T23" fmla="*/ 9 h 13"/>
                <a:gd name="T24" fmla="*/ 0 w 17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0" y="13"/>
                  </a:moveTo>
                  <a:cubicBezTo>
                    <a:pt x="1" y="13"/>
                    <a:pt x="8" y="12"/>
                    <a:pt x="9" y="12"/>
                  </a:cubicBezTo>
                  <a:cubicBezTo>
                    <a:pt x="11" y="12"/>
                    <a:pt x="11" y="13"/>
                    <a:pt x="13" y="13"/>
                  </a:cubicBezTo>
                  <a:cubicBezTo>
                    <a:pt x="17" y="13"/>
                    <a:pt x="16" y="11"/>
                    <a:pt x="16" y="9"/>
                  </a:cubicBezTo>
                  <a:cubicBezTo>
                    <a:pt x="15" y="8"/>
                    <a:pt x="16" y="7"/>
                    <a:pt x="15" y="6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3" y="2"/>
                    <a:pt x="10" y="3"/>
                    <a:pt x="9" y="3"/>
                  </a:cubicBezTo>
                  <a:cubicBezTo>
                    <a:pt x="9" y="3"/>
                    <a:pt x="7" y="2"/>
                    <a:pt x="7" y="1"/>
                  </a:cubicBezTo>
                  <a:cubicBezTo>
                    <a:pt x="6" y="0"/>
                    <a:pt x="5" y="1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4"/>
                    <a:pt x="1" y="7"/>
                    <a:pt x="1" y="9"/>
                  </a:cubicBezTo>
                  <a:cubicBezTo>
                    <a:pt x="1" y="10"/>
                    <a:pt x="0" y="12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6" name="Freeform 91"/>
            <p:cNvSpPr/>
            <p:nvPr/>
          </p:nvSpPr>
          <p:spPr bwMode="auto">
            <a:xfrm>
              <a:off x="2347499" y="2490096"/>
              <a:ext cx="79991" cy="65256"/>
            </a:xfrm>
            <a:custGeom>
              <a:avLst/>
              <a:gdLst>
                <a:gd name="T0" fmla="*/ 14 w 16"/>
                <a:gd name="T1" fmla="*/ 6 h 13"/>
                <a:gd name="T2" fmla="*/ 13 w 16"/>
                <a:gd name="T3" fmla="*/ 3 h 13"/>
                <a:gd name="T4" fmla="*/ 12 w 16"/>
                <a:gd name="T5" fmla="*/ 3 h 13"/>
                <a:gd name="T6" fmla="*/ 11 w 16"/>
                <a:gd name="T7" fmla="*/ 2 h 13"/>
                <a:gd name="T8" fmla="*/ 9 w 16"/>
                <a:gd name="T9" fmla="*/ 0 h 13"/>
                <a:gd name="T10" fmla="*/ 7 w 16"/>
                <a:gd name="T11" fmla="*/ 1 h 13"/>
                <a:gd name="T12" fmla="*/ 6 w 16"/>
                <a:gd name="T13" fmla="*/ 3 h 13"/>
                <a:gd name="T14" fmla="*/ 6 w 16"/>
                <a:gd name="T15" fmla="*/ 4 h 13"/>
                <a:gd name="T16" fmla="*/ 4 w 16"/>
                <a:gd name="T17" fmla="*/ 7 h 13"/>
                <a:gd name="T18" fmla="*/ 1 w 16"/>
                <a:gd name="T19" fmla="*/ 7 h 13"/>
                <a:gd name="T20" fmla="*/ 1 w 16"/>
                <a:gd name="T21" fmla="*/ 9 h 13"/>
                <a:gd name="T22" fmla="*/ 3 w 16"/>
                <a:gd name="T23" fmla="*/ 10 h 13"/>
                <a:gd name="T24" fmla="*/ 7 w 16"/>
                <a:gd name="T25" fmla="*/ 11 h 13"/>
                <a:gd name="T26" fmla="*/ 11 w 16"/>
                <a:gd name="T27" fmla="*/ 12 h 13"/>
                <a:gd name="T28" fmla="*/ 16 w 16"/>
                <a:gd name="T29" fmla="*/ 10 h 13"/>
                <a:gd name="T30" fmla="*/ 15 w 16"/>
                <a:gd name="T31" fmla="*/ 9 h 13"/>
                <a:gd name="T32" fmla="*/ 14 w 16"/>
                <a:gd name="T33" fmla="*/ 7 h 13"/>
                <a:gd name="T34" fmla="*/ 14 w 16"/>
                <a:gd name="T3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3">
                  <a:moveTo>
                    <a:pt x="14" y="6"/>
                  </a:moveTo>
                  <a:cubicBezTo>
                    <a:pt x="15" y="6"/>
                    <a:pt x="14" y="4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4"/>
                    <a:pt x="5" y="4"/>
                    <a:pt x="6" y="4"/>
                  </a:cubicBezTo>
                  <a:cubicBezTo>
                    <a:pt x="6" y="5"/>
                    <a:pt x="5" y="7"/>
                    <a:pt x="4" y="7"/>
                  </a:cubicBezTo>
                  <a:cubicBezTo>
                    <a:pt x="3" y="7"/>
                    <a:pt x="1" y="7"/>
                    <a:pt x="1" y="7"/>
                  </a:cubicBezTo>
                  <a:cubicBezTo>
                    <a:pt x="0" y="7"/>
                    <a:pt x="0" y="9"/>
                    <a:pt x="1" y="9"/>
                  </a:cubicBezTo>
                  <a:cubicBezTo>
                    <a:pt x="1" y="10"/>
                    <a:pt x="3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2" y="13"/>
                    <a:pt x="15" y="11"/>
                    <a:pt x="16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4" y="9"/>
                    <a:pt x="15" y="7"/>
                    <a:pt x="14" y="7"/>
                  </a:cubicBezTo>
                  <a:cubicBezTo>
                    <a:pt x="13" y="7"/>
                    <a:pt x="14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7" name="Freeform 92"/>
            <p:cNvSpPr/>
            <p:nvPr/>
          </p:nvSpPr>
          <p:spPr bwMode="auto">
            <a:xfrm>
              <a:off x="1928599" y="2266965"/>
              <a:ext cx="210503" cy="174716"/>
            </a:xfrm>
            <a:custGeom>
              <a:avLst/>
              <a:gdLst>
                <a:gd name="T0" fmla="*/ 3 w 42"/>
                <a:gd name="T1" fmla="*/ 28 h 35"/>
                <a:gd name="T2" fmla="*/ 4 w 42"/>
                <a:gd name="T3" fmla="*/ 34 h 35"/>
                <a:gd name="T4" fmla="*/ 7 w 42"/>
                <a:gd name="T5" fmla="*/ 34 h 35"/>
                <a:gd name="T6" fmla="*/ 9 w 42"/>
                <a:gd name="T7" fmla="*/ 34 h 35"/>
                <a:gd name="T8" fmla="*/ 10 w 42"/>
                <a:gd name="T9" fmla="*/ 32 h 35"/>
                <a:gd name="T10" fmla="*/ 13 w 42"/>
                <a:gd name="T11" fmla="*/ 32 h 35"/>
                <a:gd name="T12" fmla="*/ 19 w 42"/>
                <a:gd name="T13" fmla="*/ 29 h 35"/>
                <a:gd name="T14" fmla="*/ 24 w 42"/>
                <a:gd name="T15" fmla="*/ 20 h 35"/>
                <a:gd name="T16" fmla="*/ 28 w 42"/>
                <a:gd name="T17" fmla="*/ 17 h 35"/>
                <a:gd name="T18" fmla="*/ 31 w 42"/>
                <a:gd name="T19" fmla="*/ 16 h 35"/>
                <a:gd name="T20" fmla="*/ 36 w 42"/>
                <a:gd name="T21" fmla="*/ 15 h 35"/>
                <a:gd name="T22" fmla="*/ 42 w 42"/>
                <a:gd name="T23" fmla="*/ 10 h 35"/>
                <a:gd name="T24" fmla="*/ 40 w 42"/>
                <a:gd name="T25" fmla="*/ 9 h 35"/>
                <a:gd name="T26" fmla="*/ 39 w 42"/>
                <a:gd name="T27" fmla="*/ 8 h 35"/>
                <a:gd name="T28" fmla="*/ 36 w 42"/>
                <a:gd name="T29" fmla="*/ 5 h 35"/>
                <a:gd name="T30" fmla="*/ 33 w 42"/>
                <a:gd name="T31" fmla="*/ 4 h 35"/>
                <a:gd name="T32" fmla="*/ 32 w 42"/>
                <a:gd name="T33" fmla="*/ 6 h 35"/>
                <a:gd name="T34" fmla="*/ 31 w 42"/>
                <a:gd name="T35" fmla="*/ 5 h 35"/>
                <a:gd name="T36" fmla="*/ 30 w 42"/>
                <a:gd name="T37" fmla="*/ 4 h 35"/>
                <a:gd name="T38" fmla="*/ 27 w 42"/>
                <a:gd name="T39" fmla="*/ 3 h 35"/>
                <a:gd name="T40" fmla="*/ 24 w 42"/>
                <a:gd name="T41" fmla="*/ 3 h 35"/>
                <a:gd name="T42" fmla="*/ 25 w 42"/>
                <a:gd name="T43" fmla="*/ 1 h 35"/>
                <a:gd name="T44" fmla="*/ 25 w 42"/>
                <a:gd name="T45" fmla="*/ 1 h 35"/>
                <a:gd name="T46" fmla="*/ 19 w 42"/>
                <a:gd name="T47" fmla="*/ 1 h 35"/>
                <a:gd name="T48" fmla="*/ 15 w 42"/>
                <a:gd name="T49" fmla="*/ 2 h 35"/>
                <a:gd name="T50" fmla="*/ 11 w 42"/>
                <a:gd name="T51" fmla="*/ 5 h 35"/>
                <a:gd name="T52" fmla="*/ 12 w 42"/>
                <a:gd name="T53" fmla="*/ 6 h 35"/>
                <a:gd name="T54" fmla="*/ 11 w 42"/>
                <a:gd name="T55" fmla="*/ 7 h 35"/>
                <a:gd name="T56" fmla="*/ 12 w 42"/>
                <a:gd name="T57" fmla="*/ 8 h 35"/>
                <a:gd name="T58" fmla="*/ 11 w 42"/>
                <a:gd name="T59" fmla="*/ 10 h 35"/>
                <a:gd name="T60" fmla="*/ 9 w 42"/>
                <a:gd name="T61" fmla="*/ 11 h 35"/>
                <a:gd name="T62" fmla="*/ 6 w 42"/>
                <a:gd name="T63" fmla="*/ 17 h 35"/>
                <a:gd name="T64" fmla="*/ 4 w 42"/>
                <a:gd name="T65" fmla="*/ 18 h 35"/>
                <a:gd name="T66" fmla="*/ 4 w 42"/>
                <a:gd name="T67" fmla="*/ 20 h 35"/>
                <a:gd name="T68" fmla="*/ 1 w 42"/>
                <a:gd name="T69" fmla="*/ 24 h 35"/>
                <a:gd name="T70" fmla="*/ 0 w 42"/>
                <a:gd name="T71" fmla="*/ 26 h 35"/>
                <a:gd name="T72" fmla="*/ 3 w 42"/>
                <a:gd name="T73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35">
                  <a:moveTo>
                    <a:pt x="3" y="28"/>
                  </a:moveTo>
                  <a:cubicBezTo>
                    <a:pt x="4" y="29"/>
                    <a:pt x="4" y="33"/>
                    <a:pt x="4" y="34"/>
                  </a:cubicBezTo>
                  <a:cubicBezTo>
                    <a:pt x="4" y="35"/>
                    <a:pt x="6" y="34"/>
                    <a:pt x="7" y="34"/>
                  </a:cubicBezTo>
                  <a:cubicBezTo>
                    <a:pt x="7" y="34"/>
                    <a:pt x="8" y="34"/>
                    <a:pt x="9" y="34"/>
                  </a:cubicBezTo>
                  <a:cubicBezTo>
                    <a:pt x="9" y="34"/>
                    <a:pt x="10" y="33"/>
                    <a:pt x="10" y="32"/>
                  </a:cubicBezTo>
                  <a:cubicBezTo>
                    <a:pt x="11" y="31"/>
                    <a:pt x="11" y="32"/>
                    <a:pt x="13" y="32"/>
                  </a:cubicBezTo>
                  <a:cubicBezTo>
                    <a:pt x="16" y="31"/>
                    <a:pt x="18" y="30"/>
                    <a:pt x="19" y="29"/>
                  </a:cubicBezTo>
                  <a:cubicBezTo>
                    <a:pt x="21" y="27"/>
                    <a:pt x="24" y="20"/>
                    <a:pt x="24" y="20"/>
                  </a:cubicBezTo>
                  <a:cubicBezTo>
                    <a:pt x="25" y="19"/>
                    <a:pt x="27" y="17"/>
                    <a:pt x="28" y="17"/>
                  </a:cubicBezTo>
                  <a:cubicBezTo>
                    <a:pt x="29" y="17"/>
                    <a:pt x="30" y="17"/>
                    <a:pt x="31" y="16"/>
                  </a:cubicBezTo>
                  <a:cubicBezTo>
                    <a:pt x="33" y="15"/>
                    <a:pt x="35" y="15"/>
                    <a:pt x="36" y="15"/>
                  </a:cubicBezTo>
                  <a:cubicBezTo>
                    <a:pt x="38" y="14"/>
                    <a:pt x="41" y="11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9" y="8"/>
                    <a:pt x="39" y="8"/>
                  </a:cubicBezTo>
                  <a:cubicBezTo>
                    <a:pt x="39" y="8"/>
                    <a:pt x="37" y="6"/>
                    <a:pt x="36" y="5"/>
                  </a:cubicBezTo>
                  <a:cubicBezTo>
                    <a:pt x="36" y="4"/>
                    <a:pt x="34" y="4"/>
                    <a:pt x="33" y="4"/>
                  </a:cubicBezTo>
                  <a:cubicBezTo>
                    <a:pt x="32" y="5"/>
                    <a:pt x="33" y="5"/>
                    <a:pt x="32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1" y="4"/>
                    <a:pt x="31" y="4"/>
                    <a:pt x="30" y="4"/>
                  </a:cubicBezTo>
                  <a:cubicBezTo>
                    <a:pt x="29" y="4"/>
                    <a:pt x="28" y="3"/>
                    <a:pt x="27" y="3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2" y="3"/>
                    <a:pt x="25" y="2"/>
                    <a:pt x="25" y="1"/>
                  </a:cubicBezTo>
                  <a:cubicBezTo>
                    <a:pt x="26" y="1"/>
                    <a:pt x="26" y="0"/>
                    <a:pt x="25" y="1"/>
                  </a:cubicBezTo>
                  <a:cubicBezTo>
                    <a:pt x="23" y="1"/>
                    <a:pt x="21" y="1"/>
                    <a:pt x="19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0" y="6"/>
                    <a:pt x="12" y="6"/>
                    <a:pt x="12" y="6"/>
                  </a:cubicBezTo>
                  <a:cubicBezTo>
                    <a:pt x="12" y="6"/>
                    <a:pt x="12" y="7"/>
                    <a:pt x="11" y="7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10"/>
                    <a:pt x="11" y="10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8" y="13"/>
                    <a:pt x="6" y="16"/>
                    <a:pt x="6" y="17"/>
                  </a:cubicBezTo>
                  <a:cubicBezTo>
                    <a:pt x="6" y="17"/>
                    <a:pt x="5" y="18"/>
                    <a:pt x="4" y="18"/>
                  </a:cubicBezTo>
                  <a:cubicBezTo>
                    <a:pt x="3" y="19"/>
                    <a:pt x="4" y="19"/>
                    <a:pt x="4" y="20"/>
                  </a:cubicBezTo>
                  <a:cubicBezTo>
                    <a:pt x="4" y="20"/>
                    <a:pt x="2" y="24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2" y="27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8" name="Freeform 93"/>
            <p:cNvSpPr/>
            <p:nvPr/>
          </p:nvSpPr>
          <p:spPr bwMode="auto">
            <a:xfrm>
              <a:off x="2033850" y="2325906"/>
              <a:ext cx="309439" cy="225237"/>
            </a:xfrm>
            <a:custGeom>
              <a:avLst/>
              <a:gdLst>
                <a:gd name="T0" fmla="*/ 10 w 62"/>
                <a:gd name="T1" fmla="*/ 6 h 45"/>
                <a:gd name="T2" fmla="*/ 5 w 62"/>
                <a:gd name="T3" fmla="*/ 9 h 45"/>
                <a:gd name="T4" fmla="*/ 6 w 62"/>
                <a:gd name="T5" fmla="*/ 11 h 45"/>
                <a:gd name="T6" fmla="*/ 1 w 62"/>
                <a:gd name="T7" fmla="*/ 16 h 45"/>
                <a:gd name="T8" fmla="*/ 2 w 62"/>
                <a:gd name="T9" fmla="*/ 18 h 45"/>
                <a:gd name="T10" fmla="*/ 4 w 62"/>
                <a:gd name="T11" fmla="*/ 20 h 45"/>
                <a:gd name="T12" fmla="*/ 11 w 62"/>
                <a:gd name="T13" fmla="*/ 19 h 45"/>
                <a:gd name="T14" fmla="*/ 9 w 62"/>
                <a:gd name="T15" fmla="*/ 20 h 45"/>
                <a:gd name="T16" fmla="*/ 2 w 62"/>
                <a:gd name="T17" fmla="*/ 22 h 45"/>
                <a:gd name="T18" fmla="*/ 4 w 62"/>
                <a:gd name="T19" fmla="*/ 27 h 45"/>
                <a:gd name="T20" fmla="*/ 8 w 62"/>
                <a:gd name="T21" fmla="*/ 27 h 45"/>
                <a:gd name="T22" fmla="*/ 17 w 62"/>
                <a:gd name="T23" fmla="*/ 26 h 45"/>
                <a:gd name="T24" fmla="*/ 25 w 62"/>
                <a:gd name="T25" fmla="*/ 28 h 45"/>
                <a:gd name="T26" fmla="*/ 22 w 62"/>
                <a:gd name="T27" fmla="*/ 30 h 45"/>
                <a:gd name="T28" fmla="*/ 17 w 62"/>
                <a:gd name="T29" fmla="*/ 31 h 45"/>
                <a:gd name="T30" fmla="*/ 7 w 62"/>
                <a:gd name="T31" fmla="*/ 31 h 45"/>
                <a:gd name="T32" fmla="*/ 2 w 62"/>
                <a:gd name="T33" fmla="*/ 35 h 45"/>
                <a:gd name="T34" fmla="*/ 5 w 62"/>
                <a:gd name="T35" fmla="*/ 39 h 45"/>
                <a:gd name="T36" fmla="*/ 12 w 62"/>
                <a:gd name="T37" fmla="*/ 41 h 45"/>
                <a:gd name="T38" fmla="*/ 14 w 62"/>
                <a:gd name="T39" fmla="*/ 45 h 45"/>
                <a:gd name="T40" fmla="*/ 24 w 62"/>
                <a:gd name="T41" fmla="*/ 44 h 45"/>
                <a:gd name="T42" fmla="*/ 35 w 62"/>
                <a:gd name="T43" fmla="*/ 41 h 45"/>
                <a:gd name="T44" fmla="*/ 40 w 62"/>
                <a:gd name="T45" fmla="*/ 41 h 45"/>
                <a:gd name="T46" fmla="*/ 43 w 62"/>
                <a:gd name="T47" fmla="*/ 42 h 45"/>
                <a:gd name="T48" fmla="*/ 51 w 62"/>
                <a:gd name="T49" fmla="*/ 43 h 45"/>
                <a:gd name="T50" fmla="*/ 57 w 62"/>
                <a:gd name="T51" fmla="*/ 39 h 45"/>
                <a:gd name="T52" fmla="*/ 55 w 62"/>
                <a:gd name="T53" fmla="*/ 37 h 45"/>
                <a:gd name="T54" fmla="*/ 51 w 62"/>
                <a:gd name="T55" fmla="*/ 38 h 45"/>
                <a:gd name="T56" fmla="*/ 51 w 62"/>
                <a:gd name="T57" fmla="*/ 36 h 45"/>
                <a:gd name="T58" fmla="*/ 51 w 62"/>
                <a:gd name="T59" fmla="*/ 34 h 45"/>
                <a:gd name="T60" fmla="*/ 54 w 62"/>
                <a:gd name="T61" fmla="*/ 36 h 45"/>
                <a:gd name="T62" fmla="*/ 56 w 62"/>
                <a:gd name="T63" fmla="*/ 34 h 45"/>
                <a:gd name="T64" fmla="*/ 60 w 62"/>
                <a:gd name="T65" fmla="*/ 35 h 45"/>
                <a:gd name="T66" fmla="*/ 60 w 62"/>
                <a:gd name="T67" fmla="*/ 33 h 45"/>
                <a:gd name="T68" fmla="*/ 60 w 62"/>
                <a:gd name="T69" fmla="*/ 31 h 45"/>
                <a:gd name="T70" fmla="*/ 56 w 62"/>
                <a:gd name="T71" fmla="*/ 30 h 45"/>
                <a:gd name="T72" fmla="*/ 51 w 62"/>
                <a:gd name="T73" fmla="*/ 24 h 45"/>
                <a:gd name="T74" fmla="*/ 54 w 62"/>
                <a:gd name="T75" fmla="*/ 8 h 45"/>
                <a:gd name="T76" fmla="*/ 52 w 62"/>
                <a:gd name="T77" fmla="*/ 3 h 45"/>
                <a:gd name="T78" fmla="*/ 48 w 62"/>
                <a:gd name="T79" fmla="*/ 2 h 45"/>
                <a:gd name="T80" fmla="*/ 46 w 62"/>
                <a:gd name="T81" fmla="*/ 3 h 45"/>
                <a:gd name="T82" fmla="*/ 45 w 62"/>
                <a:gd name="T83" fmla="*/ 7 h 45"/>
                <a:gd name="T84" fmla="*/ 43 w 62"/>
                <a:gd name="T85" fmla="*/ 17 h 45"/>
                <a:gd name="T86" fmla="*/ 40 w 62"/>
                <a:gd name="T87" fmla="*/ 17 h 45"/>
                <a:gd name="T88" fmla="*/ 39 w 62"/>
                <a:gd name="T89" fmla="*/ 4 h 45"/>
                <a:gd name="T90" fmla="*/ 35 w 62"/>
                <a:gd name="T91" fmla="*/ 4 h 45"/>
                <a:gd name="T92" fmla="*/ 37 w 62"/>
                <a:gd name="T93" fmla="*/ 8 h 45"/>
                <a:gd name="T94" fmla="*/ 29 w 62"/>
                <a:gd name="T95" fmla="*/ 9 h 45"/>
                <a:gd name="T96" fmla="*/ 31 w 62"/>
                <a:gd name="T97" fmla="*/ 4 h 45"/>
                <a:gd name="T98" fmla="*/ 28 w 62"/>
                <a:gd name="T99" fmla="*/ 4 h 45"/>
                <a:gd name="T100" fmla="*/ 23 w 62"/>
                <a:gd name="T101" fmla="*/ 7 h 45"/>
                <a:gd name="T102" fmla="*/ 23 w 62"/>
                <a:gd name="T103" fmla="*/ 5 h 45"/>
                <a:gd name="T104" fmla="*/ 24 w 62"/>
                <a:gd name="T105" fmla="*/ 1 h 45"/>
                <a:gd name="T106" fmla="*/ 18 w 62"/>
                <a:gd name="T107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45">
                  <a:moveTo>
                    <a:pt x="13" y="5"/>
                  </a:moveTo>
                  <a:cubicBezTo>
                    <a:pt x="12" y="5"/>
                    <a:pt x="11" y="6"/>
                    <a:pt x="10" y="6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7" y="7"/>
                    <a:pt x="5" y="8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5" y="12"/>
                    <a:pt x="3" y="13"/>
                    <a:pt x="2" y="13"/>
                  </a:cubicBezTo>
                  <a:cubicBezTo>
                    <a:pt x="2" y="14"/>
                    <a:pt x="1" y="15"/>
                    <a:pt x="1" y="16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2" y="17"/>
                    <a:pt x="0" y="18"/>
                    <a:pt x="2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9"/>
                    <a:pt x="3" y="20"/>
                    <a:pt x="4" y="20"/>
                  </a:cubicBezTo>
                  <a:cubicBezTo>
                    <a:pt x="5" y="19"/>
                    <a:pt x="7" y="20"/>
                    <a:pt x="8" y="20"/>
                  </a:cubicBezTo>
                  <a:cubicBezTo>
                    <a:pt x="9" y="19"/>
                    <a:pt x="9" y="19"/>
                    <a:pt x="11" y="19"/>
                  </a:cubicBezTo>
                  <a:cubicBezTo>
                    <a:pt x="12" y="19"/>
                    <a:pt x="14" y="20"/>
                    <a:pt x="13" y="20"/>
                  </a:cubicBezTo>
                  <a:cubicBezTo>
                    <a:pt x="13" y="20"/>
                    <a:pt x="10" y="20"/>
                    <a:pt x="9" y="20"/>
                  </a:cubicBezTo>
                  <a:cubicBezTo>
                    <a:pt x="9" y="20"/>
                    <a:pt x="8" y="21"/>
                    <a:pt x="6" y="21"/>
                  </a:cubicBezTo>
                  <a:cubicBezTo>
                    <a:pt x="5" y="21"/>
                    <a:pt x="2" y="22"/>
                    <a:pt x="2" y="22"/>
                  </a:cubicBezTo>
                  <a:cubicBezTo>
                    <a:pt x="2" y="22"/>
                    <a:pt x="1" y="25"/>
                    <a:pt x="2" y="26"/>
                  </a:cubicBezTo>
                  <a:cubicBezTo>
                    <a:pt x="2" y="26"/>
                    <a:pt x="3" y="27"/>
                    <a:pt x="4" y="27"/>
                  </a:cubicBezTo>
                  <a:cubicBezTo>
                    <a:pt x="6" y="27"/>
                    <a:pt x="6" y="28"/>
                    <a:pt x="7" y="27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10" y="27"/>
                    <a:pt x="10" y="27"/>
                    <a:pt x="12" y="27"/>
                  </a:cubicBezTo>
                  <a:cubicBezTo>
                    <a:pt x="13" y="26"/>
                    <a:pt x="17" y="25"/>
                    <a:pt x="17" y="26"/>
                  </a:cubicBezTo>
                  <a:cubicBezTo>
                    <a:pt x="18" y="26"/>
                    <a:pt x="19" y="27"/>
                    <a:pt x="20" y="27"/>
                  </a:cubicBezTo>
                  <a:cubicBezTo>
                    <a:pt x="22" y="27"/>
                    <a:pt x="26" y="27"/>
                    <a:pt x="25" y="28"/>
                  </a:cubicBezTo>
                  <a:cubicBezTo>
                    <a:pt x="24" y="28"/>
                    <a:pt x="21" y="29"/>
                    <a:pt x="21" y="29"/>
                  </a:cubicBezTo>
                  <a:cubicBezTo>
                    <a:pt x="22" y="29"/>
                    <a:pt x="23" y="30"/>
                    <a:pt x="22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0" y="31"/>
                    <a:pt x="18" y="31"/>
                    <a:pt x="17" y="31"/>
                  </a:cubicBezTo>
                  <a:cubicBezTo>
                    <a:pt x="16" y="31"/>
                    <a:pt x="12" y="32"/>
                    <a:pt x="11" y="32"/>
                  </a:cubicBezTo>
                  <a:cubicBezTo>
                    <a:pt x="10" y="32"/>
                    <a:pt x="9" y="31"/>
                    <a:pt x="7" y="31"/>
                  </a:cubicBezTo>
                  <a:cubicBezTo>
                    <a:pt x="5" y="31"/>
                    <a:pt x="2" y="32"/>
                    <a:pt x="3" y="32"/>
                  </a:cubicBezTo>
                  <a:cubicBezTo>
                    <a:pt x="3" y="33"/>
                    <a:pt x="2" y="35"/>
                    <a:pt x="2" y="35"/>
                  </a:cubicBezTo>
                  <a:cubicBezTo>
                    <a:pt x="3" y="35"/>
                    <a:pt x="4" y="36"/>
                    <a:pt x="4" y="37"/>
                  </a:cubicBezTo>
                  <a:cubicBezTo>
                    <a:pt x="3" y="38"/>
                    <a:pt x="4" y="39"/>
                    <a:pt x="5" y="39"/>
                  </a:cubicBezTo>
                  <a:cubicBezTo>
                    <a:pt x="7" y="40"/>
                    <a:pt x="10" y="39"/>
                    <a:pt x="11" y="40"/>
                  </a:cubicBezTo>
                  <a:cubicBezTo>
                    <a:pt x="11" y="40"/>
                    <a:pt x="13" y="40"/>
                    <a:pt x="12" y="41"/>
                  </a:cubicBezTo>
                  <a:cubicBezTo>
                    <a:pt x="12" y="42"/>
                    <a:pt x="11" y="42"/>
                    <a:pt x="12" y="43"/>
                  </a:cubicBezTo>
                  <a:cubicBezTo>
                    <a:pt x="12" y="44"/>
                    <a:pt x="13" y="45"/>
                    <a:pt x="14" y="45"/>
                  </a:cubicBezTo>
                  <a:cubicBezTo>
                    <a:pt x="16" y="45"/>
                    <a:pt x="20" y="43"/>
                    <a:pt x="21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6" y="44"/>
                    <a:pt x="28" y="42"/>
                    <a:pt x="29" y="42"/>
                  </a:cubicBezTo>
                  <a:cubicBezTo>
                    <a:pt x="30" y="42"/>
                    <a:pt x="35" y="41"/>
                    <a:pt x="35" y="41"/>
                  </a:cubicBezTo>
                  <a:cubicBezTo>
                    <a:pt x="36" y="41"/>
                    <a:pt x="37" y="40"/>
                    <a:pt x="38" y="40"/>
                  </a:cubicBezTo>
                  <a:cubicBezTo>
                    <a:pt x="39" y="40"/>
                    <a:pt x="39" y="41"/>
                    <a:pt x="40" y="41"/>
                  </a:cubicBezTo>
                  <a:cubicBezTo>
                    <a:pt x="42" y="41"/>
                    <a:pt x="45" y="41"/>
                    <a:pt x="44" y="41"/>
                  </a:cubicBezTo>
                  <a:cubicBezTo>
                    <a:pt x="44" y="41"/>
                    <a:pt x="42" y="42"/>
                    <a:pt x="43" y="42"/>
                  </a:cubicBezTo>
                  <a:cubicBezTo>
                    <a:pt x="44" y="42"/>
                    <a:pt x="46" y="42"/>
                    <a:pt x="47" y="42"/>
                  </a:cubicBezTo>
                  <a:cubicBezTo>
                    <a:pt x="49" y="43"/>
                    <a:pt x="50" y="43"/>
                    <a:pt x="51" y="43"/>
                  </a:cubicBezTo>
                  <a:cubicBezTo>
                    <a:pt x="52" y="43"/>
                    <a:pt x="56" y="41"/>
                    <a:pt x="56" y="41"/>
                  </a:cubicBezTo>
                  <a:cubicBezTo>
                    <a:pt x="56" y="40"/>
                    <a:pt x="57" y="39"/>
                    <a:pt x="57" y="39"/>
                  </a:cubicBezTo>
                  <a:cubicBezTo>
                    <a:pt x="57" y="39"/>
                    <a:pt x="56" y="40"/>
                    <a:pt x="56" y="39"/>
                  </a:cubicBezTo>
                  <a:cubicBezTo>
                    <a:pt x="56" y="38"/>
                    <a:pt x="56" y="37"/>
                    <a:pt x="55" y="37"/>
                  </a:cubicBezTo>
                  <a:cubicBezTo>
                    <a:pt x="55" y="37"/>
                    <a:pt x="53" y="38"/>
                    <a:pt x="52" y="38"/>
                  </a:cubicBezTo>
                  <a:cubicBezTo>
                    <a:pt x="52" y="38"/>
                    <a:pt x="52" y="38"/>
                    <a:pt x="51" y="38"/>
                  </a:cubicBezTo>
                  <a:cubicBezTo>
                    <a:pt x="50" y="38"/>
                    <a:pt x="49" y="39"/>
                    <a:pt x="49" y="38"/>
                  </a:cubicBezTo>
                  <a:cubicBezTo>
                    <a:pt x="50" y="37"/>
                    <a:pt x="51" y="37"/>
                    <a:pt x="51" y="36"/>
                  </a:cubicBezTo>
                  <a:cubicBezTo>
                    <a:pt x="50" y="36"/>
                    <a:pt x="49" y="37"/>
                    <a:pt x="49" y="36"/>
                  </a:cubicBezTo>
                  <a:cubicBezTo>
                    <a:pt x="50" y="35"/>
                    <a:pt x="51" y="34"/>
                    <a:pt x="51" y="34"/>
                  </a:cubicBezTo>
                  <a:cubicBezTo>
                    <a:pt x="51" y="35"/>
                    <a:pt x="51" y="36"/>
                    <a:pt x="52" y="36"/>
                  </a:cubicBezTo>
                  <a:cubicBezTo>
                    <a:pt x="53" y="36"/>
                    <a:pt x="55" y="36"/>
                    <a:pt x="54" y="36"/>
                  </a:cubicBezTo>
                  <a:cubicBezTo>
                    <a:pt x="53" y="35"/>
                    <a:pt x="52" y="35"/>
                    <a:pt x="54" y="35"/>
                  </a:cubicBezTo>
                  <a:cubicBezTo>
                    <a:pt x="55" y="35"/>
                    <a:pt x="55" y="34"/>
                    <a:pt x="56" y="34"/>
                  </a:cubicBezTo>
                  <a:cubicBezTo>
                    <a:pt x="57" y="35"/>
                    <a:pt x="58" y="34"/>
                    <a:pt x="59" y="35"/>
                  </a:cubicBezTo>
                  <a:cubicBezTo>
                    <a:pt x="59" y="35"/>
                    <a:pt x="60" y="36"/>
                    <a:pt x="60" y="35"/>
                  </a:cubicBezTo>
                  <a:cubicBezTo>
                    <a:pt x="61" y="35"/>
                    <a:pt x="62" y="34"/>
                    <a:pt x="61" y="34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1" y="32"/>
                    <a:pt x="62" y="32"/>
                    <a:pt x="62" y="32"/>
                  </a:cubicBezTo>
                  <a:cubicBezTo>
                    <a:pt x="61" y="31"/>
                    <a:pt x="60" y="31"/>
                    <a:pt x="60" y="31"/>
                  </a:cubicBezTo>
                  <a:cubicBezTo>
                    <a:pt x="59" y="31"/>
                    <a:pt x="58" y="32"/>
                    <a:pt x="57" y="32"/>
                  </a:cubicBezTo>
                  <a:cubicBezTo>
                    <a:pt x="57" y="31"/>
                    <a:pt x="57" y="31"/>
                    <a:pt x="56" y="30"/>
                  </a:cubicBezTo>
                  <a:cubicBezTo>
                    <a:pt x="55" y="28"/>
                    <a:pt x="55" y="28"/>
                    <a:pt x="54" y="27"/>
                  </a:cubicBezTo>
                  <a:cubicBezTo>
                    <a:pt x="53" y="27"/>
                    <a:pt x="51" y="25"/>
                    <a:pt x="51" y="24"/>
                  </a:cubicBezTo>
                  <a:cubicBezTo>
                    <a:pt x="50" y="23"/>
                    <a:pt x="53" y="14"/>
                    <a:pt x="53" y="13"/>
                  </a:cubicBezTo>
                  <a:cubicBezTo>
                    <a:pt x="54" y="12"/>
                    <a:pt x="54" y="9"/>
                    <a:pt x="54" y="8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3" y="5"/>
                    <a:pt x="52" y="4"/>
                    <a:pt x="52" y="3"/>
                  </a:cubicBezTo>
                  <a:cubicBezTo>
                    <a:pt x="51" y="2"/>
                    <a:pt x="50" y="1"/>
                    <a:pt x="50" y="1"/>
                  </a:cubicBezTo>
                  <a:cubicBezTo>
                    <a:pt x="49" y="1"/>
                    <a:pt x="49" y="3"/>
                    <a:pt x="48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2"/>
                    <a:pt x="46" y="3"/>
                    <a:pt x="46" y="3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44" y="5"/>
                    <a:pt x="45" y="7"/>
                    <a:pt x="45" y="7"/>
                  </a:cubicBezTo>
                  <a:cubicBezTo>
                    <a:pt x="45" y="8"/>
                    <a:pt x="44" y="12"/>
                    <a:pt x="44" y="13"/>
                  </a:cubicBezTo>
                  <a:cubicBezTo>
                    <a:pt x="43" y="14"/>
                    <a:pt x="43" y="17"/>
                    <a:pt x="43" y="17"/>
                  </a:cubicBezTo>
                  <a:cubicBezTo>
                    <a:pt x="43" y="18"/>
                    <a:pt x="42" y="18"/>
                    <a:pt x="41" y="18"/>
                  </a:cubicBezTo>
                  <a:cubicBezTo>
                    <a:pt x="41" y="18"/>
                    <a:pt x="40" y="17"/>
                    <a:pt x="40" y="17"/>
                  </a:cubicBezTo>
                  <a:cubicBezTo>
                    <a:pt x="40" y="17"/>
                    <a:pt x="41" y="9"/>
                    <a:pt x="41" y="8"/>
                  </a:cubicBezTo>
                  <a:cubicBezTo>
                    <a:pt x="41" y="8"/>
                    <a:pt x="38" y="5"/>
                    <a:pt x="39" y="4"/>
                  </a:cubicBezTo>
                  <a:cubicBezTo>
                    <a:pt x="39" y="3"/>
                    <a:pt x="35" y="2"/>
                    <a:pt x="35" y="2"/>
                  </a:cubicBezTo>
                  <a:cubicBezTo>
                    <a:pt x="35" y="2"/>
                    <a:pt x="35" y="4"/>
                    <a:pt x="35" y="4"/>
                  </a:cubicBezTo>
                  <a:cubicBezTo>
                    <a:pt x="36" y="5"/>
                    <a:pt x="37" y="5"/>
                    <a:pt x="37" y="6"/>
                  </a:cubicBezTo>
                  <a:cubicBezTo>
                    <a:pt x="37" y="7"/>
                    <a:pt x="38" y="8"/>
                    <a:pt x="37" y="8"/>
                  </a:cubicBezTo>
                  <a:cubicBezTo>
                    <a:pt x="35" y="8"/>
                    <a:pt x="35" y="8"/>
                    <a:pt x="34" y="8"/>
                  </a:cubicBezTo>
                  <a:cubicBezTo>
                    <a:pt x="32" y="8"/>
                    <a:pt x="29" y="10"/>
                    <a:pt x="29" y="9"/>
                  </a:cubicBezTo>
                  <a:cubicBezTo>
                    <a:pt x="28" y="9"/>
                    <a:pt x="33" y="7"/>
                    <a:pt x="33" y="6"/>
                  </a:cubicBezTo>
                  <a:cubicBezTo>
                    <a:pt x="33" y="4"/>
                    <a:pt x="31" y="4"/>
                    <a:pt x="31" y="4"/>
                  </a:cubicBezTo>
                  <a:cubicBezTo>
                    <a:pt x="31" y="3"/>
                    <a:pt x="29" y="2"/>
                    <a:pt x="28" y="2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7" y="5"/>
                    <a:pt x="26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3" y="7"/>
                    <a:pt x="21" y="8"/>
                    <a:pt x="21" y="8"/>
                  </a:cubicBezTo>
                  <a:cubicBezTo>
                    <a:pt x="20" y="7"/>
                    <a:pt x="22" y="5"/>
                    <a:pt x="23" y="5"/>
                  </a:cubicBezTo>
                  <a:cubicBezTo>
                    <a:pt x="24" y="4"/>
                    <a:pt x="24" y="4"/>
                    <a:pt x="25" y="3"/>
                  </a:cubicBezTo>
                  <a:cubicBezTo>
                    <a:pt x="25" y="2"/>
                    <a:pt x="25" y="1"/>
                    <a:pt x="24" y="1"/>
                  </a:cubicBezTo>
                  <a:cubicBezTo>
                    <a:pt x="24" y="0"/>
                    <a:pt x="22" y="0"/>
                    <a:pt x="22" y="0"/>
                  </a:cubicBezTo>
                  <a:cubicBezTo>
                    <a:pt x="21" y="1"/>
                    <a:pt x="19" y="2"/>
                    <a:pt x="18" y="3"/>
                  </a:cubicBezTo>
                  <a:cubicBezTo>
                    <a:pt x="17" y="3"/>
                    <a:pt x="13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9" name="Freeform 94"/>
            <p:cNvSpPr/>
            <p:nvPr/>
          </p:nvSpPr>
          <p:spPr bwMode="auto">
            <a:xfrm>
              <a:off x="2282242" y="2300645"/>
              <a:ext cx="61047" cy="50520"/>
            </a:xfrm>
            <a:custGeom>
              <a:avLst/>
              <a:gdLst>
                <a:gd name="T0" fmla="*/ 3 w 12"/>
                <a:gd name="T1" fmla="*/ 6 h 10"/>
                <a:gd name="T2" fmla="*/ 5 w 12"/>
                <a:gd name="T3" fmla="*/ 9 h 10"/>
                <a:gd name="T4" fmla="*/ 6 w 12"/>
                <a:gd name="T5" fmla="*/ 8 h 10"/>
                <a:gd name="T6" fmla="*/ 8 w 12"/>
                <a:gd name="T7" fmla="*/ 7 h 10"/>
                <a:gd name="T8" fmla="*/ 10 w 12"/>
                <a:gd name="T9" fmla="*/ 3 h 10"/>
                <a:gd name="T10" fmla="*/ 11 w 12"/>
                <a:gd name="T11" fmla="*/ 1 h 10"/>
                <a:gd name="T12" fmla="*/ 3 w 12"/>
                <a:gd name="T13" fmla="*/ 0 h 10"/>
                <a:gd name="T14" fmla="*/ 1 w 12"/>
                <a:gd name="T15" fmla="*/ 3 h 10"/>
                <a:gd name="T16" fmla="*/ 3 w 12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3" y="6"/>
                  </a:moveTo>
                  <a:cubicBezTo>
                    <a:pt x="4" y="6"/>
                    <a:pt x="4" y="7"/>
                    <a:pt x="5" y="9"/>
                  </a:cubicBezTo>
                  <a:cubicBezTo>
                    <a:pt x="5" y="10"/>
                    <a:pt x="6" y="8"/>
                    <a:pt x="6" y="8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8" y="6"/>
                    <a:pt x="9" y="5"/>
                    <a:pt x="10" y="3"/>
                  </a:cubicBezTo>
                  <a:cubicBezTo>
                    <a:pt x="11" y="2"/>
                    <a:pt x="12" y="1"/>
                    <a:pt x="11" y="1"/>
                  </a:cubicBezTo>
                  <a:cubicBezTo>
                    <a:pt x="10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2" y="5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0" name="Freeform 95"/>
            <p:cNvSpPr/>
            <p:nvPr/>
          </p:nvSpPr>
          <p:spPr bwMode="auto">
            <a:xfrm>
              <a:off x="1720203" y="2504831"/>
              <a:ext cx="14735" cy="16840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0 h 3"/>
                <a:gd name="T4" fmla="*/ 0 w 3"/>
                <a:gd name="T5" fmla="*/ 2 h 3"/>
                <a:gd name="T6" fmla="*/ 2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3"/>
                    <a:pt x="2" y="0"/>
                    <a:pt x="2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1" name="Freeform 96"/>
            <p:cNvSpPr/>
            <p:nvPr/>
          </p:nvSpPr>
          <p:spPr bwMode="auto">
            <a:xfrm>
              <a:off x="2467484" y="2285911"/>
              <a:ext cx="119987" cy="115776"/>
            </a:xfrm>
            <a:custGeom>
              <a:avLst/>
              <a:gdLst>
                <a:gd name="T0" fmla="*/ 1 w 24"/>
                <a:gd name="T1" fmla="*/ 16 h 23"/>
                <a:gd name="T2" fmla="*/ 3 w 24"/>
                <a:gd name="T3" fmla="*/ 18 h 23"/>
                <a:gd name="T4" fmla="*/ 2 w 24"/>
                <a:gd name="T5" fmla="*/ 20 h 23"/>
                <a:gd name="T6" fmla="*/ 3 w 24"/>
                <a:gd name="T7" fmla="*/ 22 h 23"/>
                <a:gd name="T8" fmla="*/ 2 w 24"/>
                <a:gd name="T9" fmla="*/ 22 h 23"/>
                <a:gd name="T10" fmla="*/ 5 w 24"/>
                <a:gd name="T11" fmla="*/ 23 h 23"/>
                <a:gd name="T12" fmla="*/ 7 w 24"/>
                <a:gd name="T13" fmla="*/ 20 h 23"/>
                <a:gd name="T14" fmla="*/ 6 w 24"/>
                <a:gd name="T15" fmla="*/ 18 h 23"/>
                <a:gd name="T16" fmla="*/ 6 w 24"/>
                <a:gd name="T17" fmla="*/ 16 h 23"/>
                <a:gd name="T18" fmla="*/ 10 w 24"/>
                <a:gd name="T19" fmla="*/ 15 h 23"/>
                <a:gd name="T20" fmla="*/ 11 w 24"/>
                <a:gd name="T21" fmla="*/ 15 h 23"/>
                <a:gd name="T22" fmla="*/ 14 w 24"/>
                <a:gd name="T23" fmla="*/ 14 h 23"/>
                <a:gd name="T24" fmla="*/ 17 w 24"/>
                <a:gd name="T25" fmla="*/ 12 h 23"/>
                <a:gd name="T26" fmla="*/ 18 w 24"/>
                <a:gd name="T27" fmla="*/ 9 h 23"/>
                <a:gd name="T28" fmla="*/ 21 w 24"/>
                <a:gd name="T29" fmla="*/ 6 h 23"/>
                <a:gd name="T30" fmla="*/ 24 w 24"/>
                <a:gd name="T31" fmla="*/ 3 h 23"/>
                <a:gd name="T32" fmla="*/ 23 w 24"/>
                <a:gd name="T33" fmla="*/ 2 h 23"/>
                <a:gd name="T34" fmla="*/ 21 w 24"/>
                <a:gd name="T35" fmla="*/ 1 h 23"/>
                <a:gd name="T36" fmla="*/ 19 w 24"/>
                <a:gd name="T37" fmla="*/ 2 h 23"/>
                <a:gd name="T38" fmla="*/ 17 w 24"/>
                <a:gd name="T39" fmla="*/ 2 h 23"/>
                <a:gd name="T40" fmla="*/ 16 w 24"/>
                <a:gd name="T41" fmla="*/ 1 h 23"/>
                <a:gd name="T42" fmla="*/ 12 w 24"/>
                <a:gd name="T43" fmla="*/ 0 h 23"/>
                <a:gd name="T44" fmla="*/ 11 w 24"/>
                <a:gd name="T45" fmla="*/ 1 h 23"/>
                <a:gd name="T46" fmla="*/ 7 w 24"/>
                <a:gd name="T47" fmla="*/ 1 h 23"/>
                <a:gd name="T48" fmla="*/ 7 w 24"/>
                <a:gd name="T49" fmla="*/ 3 h 23"/>
                <a:gd name="T50" fmla="*/ 5 w 24"/>
                <a:gd name="T51" fmla="*/ 5 h 23"/>
                <a:gd name="T52" fmla="*/ 4 w 24"/>
                <a:gd name="T53" fmla="*/ 4 h 23"/>
                <a:gd name="T54" fmla="*/ 3 w 24"/>
                <a:gd name="T55" fmla="*/ 7 h 23"/>
                <a:gd name="T56" fmla="*/ 3 w 24"/>
                <a:gd name="T57" fmla="*/ 10 h 23"/>
                <a:gd name="T58" fmla="*/ 1 w 24"/>
                <a:gd name="T59" fmla="*/ 11 h 23"/>
                <a:gd name="T60" fmla="*/ 2 w 24"/>
                <a:gd name="T61" fmla="*/ 15 h 23"/>
                <a:gd name="T62" fmla="*/ 0 w 24"/>
                <a:gd name="T63" fmla="*/ 15 h 23"/>
                <a:gd name="T64" fmla="*/ 1 w 24"/>
                <a:gd name="T65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3">
                  <a:moveTo>
                    <a:pt x="1" y="16"/>
                  </a:moveTo>
                  <a:cubicBezTo>
                    <a:pt x="2" y="17"/>
                    <a:pt x="2" y="17"/>
                    <a:pt x="3" y="18"/>
                  </a:cubicBezTo>
                  <a:cubicBezTo>
                    <a:pt x="3" y="19"/>
                    <a:pt x="2" y="20"/>
                    <a:pt x="2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2"/>
                    <a:pt x="3" y="22"/>
                    <a:pt x="2" y="22"/>
                  </a:cubicBezTo>
                  <a:cubicBezTo>
                    <a:pt x="2" y="23"/>
                    <a:pt x="5" y="23"/>
                    <a:pt x="5" y="23"/>
                  </a:cubicBezTo>
                  <a:cubicBezTo>
                    <a:pt x="7" y="22"/>
                    <a:pt x="7" y="21"/>
                    <a:pt x="7" y="20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6" y="17"/>
                    <a:pt x="6" y="16"/>
                    <a:pt x="6" y="16"/>
                  </a:cubicBezTo>
                  <a:cubicBezTo>
                    <a:pt x="7" y="16"/>
                    <a:pt x="9" y="15"/>
                    <a:pt x="10" y="15"/>
                  </a:cubicBezTo>
                  <a:cubicBezTo>
                    <a:pt x="10" y="14"/>
                    <a:pt x="10" y="15"/>
                    <a:pt x="11" y="15"/>
                  </a:cubicBezTo>
                  <a:cubicBezTo>
                    <a:pt x="11" y="15"/>
                    <a:pt x="13" y="14"/>
                    <a:pt x="14" y="14"/>
                  </a:cubicBezTo>
                  <a:cubicBezTo>
                    <a:pt x="15" y="14"/>
                    <a:pt x="17" y="12"/>
                    <a:pt x="17" y="12"/>
                  </a:cubicBezTo>
                  <a:cubicBezTo>
                    <a:pt x="18" y="11"/>
                    <a:pt x="18" y="10"/>
                    <a:pt x="18" y="9"/>
                  </a:cubicBezTo>
                  <a:cubicBezTo>
                    <a:pt x="19" y="9"/>
                    <a:pt x="20" y="7"/>
                    <a:pt x="21" y="6"/>
                  </a:cubicBezTo>
                  <a:cubicBezTo>
                    <a:pt x="22" y="5"/>
                    <a:pt x="23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0" y="1"/>
                    <a:pt x="21" y="2"/>
                    <a:pt x="19" y="2"/>
                  </a:cubicBezTo>
                  <a:cubicBezTo>
                    <a:pt x="17" y="1"/>
                    <a:pt x="18" y="2"/>
                    <a:pt x="17" y="2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6" y="0"/>
                    <a:pt x="13" y="1"/>
                    <a:pt x="12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1" y="2"/>
                    <a:pt x="8" y="1"/>
                    <a:pt x="7" y="1"/>
                  </a:cubicBezTo>
                  <a:cubicBezTo>
                    <a:pt x="6" y="1"/>
                    <a:pt x="6" y="3"/>
                    <a:pt x="7" y="3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4" y="5"/>
                    <a:pt x="5" y="5"/>
                    <a:pt x="4" y="4"/>
                  </a:cubicBezTo>
                  <a:cubicBezTo>
                    <a:pt x="4" y="4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1"/>
                    <a:pt x="1" y="11"/>
                  </a:cubicBezTo>
                  <a:cubicBezTo>
                    <a:pt x="1" y="12"/>
                    <a:pt x="2" y="14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2" name="Freeform 97"/>
            <p:cNvSpPr/>
            <p:nvPr/>
          </p:nvSpPr>
          <p:spPr bwMode="auto">
            <a:xfrm>
              <a:off x="2347499" y="2290121"/>
              <a:ext cx="115776" cy="141036"/>
            </a:xfrm>
            <a:custGeom>
              <a:avLst/>
              <a:gdLst>
                <a:gd name="T0" fmla="*/ 1 w 23"/>
                <a:gd name="T1" fmla="*/ 10 h 28"/>
                <a:gd name="T2" fmla="*/ 0 w 23"/>
                <a:gd name="T3" fmla="*/ 12 h 28"/>
                <a:gd name="T4" fmla="*/ 0 w 23"/>
                <a:gd name="T5" fmla="*/ 15 h 28"/>
                <a:gd name="T6" fmla="*/ 0 w 23"/>
                <a:gd name="T7" fmla="*/ 17 h 28"/>
                <a:gd name="T8" fmla="*/ 2 w 23"/>
                <a:gd name="T9" fmla="*/ 20 h 28"/>
                <a:gd name="T10" fmla="*/ 4 w 23"/>
                <a:gd name="T11" fmla="*/ 20 h 28"/>
                <a:gd name="T12" fmla="*/ 4 w 23"/>
                <a:gd name="T13" fmla="*/ 22 h 28"/>
                <a:gd name="T14" fmla="*/ 6 w 23"/>
                <a:gd name="T15" fmla="*/ 22 h 28"/>
                <a:gd name="T16" fmla="*/ 7 w 23"/>
                <a:gd name="T17" fmla="*/ 25 h 28"/>
                <a:gd name="T18" fmla="*/ 8 w 23"/>
                <a:gd name="T19" fmla="*/ 28 h 28"/>
                <a:gd name="T20" fmla="*/ 10 w 23"/>
                <a:gd name="T21" fmla="*/ 27 h 28"/>
                <a:gd name="T22" fmla="*/ 12 w 23"/>
                <a:gd name="T23" fmla="*/ 26 h 28"/>
                <a:gd name="T24" fmla="*/ 15 w 23"/>
                <a:gd name="T25" fmla="*/ 25 h 28"/>
                <a:gd name="T26" fmla="*/ 17 w 23"/>
                <a:gd name="T27" fmla="*/ 24 h 28"/>
                <a:gd name="T28" fmla="*/ 19 w 23"/>
                <a:gd name="T29" fmla="*/ 23 h 28"/>
                <a:gd name="T30" fmla="*/ 20 w 23"/>
                <a:gd name="T31" fmla="*/ 22 h 28"/>
                <a:gd name="T32" fmla="*/ 20 w 23"/>
                <a:gd name="T33" fmla="*/ 19 h 28"/>
                <a:gd name="T34" fmla="*/ 22 w 23"/>
                <a:gd name="T35" fmla="*/ 18 h 28"/>
                <a:gd name="T36" fmla="*/ 22 w 23"/>
                <a:gd name="T37" fmla="*/ 14 h 28"/>
                <a:gd name="T38" fmla="*/ 20 w 23"/>
                <a:gd name="T39" fmla="*/ 13 h 28"/>
                <a:gd name="T40" fmla="*/ 19 w 23"/>
                <a:gd name="T41" fmla="*/ 11 h 28"/>
                <a:gd name="T42" fmla="*/ 18 w 23"/>
                <a:gd name="T43" fmla="*/ 13 h 28"/>
                <a:gd name="T44" fmla="*/ 16 w 23"/>
                <a:gd name="T45" fmla="*/ 11 h 28"/>
                <a:gd name="T46" fmla="*/ 17 w 23"/>
                <a:gd name="T47" fmla="*/ 10 h 28"/>
                <a:gd name="T48" fmla="*/ 19 w 23"/>
                <a:gd name="T49" fmla="*/ 7 h 28"/>
                <a:gd name="T50" fmla="*/ 20 w 23"/>
                <a:gd name="T51" fmla="*/ 7 h 28"/>
                <a:gd name="T52" fmla="*/ 21 w 23"/>
                <a:gd name="T53" fmla="*/ 6 h 28"/>
                <a:gd name="T54" fmla="*/ 20 w 23"/>
                <a:gd name="T55" fmla="*/ 4 h 28"/>
                <a:gd name="T56" fmla="*/ 22 w 23"/>
                <a:gd name="T57" fmla="*/ 4 h 28"/>
                <a:gd name="T58" fmla="*/ 21 w 23"/>
                <a:gd name="T59" fmla="*/ 1 h 28"/>
                <a:gd name="T60" fmla="*/ 19 w 23"/>
                <a:gd name="T61" fmla="*/ 2 h 28"/>
                <a:gd name="T62" fmla="*/ 16 w 23"/>
                <a:gd name="T63" fmla="*/ 3 h 28"/>
                <a:gd name="T64" fmla="*/ 13 w 23"/>
                <a:gd name="T65" fmla="*/ 2 h 28"/>
                <a:gd name="T66" fmla="*/ 14 w 23"/>
                <a:gd name="T67" fmla="*/ 1 h 28"/>
                <a:gd name="T68" fmla="*/ 11 w 23"/>
                <a:gd name="T69" fmla="*/ 1 h 28"/>
                <a:gd name="T70" fmla="*/ 9 w 23"/>
                <a:gd name="T71" fmla="*/ 1 h 28"/>
                <a:gd name="T72" fmla="*/ 6 w 23"/>
                <a:gd name="T73" fmla="*/ 5 h 28"/>
                <a:gd name="T74" fmla="*/ 7 w 23"/>
                <a:gd name="T75" fmla="*/ 7 h 28"/>
                <a:gd name="T76" fmla="*/ 9 w 23"/>
                <a:gd name="T77" fmla="*/ 8 h 28"/>
                <a:gd name="T78" fmla="*/ 8 w 23"/>
                <a:gd name="T79" fmla="*/ 11 h 28"/>
                <a:gd name="T80" fmla="*/ 9 w 23"/>
                <a:gd name="T81" fmla="*/ 12 h 28"/>
                <a:gd name="T82" fmla="*/ 7 w 23"/>
                <a:gd name="T83" fmla="*/ 14 h 28"/>
                <a:gd name="T84" fmla="*/ 5 w 23"/>
                <a:gd name="T85" fmla="*/ 13 h 28"/>
                <a:gd name="T86" fmla="*/ 4 w 23"/>
                <a:gd name="T87" fmla="*/ 12 h 28"/>
                <a:gd name="T88" fmla="*/ 5 w 23"/>
                <a:gd name="T89" fmla="*/ 10 h 28"/>
                <a:gd name="T90" fmla="*/ 3 w 23"/>
                <a:gd name="T91" fmla="*/ 9 h 28"/>
                <a:gd name="T92" fmla="*/ 1 w 23"/>
                <a:gd name="T9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" h="28">
                  <a:moveTo>
                    <a:pt x="1" y="10"/>
                  </a:moveTo>
                  <a:cubicBezTo>
                    <a:pt x="1" y="11"/>
                    <a:pt x="0" y="11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1" y="16"/>
                    <a:pt x="0" y="16"/>
                    <a:pt x="0" y="17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" y="21"/>
                    <a:pt x="3" y="20"/>
                    <a:pt x="4" y="20"/>
                  </a:cubicBezTo>
                  <a:cubicBezTo>
                    <a:pt x="4" y="20"/>
                    <a:pt x="4" y="22"/>
                    <a:pt x="4" y="22"/>
                  </a:cubicBezTo>
                  <a:cubicBezTo>
                    <a:pt x="5" y="23"/>
                    <a:pt x="5" y="22"/>
                    <a:pt x="6" y="22"/>
                  </a:cubicBezTo>
                  <a:cubicBezTo>
                    <a:pt x="6" y="22"/>
                    <a:pt x="7" y="24"/>
                    <a:pt x="7" y="25"/>
                  </a:cubicBezTo>
                  <a:cubicBezTo>
                    <a:pt x="8" y="26"/>
                    <a:pt x="7" y="27"/>
                    <a:pt x="8" y="28"/>
                  </a:cubicBezTo>
                  <a:cubicBezTo>
                    <a:pt x="8" y="28"/>
                    <a:pt x="9" y="28"/>
                    <a:pt x="10" y="27"/>
                  </a:cubicBezTo>
                  <a:cubicBezTo>
                    <a:pt x="11" y="27"/>
                    <a:pt x="11" y="27"/>
                    <a:pt x="12" y="26"/>
                  </a:cubicBezTo>
                  <a:cubicBezTo>
                    <a:pt x="13" y="25"/>
                    <a:pt x="14" y="26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19" y="23"/>
                    <a:pt x="20" y="22"/>
                    <a:pt x="20" y="22"/>
                  </a:cubicBezTo>
                  <a:cubicBezTo>
                    <a:pt x="21" y="21"/>
                    <a:pt x="20" y="20"/>
                    <a:pt x="20" y="19"/>
                  </a:cubicBezTo>
                  <a:cubicBezTo>
                    <a:pt x="20" y="18"/>
                    <a:pt x="22" y="18"/>
                    <a:pt x="22" y="18"/>
                  </a:cubicBezTo>
                  <a:cubicBezTo>
                    <a:pt x="23" y="17"/>
                    <a:pt x="23" y="15"/>
                    <a:pt x="22" y="14"/>
                  </a:cubicBezTo>
                  <a:cubicBezTo>
                    <a:pt x="21" y="13"/>
                    <a:pt x="21" y="13"/>
                    <a:pt x="20" y="13"/>
                  </a:cubicBezTo>
                  <a:cubicBezTo>
                    <a:pt x="19" y="13"/>
                    <a:pt x="20" y="11"/>
                    <a:pt x="19" y="11"/>
                  </a:cubicBezTo>
                  <a:cubicBezTo>
                    <a:pt x="18" y="10"/>
                    <a:pt x="19" y="12"/>
                    <a:pt x="18" y="13"/>
                  </a:cubicBezTo>
                  <a:cubicBezTo>
                    <a:pt x="18" y="14"/>
                    <a:pt x="17" y="11"/>
                    <a:pt x="16" y="11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8" y="10"/>
                    <a:pt x="18" y="8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0" y="5"/>
                    <a:pt x="20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3" y="4"/>
                    <a:pt x="21" y="2"/>
                    <a:pt x="21" y="1"/>
                  </a:cubicBezTo>
                  <a:cubicBezTo>
                    <a:pt x="20" y="1"/>
                    <a:pt x="20" y="2"/>
                    <a:pt x="19" y="2"/>
                  </a:cubicBezTo>
                  <a:cubicBezTo>
                    <a:pt x="19" y="3"/>
                    <a:pt x="17" y="3"/>
                    <a:pt x="16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0"/>
                    <a:pt x="12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7" y="1"/>
                    <a:pt x="6" y="5"/>
                    <a:pt x="6" y="5"/>
                  </a:cubicBezTo>
                  <a:cubicBezTo>
                    <a:pt x="6" y="6"/>
                    <a:pt x="7" y="6"/>
                    <a:pt x="7" y="7"/>
                  </a:cubicBezTo>
                  <a:cubicBezTo>
                    <a:pt x="6" y="8"/>
                    <a:pt x="8" y="8"/>
                    <a:pt x="9" y="8"/>
                  </a:cubicBezTo>
                  <a:cubicBezTo>
                    <a:pt x="10" y="8"/>
                    <a:pt x="9" y="10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3"/>
                    <a:pt x="7" y="14"/>
                  </a:cubicBezTo>
                  <a:cubicBezTo>
                    <a:pt x="7" y="14"/>
                    <a:pt x="6" y="13"/>
                    <a:pt x="5" y="13"/>
                  </a:cubicBezTo>
                  <a:cubicBezTo>
                    <a:pt x="5" y="13"/>
                    <a:pt x="4" y="12"/>
                    <a:pt x="4" y="12"/>
                  </a:cubicBezTo>
                  <a:cubicBezTo>
                    <a:pt x="4" y="11"/>
                    <a:pt x="4" y="11"/>
                    <a:pt x="5" y="10"/>
                  </a:cubicBez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1" y="10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3" name="Freeform 98"/>
            <p:cNvSpPr/>
            <p:nvPr/>
          </p:nvSpPr>
          <p:spPr bwMode="auto">
            <a:xfrm>
              <a:off x="2347497" y="2216445"/>
              <a:ext cx="21051" cy="18945"/>
            </a:xfrm>
            <a:custGeom>
              <a:avLst/>
              <a:gdLst>
                <a:gd name="T0" fmla="*/ 1 w 4"/>
                <a:gd name="T1" fmla="*/ 2 h 4"/>
                <a:gd name="T2" fmla="*/ 1 w 4"/>
                <a:gd name="T3" fmla="*/ 4 h 4"/>
                <a:gd name="T4" fmla="*/ 3 w 4"/>
                <a:gd name="T5" fmla="*/ 2 h 4"/>
                <a:gd name="T6" fmla="*/ 3 w 4"/>
                <a:gd name="T7" fmla="*/ 0 h 4"/>
                <a:gd name="T8" fmla="*/ 2 w 4"/>
                <a:gd name="T9" fmla="*/ 0 h 4"/>
                <a:gd name="T10" fmla="*/ 0 w 4"/>
                <a:gd name="T11" fmla="*/ 3 h 4"/>
                <a:gd name="T12" fmla="*/ 1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4" y="2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4" name="Freeform 99"/>
            <p:cNvSpPr/>
            <p:nvPr/>
          </p:nvSpPr>
          <p:spPr bwMode="auto">
            <a:xfrm>
              <a:off x="5890243" y="2165926"/>
              <a:ext cx="33680" cy="14735"/>
            </a:xfrm>
            <a:custGeom>
              <a:avLst/>
              <a:gdLst>
                <a:gd name="T0" fmla="*/ 1 w 7"/>
                <a:gd name="T1" fmla="*/ 2 h 3"/>
                <a:gd name="T2" fmla="*/ 6 w 7"/>
                <a:gd name="T3" fmla="*/ 2 h 3"/>
                <a:gd name="T4" fmla="*/ 6 w 7"/>
                <a:gd name="T5" fmla="*/ 0 h 3"/>
                <a:gd name="T6" fmla="*/ 2 w 7"/>
                <a:gd name="T7" fmla="*/ 1 h 3"/>
                <a:gd name="T8" fmla="*/ 1 w 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1" y="2"/>
                  </a:moveTo>
                  <a:cubicBezTo>
                    <a:pt x="0" y="3"/>
                    <a:pt x="4" y="2"/>
                    <a:pt x="6" y="2"/>
                  </a:cubicBezTo>
                  <a:cubicBezTo>
                    <a:pt x="7" y="2"/>
                    <a:pt x="7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5" name="Freeform 100"/>
            <p:cNvSpPr/>
            <p:nvPr/>
          </p:nvSpPr>
          <p:spPr bwMode="auto">
            <a:xfrm>
              <a:off x="5879718" y="2125930"/>
              <a:ext cx="29471" cy="14735"/>
            </a:xfrm>
            <a:custGeom>
              <a:avLst/>
              <a:gdLst>
                <a:gd name="T0" fmla="*/ 5 w 6"/>
                <a:gd name="T1" fmla="*/ 2 h 3"/>
                <a:gd name="T2" fmla="*/ 6 w 6"/>
                <a:gd name="T3" fmla="*/ 0 h 3"/>
                <a:gd name="T4" fmla="*/ 4 w 6"/>
                <a:gd name="T5" fmla="*/ 1 h 3"/>
                <a:gd name="T6" fmla="*/ 1 w 6"/>
                <a:gd name="T7" fmla="*/ 2 h 3"/>
                <a:gd name="T8" fmla="*/ 5 w 6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2"/>
                  </a:move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3"/>
                    <a:pt x="4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6" name="Freeform 101"/>
            <p:cNvSpPr/>
            <p:nvPr/>
          </p:nvSpPr>
          <p:spPr bwMode="auto">
            <a:xfrm>
              <a:off x="5081917" y="2511146"/>
              <a:ext cx="35785" cy="29471"/>
            </a:xfrm>
            <a:custGeom>
              <a:avLst/>
              <a:gdLst>
                <a:gd name="T0" fmla="*/ 3 w 7"/>
                <a:gd name="T1" fmla="*/ 6 h 6"/>
                <a:gd name="T2" fmla="*/ 7 w 7"/>
                <a:gd name="T3" fmla="*/ 2 h 6"/>
                <a:gd name="T4" fmla="*/ 4 w 7"/>
                <a:gd name="T5" fmla="*/ 0 h 6"/>
                <a:gd name="T6" fmla="*/ 1 w 7"/>
                <a:gd name="T7" fmla="*/ 1 h 6"/>
                <a:gd name="T8" fmla="*/ 3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4" y="6"/>
                    <a:pt x="7" y="3"/>
                    <a:pt x="7" y="2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1" y="2"/>
                    <a:pt x="0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7" name="Freeform 102"/>
            <p:cNvSpPr/>
            <p:nvPr/>
          </p:nvSpPr>
          <p:spPr bwMode="auto">
            <a:xfrm>
              <a:off x="5267157" y="2460627"/>
              <a:ext cx="33680" cy="39995"/>
            </a:xfrm>
            <a:custGeom>
              <a:avLst/>
              <a:gdLst>
                <a:gd name="T0" fmla="*/ 5 w 7"/>
                <a:gd name="T1" fmla="*/ 4 h 8"/>
                <a:gd name="T2" fmla="*/ 2 w 7"/>
                <a:gd name="T3" fmla="*/ 1 h 8"/>
                <a:gd name="T4" fmla="*/ 0 w 7"/>
                <a:gd name="T5" fmla="*/ 3 h 8"/>
                <a:gd name="T6" fmla="*/ 3 w 7"/>
                <a:gd name="T7" fmla="*/ 6 h 8"/>
                <a:gd name="T8" fmla="*/ 5 w 7"/>
                <a:gd name="T9" fmla="*/ 8 h 8"/>
                <a:gd name="T10" fmla="*/ 7 w 7"/>
                <a:gd name="T11" fmla="*/ 6 h 8"/>
                <a:gd name="T12" fmla="*/ 5 w 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4"/>
                  </a:moveTo>
                  <a:cubicBezTo>
                    <a:pt x="4" y="3"/>
                    <a:pt x="3" y="2"/>
                    <a:pt x="2" y="1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6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8" name="Freeform 103"/>
            <p:cNvSpPr/>
            <p:nvPr/>
          </p:nvSpPr>
          <p:spPr bwMode="auto">
            <a:xfrm>
              <a:off x="5471345" y="2321695"/>
              <a:ext cx="29471" cy="29471"/>
            </a:xfrm>
            <a:custGeom>
              <a:avLst/>
              <a:gdLst>
                <a:gd name="T0" fmla="*/ 1 w 6"/>
                <a:gd name="T1" fmla="*/ 5 h 6"/>
                <a:gd name="T2" fmla="*/ 3 w 6"/>
                <a:gd name="T3" fmla="*/ 5 h 6"/>
                <a:gd name="T4" fmla="*/ 5 w 6"/>
                <a:gd name="T5" fmla="*/ 2 h 6"/>
                <a:gd name="T6" fmla="*/ 4 w 6"/>
                <a:gd name="T7" fmla="*/ 0 h 6"/>
                <a:gd name="T8" fmla="*/ 1 w 6"/>
                <a:gd name="T9" fmla="*/ 1 h 6"/>
                <a:gd name="T10" fmla="*/ 0 w 6"/>
                <a:gd name="T11" fmla="*/ 6 h 6"/>
                <a:gd name="T12" fmla="*/ 1 w 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1" y="5"/>
                  </a:moveTo>
                  <a:cubicBezTo>
                    <a:pt x="2" y="4"/>
                    <a:pt x="2" y="5"/>
                    <a:pt x="3" y="5"/>
                  </a:cubicBezTo>
                  <a:cubicBezTo>
                    <a:pt x="6" y="5"/>
                    <a:pt x="6" y="3"/>
                    <a:pt x="5" y="2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0" y="5"/>
                    <a:pt x="0" y="6"/>
                  </a:cubicBezTo>
                  <a:cubicBezTo>
                    <a:pt x="1" y="6"/>
                    <a:pt x="1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9" name="Freeform 104"/>
            <p:cNvSpPr/>
            <p:nvPr/>
          </p:nvSpPr>
          <p:spPr bwMode="auto">
            <a:xfrm>
              <a:off x="5540810" y="2330115"/>
              <a:ext cx="14735" cy="21051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1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0" name="Freeform 105"/>
            <p:cNvSpPr/>
            <p:nvPr/>
          </p:nvSpPr>
          <p:spPr bwMode="auto">
            <a:xfrm>
              <a:off x="5599749" y="2346955"/>
              <a:ext cx="21051" cy="842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0 w 4"/>
                <a:gd name="T5" fmla="*/ 1 h 2"/>
                <a:gd name="T6" fmla="*/ 3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4" y="2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1" name="Freeform 106"/>
            <p:cNvSpPr/>
            <p:nvPr/>
          </p:nvSpPr>
          <p:spPr bwMode="auto">
            <a:xfrm>
              <a:off x="5620801" y="2325906"/>
              <a:ext cx="18945" cy="14735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2 h 3"/>
                <a:gd name="T4" fmla="*/ 2 w 4"/>
                <a:gd name="T5" fmla="*/ 3 h 3"/>
                <a:gd name="T6" fmla="*/ 3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4" y="3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2" name="Freeform 107"/>
            <p:cNvSpPr/>
            <p:nvPr/>
          </p:nvSpPr>
          <p:spPr bwMode="auto">
            <a:xfrm>
              <a:off x="6197575" y="2266965"/>
              <a:ext cx="29471" cy="18945"/>
            </a:xfrm>
            <a:custGeom>
              <a:avLst/>
              <a:gdLst>
                <a:gd name="T0" fmla="*/ 1 w 6"/>
                <a:gd name="T1" fmla="*/ 1 h 4"/>
                <a:gd name="T2" fmla="*/ 0 w 6"/>
                <a:gd name="T3" fmla="*/ 3 h 4"/>
                <a:gd name="T4" fmla="*/ 5 w 6"/>
                <a:gd name="T5" fmla="*/ 3 h 4"/>
                <a:gd name="T6" fmla="*/ 4 w 6"/>
                <a:gd name="T7" fmla="*/ 1 h 4"/>
                <a:gd name="T8" fmla="*/ 1 w 6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3" name="Freeform 108"/>
            <p:cNvSpPr/>
            <p:nvPr/>
          </p:nvSpPr>
          <p:spPr bwMode="auto">
            <a:xfrm>
              <a:off x="6704885" y="2311172"/>
              <a:ext cx="71571" cy="35785"/>
            </a:xfrm>
            <a:custGeom>
              <a:avLst/>
              <a:gdLst>
                <a:gd name="T0" fmla="*/ 3 w 14"/>
                <a:gd name="T1" fmla="*/ 5 h 7"/>
                <a:gd name="T2" fmla="*/ 13 w 14"/>
                <a:gd name="T3" fmla="*/ 7 h 7"/>
                <a:gd name="T4" fmla="*/ 10 w 14"/>
                <a:gd name="T5" fmla="*/ 1 h 7"/>
                <a:gd name="T6" fmla="*/ 6 w 14"/>
                <a:gd name="T7" fmla="*/ 0 h 7"/>
                <a:gd name="T8" fmla="*/ 3 w 14"/>
                <a:gd name="T9" fmla="*/ 0 h 7"/>
                <a:gd name="T10" fmla="*/ 3 w 14"/>
                <a:gd name="T11" fmla="*/ 3 h 7"/>
                <a:gd name="T12" fmla="*/ 1 w 14"/>
                <a:gd name="T13" fmla="*/ 5 h 7"/>
                <a:gd name="T14" fmla="*/ 3 w 14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7">
                  <a:moveTo>
                    <a:pt x="3" y="5"/>
                  </a:moveTo>
                  <a:cubicBezTo>
                    <a:pt x="4" y="5"/>
                    <a:pt x="11" y="6"/>
                    <a:pt x="13" y="7"/>
                  </a:cubicBezTo>
                  <a:cubicBezTo>
                    <a:pt x="14" y="7"/>
                    <a:pt x="12" y="2"/>
                    <a:pt x="10" y="1"/>
                  </a:cubicBezTo>
                  <a:cubicBezTo>
                    <a:pt x="9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2"/>
                    <a:pt x="3" y="3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0" y="6"/>
                    <a:pt x="2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4" name="Freeform 109"/>
            <p:cNvSpPr/>
            <p:nvPr/>
          </p:nvSpPr>
          <p:spPr bwMode="auto">
            <a:xfrm>
              <a:off x="6696465" y="2290121"/>
              <a:ext cx="18945" cy="25260"/>
            </a:xfrm>
            <a:custGeom>
              <a:avLst/>
              <a:gdLst>
                <a:gd name="T0" fmla="*/ 4 w 4"/>
                <a:gd name="T1" fmla="*/ 1 h 5"/>
                <a:gd name="T2" fmla="*/ 2 w 4"/>
                <a:gd name="T3" fmla="*/ 0 h 5"/>
                <a:gd name="T4" fmla="*/ 2 w 4"/>
                <a:gd name="T5" fmla="*/ 4 h 5"/>
                <a:gd name="T6" fmla="*/ 4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4" y="5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5" name="Freeform 110"/>
            <p:cNvSpPr/>
            <p:nvPr/>
          </p:nvSpPr>
          <p:spPr bwMode="auto">
            <a:xfrm>
              <a:off x="6620684" y="2186976"/>
              <a:ext cx="159981" cy="84201"/>
            </a:xfrm>
            <a:custGeom>
              <a:avLst/>
              <a:gdLst>
                <a:gd name="T0" fmla="*/ 4 w 32"/>
                <a:gd name="T1" fmla="*/ 12 h 17"/>
                <a:gd name="T2" fmla="*/ 7 w 32"/>
                <a:gd name="T3" fmla="*/ 15 h 17"/>
                <a:gd name="T4" fmla="*/ 11 w 32"/>
                <a:gd name="T5" fmla="*/ 17 h 17"/>
                <a:gd name="T6" fmla="*/ 12 w 32"/>
                <a:gd name="T7" fmla="*/ 15 h 17"/>
                <a:gd name="T8" fmla="*/ 12 w 32"/>
                <a:gd name="T9" fmla="*/ 13 h 17"/>
                <a:gd name="T10" fmla="*/ 14 w 32"/>
                <a:gd name="T11" fmla="*/ 14 h 17"/>
                <a:gd name="T12" fmla="*/ 20 w 32"/>
                <a:gd name="T13" fmla="*/ 14 h 17"/>
                <a:gd name="T14" fmla="*/ 21 w 32"/>
                <a:gd name="T15" fmla="*/ 14 h 17"/>
                <a:gd name="T16" fmla="*/ 22 w 32"/>
                <a:gd name="T17" fmla="*/ 15 h 17"/>
                <a:gd name="T18" fmla="*/ 26 w 32"/>
                <a:gd name="T19" fmla="*/ 14 h 17"/>
                <a:gd name="T20" fmla="*/ 24 w 32"/>
                <a:gd name="T21" fmla="*/ 13 h 17"/>
                <a:gd name="T22" fmla="*/ 20 w 32"/>
                <a:gd name="T23" fmla="*/ 9 h 17"/>
                <a:gd name="T24" fmla="*/ 20 w 32"/>
                <a:gd name="T25" fmla="*/ 6 h 17"/>
                <a:gd name="T26" fmla="*/ 22 w 32"/>
                <a:gd name="T27" fmla="*/ 6 h 17"/>
                <a:gd name="T28" fmla="*/ 21 w 32"/>
                <a:gd name="T29" fmla="*/ 8 h 17"/>
                <a:gd name="T30" fmla="*/ 24 w 32"/>
                <a:gd name="T31" fmla="*/ 12 h 17"/>
                <a:gd name="T32" fmla="*/ 28 w 32"/>
                <a:gd name="T33" fmla="*/ 13 h 17"/>
                <a:gd name="T34" fmla="*/ 30 w 32"/>
                <a:gd name="T35" fmla="*/ 11 h 17"/>
                <a:gd name="T36" fmla="*/ 29 w 32"/>
                <a:gd name="T37" fmla="*/ 9 h 17"/>
                <a:gd name="T38" fmla="*/ 31 w 32"/>
                <a:gd name="T39" fmla="*/ 8 h 17"/>
                <a:gd name="T40" fmla="*/ 26 w 32"/>
                <a:gd name="T41" fmla="*/ 5 h 17"/>
                <a:gd name="T42" fmla="*/ 22 w 32"/>
                <a:gd name="T43" fmla="*/ 4 h 17"/>
                <a:gd name="T44" fmla="*/ 18 w 32"/>
                <a:gd name="T45" fmla="*/ 3 h 17"/>
                <a:gd name="T46" fmla="*/ 16 w 32"/>
                <a:gd name="T47" fmla="*/ 1 h 17"/>
                <a:gd name="T48" fmla="*/ 15 w 32"/>
                <a:gd name="T49" fmla="*/ 2 h 17"/>
                <a:gd name="T50" fmla="*/ 15 w 32"/>
                <a:gd name="T51" fmla="*/ 5 h 17"/>
                <a:gd name="T52" fmla="*/ 15 w 32"/>
                <a:gd name="T53" fmla="*/ 6 h 17"/>
                <a:gd name="T54" fmla="*/ 13 w 32"/>
                <a:gd name="T55" fmla="*/ 5 h 17"/>
                <a:gd name="T56" fmla="*/ 12 w 32"/>
                <a:gd name="T57" fmla="*/ 5 h 17"/>
                <a:gd name="T58" fmla="*/ 10 w 32"/>
                <a:gd name="T59" fmla="*/ 3 h 17"/>
                <a:gd name="T60" fmla="*/ 7 w 32"/>
                <a:gd name="T61" fmla="*/ 1 h 17"/>
                <a:gd name="T62" fmla="*/ 5 w 32"/>
                <a:gd name="T63" fmla="*/ 1 h 17"/>
                <a:gd name="T64" fmla="*/ 2 w 32"/>
                <a:gd name="T65" fmla="*/ 3 h 17"/>
                <a:gd name="T66" fmla="*/ 2 w 32"/>
                <a:gd name="T67" fmla="*/ 5 h 17"/>
                <a:gd name="T68" fmla="*/ 2 w 32"/>
                <a:gd name="T69" fmla="*/ 6 h 17"/>
                <a:gd name="T70" fmla="*/ 3 w 32"/>
                <a:gd name="T71" fmla="*/ 9 h 17"/>
                <a:gd name="T72" fmla="*/ 1 w 32"/>
                <a:gd name="T73" fmla="*/ 9 h 17"/>
                <a:gd name="T74" fmla="*/ 4 w 32"/>
                <a:gd name="T7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7">
                  <a:moveTo>
                    <a:pt x="4" y="12"/>
                  </a:moveTo>
                  <a:cubicBezTo>
                    <a:pt x="5" y="14"/>
                    <a:pt x="6" y="14"/>
                    <a:pt x="7" y="15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4"/>
                    <a:pt x="11" y="14"/>
                    <a:pt x="12" y="13"/>
                  </a:cubicBezTo>
                  <a:cubicBezTo>
                    <a:pt x="13" y="13"/>
                    <a:pt x="13" y="14"/>
                    <a:pt x="14" y="14"/>
                  </a:cubicBezTo>
                  <a:cubicBezTo>
                    <a:pt x="15" y="15"/>
                    <a:pt x="18" y="14"/>
                    <a:pt x="20" y="14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1" y="15"/>
                    <a:pt x="22" y="15"/>
                  </a:cubicBezTo>
                  <a:cubicBezTo>
                    <a:pt x="23" y="15"/>
                    <a:pt x="26" y="15"/>
                    <a:pt x="26" y="14"/>
                  </a:cubicBezTo>
                  <a:cubicBezTo>
                    <a:pt x="27" y="14"/>
                    <a:pt x="27" y="14"/>
                    <a:pt x="24" y="13"/>
                  </a:cubicBezTo>
                  <a:cubicBezTo>
                    <a:pt x="22" y="13"/>
                    <a:pt x="20" y="9"/>
                    <a:pt x="20" y="9"/>
                  </a:cubicBezTo>
                  <a:cubicBezTo>
                    <a:pt x="19" y="8"/>
                    <a:pt x="19" y="7"/>
                    <a:pt x="20" y="6"/>
                  </a:cubicBezTo>
                  <a:cubicBezTo>
                    <a:pt x="20" y="6"/>
                    <a:pt x="22" y="6"/>
                    <a:pt x="22" y="6"/>
                  </a:cubicBezTo>
                  <a:cubicBezTo>
                    <a:pt x="23" y="6"/>
                    <a:pt x="22" y="8"/>
                    <a:pt x="21" y="8"/>
                  </a:cubicBezTo>
                  <a:cubicBezTo>
                    <a:pt x="21" y="9"/>
                    <a:pt x="23" y="11"/>
                    <a:pt x="24" y="12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9" y="13"/>
                    <a:pt x="29" y="12"/>
                    <a:pt x="30" y="11"/>
                  </a:cubicBezTo>
                  <a:cubicBezTo>
                    <a:pt x="31" y="11"/>
                    <a:pt x="30" y="9"/>
                    <a:pt x="29" y="9"/>
                  </a:cubicBezTo>
                  <a:cubicBezTo>
                    <a:pt x="29" y="8"/>
                    <a:pt x="31" y="8"/>
                    <a:pt x="31" y="8"/>
                  </a:cubicBezTo>
                  <a:cubicBezTo>
                    <a:pt x="32" y="7"/>
                    <a:pt x="28" y="6"/>
                    <a:pt x="26" y="5"/>
                  </a:cubicBezTo>
                  <a:cubicBezTo>
                    <a:pt x="25" y="4"/>
                    <a:pt x="23" y="4"/>
                    <a:pt x="22" y="4"/>
                  </a:cubicBezTo>
                  <a:cubicBezTo>
                    <a:pt x="21" y="4"/>
                    <a:pt x="20" y="3"/>
                    <a:pt x="18" y="3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5" y="1"/>
                    <a:pt x="16" y="2"/>
                    <a:pt x="15" y="2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6"/>
                    <a:pt x="16" y="6"/>
                    <a:pt x="15" y="6"/>
                  </a:cubicBezTo>
                  <a:cubicBezTo>
                    <a:pt x="14" y="7"/>
                    <a:pt x="14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1" y="5"/>
                    <a:pt x="10" y="4"/>
                    <a:pt x="10" y="3"/>
                  </a:cubicBezTo>
                  <a:cubicBezTo>
                    <a:pt x="10" y="3"/>
                    <a:pt x="9" y="2"/>
                    <a:pt x="7" y="1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4" y="2"/>
                    <a:pt x="2" y="3"/>
                    <a:pt x="2" y="3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3" y="6"/>
                    <a:pt x="2" y="5"/>
                    <a:pt x="2" y="6"/>
                  </a:cubicBezTo>
                  <a:cubicBezTo>
                    <a:pt x="1" y="6"/>
                    <a:pt x="3" y="9"/>
                    <a:pt x="3" y="9"/>
                  </a:cubicBezTo>
                  <a:cubicBezTo>
                    <a:pt x="3" y="10"/>
                    <a:pt x="2" y="9"/>
                    <a:pt x="1" y="9"/>
                  </a:cubicBezTo>
                  <a:cubicBezTo>
                    <a:pt x="0" y="10"/>
                    <a:pt x="2" y="11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6" name="Freeform 111"/>
            <p:cNvSpPr/>
            <p:nvPr/>
          </p:nvSpPr>
          <p:spPr bwMode="auto">
            <a:xfrm>
              <a:off x="6791191" y="2226970"/>
              <a:ext cx="88411" cy="44205"/>
            </a:xfrm>
            <a:custGeom>
              <a:avLst/>
              <a:gdLst>
                <a:gd name="T0" fmla="*/ 3 w 18"/>
                <a:gd name="T1" fmla="*/ 3 h 9"/>
                <a:gd name="T2" fmla="*/ 6 w 18"/>
                <a:gd name="T3" fmla="*/ 5 h 9"/>
                <a:gd name="T4" fmla="*/ 10 w 18"/>
                <a:gd name="T5" fmla="*/ 7 h 9"/>
                <a:gd name="T6" fmla="*/ 13 w 18"/>
                <a:gd name="T7" fmla="*/ 9 h 9"/>
                <a:gd name="T8" fmla="*/ 13 w 18"/>
                <a:gd name="T9" fmla="*/ 8 h 9"/>
                <a:gd name="T10" fmla="*/ 15 w 18"/>
                <a:gd name="T11" fmla="*/ 8 h 9"/>
                <a:gd name="T12" fmla="*/ 18 w 18"/>
                <a:gd name="T13" fmla="*/ 6 h 9"/>
                <a:gd name="T14" fmla="*/ 16 w 18"/>
                <a:gd name="T15" fmla="*/ 4 h 9"/>
                <a:gd name="T16" fmla="*/ 12 w 18"/>
                <a:gd name="T17" fmla="*/ 3 h 9"/>
                <a:gd name="T18" fmla="*/ 9 w 18"/>
                <a:gd name="T19" fmla="*/ 3 h 9"/>
                <a:gd name="T20" fmla="*/ 9 w 18"/>
                <a:gd name="T21" fmla="*/ 2 h 9"/>
                <a:gd name="T22" fmla="*/ 7 w 18"/>
                <a:gd name="T23" fmla="*/ 1 h 9"/>
                <a:gd name="T24" fmla="*/ 4 w 18"/>
                <a:gd name="T25" fmla="*/ 2 h 9"/>
                <a:gd name="T26" fmla="*/ 1 w 18"/>
                <a:gd name="T27" fmla="*/ 0 h 9"/>
                <a:gd name="T28" fmla="*/ 3 w 18"/>
                <a:gd name="T2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9">
                  <a:moveTo>
                    <a:pt x="3" y="3"/>
                  </a:moveTo>
                  <a:cubicBezTo>
                    <a:pt x="4" y="3"/>
                    <a:pt x="5" y="5"/>
                    <a:pt x="6" y="5"/>
                  </a:cubicBezTo>
                  <a:cubicBezTo>
                    <a:pt x="6" y="5"/>
                    <a:pt x="9" y="7"/>
                    <a:pt x="10" y="7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9"/>
                    <a:pt x="13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6" y="8"/>
                    <a:pt x="17" y="6"/>
                    <a:pt x="18" y="6"/>
                  </a:cubicBezTo>
                  <a:cubicBezTo>
                    <a:pt x="18" y="5"/>
                    <a:pt x="17" y="4"/>
                    <a:pt x="16" y="4"/>
                  </a:cubicBezTo>
                  <a:cubicBezTo>
                    <a:pt x="16" y="4"/>
                    <a:pt x="14" y="4"/>
                    <a:pt x="12" y="3"/>
                  </a:cubicBezTo>
                  <a:cubicBezTo>
                    <a:pt x="10" y="2"/>
                    <a:pt x="11" y="3"/>
                    <a:pt x="9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2"/>
                    <a:pt x="1" y="0"/>
                    <a:pt x="1" y="0"/>
                  </a:cubicBezTo>
                  <a:cubicBezTo>
                    <a:pt x="0" y="0"/>
                    <a:pt x="2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7" name="Freeform 112"/>
            <p:cNvSpPr/>
            <p:nvPr/>
          </p:nvSpPr>
          <p:spPr bwMode="auto">
            <a:xfrm>
              <a:off x="6616474" y="2296437"/>
              <a:ext cx="25260" cy="18945"/>
            </a:xfrm>
            <a:custGeom>
              <a:avLst/>
              <a:gdLst>
                <a:gd name="T0" fmla="*/ 4 w 5"/>
                <a:gd name="T1" fmla="*/ 3 h 4"/>
                <a:gd name="T2" fmla="*/ 1 w 5"/>
                <a:gd name="T3" fmla="*/ 0 h 4"/>
                <a:gd name="T4" fmla="*/ 4 w 5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0"/>
                    <a:pt x="2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8" name="Freeform 113"/>
            <p:cNvSpPr/>
            <p:nvPr/>
          </p:nvSpPr>
          <p:spPr bwMode="auto">
            <a:xfrm>
              <a:off x="7264821" y="2490096"/>
              <a:ext cx="18945" cy="21051"/>
            </a:xfrm>
            <a:custGeom>
              <a:avLst/>
              <a:gdLst>
                <a:gd name="T0" fmla="*/ 0 w 4"/>
                <a:gd name="T1" fmla="*/ 1 h 4"/>
                <a:gd name="T2" fmla="*/ 3 w 4"/>
                <a:gd name="T3" fmla="*/ 4 h 4"/>
                <a:gd name="T4" fmla="*/ 4 w 4"/>
                <a:gd name="T5" fmla="*/ 0 h 4"/>
                <a:gd name="T6" fmla="*/ 1 w 4"/>
                <a:gd name="T7" fmla="*/ 0 h 4"/>
                <a:gd name="T8" fmla="*/ 0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1" y="1"/>
                    <a:pt x="2" y="3"/>
                    <a:pt x="3" y="4"/>
                  </a:cubicBezTo>
                  <a:cubicBezTo>
                    <a:pt x="4" y="4"/>
                    <a:pt x="4" y="1"/>
                    <a:pt x="4" y="0"/>
                  </a:cubicBezTo>
                  <a:cubicBezTo>
                    <a:pt x="4" y="0"/>
                    <a:pt x="3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9" name="Freeform 114"/>
            <p:cNvSpPr/>
            <p:nvPr/>
          </p:nvSpPr>
          <p:spPr bwMode="auto">
            <a:xfrm>
              <a:off x="7443746" y="2431158"/>
              <a:ext cx="58940" cy="14735"/>
            </a:xfrm>
            <a:custGeom>
              <a:avLst/>
              <a:gdLst>
                <a:gd name="T0" fmla="*/ 3 w 12"/>
                <a:gd name="T1" fmla="*/ 3 h 3"/>
                <a:gd name="T2" fmla="*/ 11 w 12"/>
                <a:gd name="T3" fmla="*/ 3 h 3"/>
                <a:gd name="T4" fmla="*/ 12 w 12"/>
                <a:gd name="T5" fmla="*/ 1 h 3"/>
                <a:gd name="T6" fmla="*/ 7 w 12"/>
                <a:gd name="T7" fmla="*/ 0 h 3"/>
                <a:gd name="T8" fmla="*/ 2 w 12"/>
                <a:gd name="T9" fmla="*/ 1 h 3"/>
                <a:gd name="T10" fmla="*/ 3 w 1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">
                  <a:moveTo>
                    <a:pt x="3" y="3"/>
                  </a:moveTo>
                  <a:cubicBezTo>
                    <a:pt x="5" y="3"/>
                    <a:pt x="10" y="3"/>
                    <a:pt x="11" y="3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0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0" y="1"/>
                    <a:pt x="1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0" name="Freeform 115"/>
            <p:cNvSpPr/>
            <p:nvPr/>
          </p:nvSpPr>
          <p:spPr bwMode="auto">
            <a:xfrm>
              <a:off x="5136647" y="2321696"/>
              <a:ext cx="115776" cy="138931"/>
            </a:xfrm>
            <a:custGeom>
              <a:avLst/>
              <a:gdLst>
                <a:gd name="T0" fmla="*/ 2 w 23"/>
                <a:gd name="T1" fmla="*/ 19 h 28"/>
                <a:gd name="T2" fmla="*/ 5 w 23"/>
                <a:gd name="T3" fmla="*/ 20 h 28"/>
                <a:gd name="T4" fmla="*/ 6 w 23"/>
                <a:gd name="T5" fmla="*/ 21 h 28"/>
                <a:gd name="T6" fmla="*/ 7 w 23"/>
                <a:gd name="T7" fmla="*/ 20 h 28"/>
                <a:gd name="T8" fmla="*/ 8 w 23"/>
                <a:gd name="T9" fmla="*/ 21 h 28"/>
                <a:gd name="T10" fmla="*/ 8 w 23"/>
                <a:gd name="T11" fmla="*/ 23 h 28"/>
                <a:gd name="T12" fmla="*/ 8 w 23"/>
                <a:gd name="T13" fmla="*/ 25 h 28"/>
                <a:gd name="T14" fmla="*/ 13 w 23"/>
                <a:gd name="T15" fmla="*/ 26 h 28"/>
                <a:gd name="T16" fmla="*/ 15 w 23"/>
                <a:gd name="T17" fmla="*/ 27 h 28"/>
                <a:gd name="T18" fmla="*/ 16 w 23"/>
                <a:gd name="T19" fmla="*/ 26 h 28"/>
                <a:gd name="T20" fmla="*/ 17 w 23"/>
                <a:gd name="T21" fmla="*/ 28 h 28"/>
                <a:gd name="T22" fmla="*/ 19 w 23"/>
                <a:gd name="T23" fmla="*/ 27 h 28"/>
                <a:gd name="T24" fmla="*/ 21 w 23"/>
                <a:gd name="T25" fmla="*/ 27 h 28"/>
                <a:gd name="T26" fmla="*/ 22 w 23"/>
                <a:gd name="T27" fmla="*/ 27 h 28"/>
                <a:gd name="T28" fmla="*/ 22 w 23"/>
                <a:gd name="T29" fmla="*/ 26 h 28"/>
                <a:gd name="T30" fmla="*/ 21 w 23"/>
                <a:gd name="T31" fmla="*/ 25 h 28"/>
                <a:gd name="T32" fmla="*/ 20 w 23"/>
                <a:gd name="T33" fmla="*/ 24 h 28"/>
                <a:gd name="T34" fmla="*/ 17 w 23"/>
                <a:gd name="T35" fmla="*/ 22 h 28"/>
                <a:gd name="T36" fmla="*/ 17 w 23"/>
                <a:gd name="T37" fmla="*/ 20 h 28"/>
                <a:gd name="T38" fmla="*/ 15 w 23"/>
                <a:gd name="T39" fmla="*/ 18 h 28"/>
                <a:gd name="T40" fmla="*/ 14 w 23"/>
                <a:gd name="T41" fmla="*/ 16 h 28"/>
                <a:gd name="T42" fmla="*/ 15 w 23"/>
                <a:gd name="T43" fmla="*/ 13 h 28"/>
                <a:gd name="T44" fmla="*/ 14 w 23"/>
                <a:gd name="T45" fmla="*/ 12 h 28"/>
                <a:gd name="T46" fmla="*/ 14 w 23"/>
                <a:gd name="T47" fmla="*/ 10 h 28"/>
                <a:gd name="T48" fmla="*/ 14 w 23"/>
                <a:gd name="T49" fmla="*/ 9 h 28"/>
                <a:gd name="T50" fmla="*/ 15 w 23"/>
                <a:gd name="T51" fmla="*/ 7 h 28"/>
                <a:gd name="T52" fmla="*/ 15 w 23"/>
                <a:gd name="T53" fmla="*/ 6 h 28"/>
                <a:gd name="T54" fmla="*/ 16 w 23"/>
                <a:gd name="T55" fmla="*/ 6 h 28"/>
                <a:gd name="T56" fmla="*/ 16 w 23"/>
                <a:gd name="T57" fmla="*/ 5 h 28"/>
                <a:gd name="T58" fmla="*/ 17 w 23"/>
                <a:gd name="T59" fmla="*/ 4 h 28"/>
                <a:gd name="T60" fmla="*/ 17 w 23"/>
                <a:gd name="T61" fmla="*/ 2 h 28"/>
                <a:gd name="T62" fmla="*/ 15 w 23"/>
                <a:gd name="T63" fmla="*/ 1 h 28"/>
                <a:gd name="T64" fmla="*/ 13 w 23"/>
                <a:gd name="T65" fmla="*/ 1 h 28"/>
                <a:gd name="T66" fmla="*/ 11 w 23"/>
                <a:gd name="T67" fmla="*/ 0 h 28"/>
                <a:gd name="T68" fmla="*/ 11 w 23"/>
                <a:gd name="T69" fmla="*/ 1 h 28"/>
                <a:gd name="T70" fmla="*/ 9 w 23"/>
                <a:gd name="T71" fmla="*/ 1 h 28"/>
                <a:gd name="T72" fmla="*/ 7 w 23"/>
                <a:gd name="T73" fmla="*/ 4 h 28"/>
                <a:gd name="T74" fmla="*/ 5 w 23"/>
                <a:gd name="T75" fmla="*/ 4 h 28"/>
                <a:gd name="T76" fmla="*/ 5 w 23"/>
                <a:gd name="T77" fmla="*/ 6 h 28"/>
                <a:gd name="T78" fmla="*/ 4 w 23"/>
                <a:gd name="T79" fmla="*/ 6 h 28"/>
                <a:gd name="T80" fmla="*/ 3 w 23"/>
                <a:gd name="T81" fmla="*/ 7 h 28"/>
                <a:gd name="T82" fmla="*/ 5 w 23"/>
                <a:gd name="T83" fmla="*/ 8 h 28"/>
                <a:gd name="T84" fmla="*/ 5 w 23"/>
                <a:gd name="T85" fmla="*/ 9 h 28"/>
                <a:gd name="T86" fmla="*/ 4 w 23"/>
                <a:gd name="T87" fmla="*/ 12 h 28"/>
                <a:gd name="T88" fmla="*/ 4 w 23"/>
                <a:gd name="T89" fmla="*/ 13 h 28"/>
                <a:gd name="T90" fmla="*/ 3 w 23"/>
                <a:gd name="T91" fmla="*/ 13 h 28"/>
                <a:gd name="T92" fmla="*/ 2 w 23"/>
                <a:gd name="T93" fmla="*/ 14 h 28"/>
                <a:gd name="T94" fmla="*/ 1 w 23"/>
                <a:gd name="T95" fmla="*/ 14 h 28"/>
                <a:gd name="T96" fmla="*/ 0 w 23"/>
                <a:gd name="T97" fmla="*/ 17 h 28"/>
                <a:gd name="T98" fmla="*/ 2 w 23"/>
                <a:gd name="T9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" h="28">
                  <a:moveTo>
                    <a:pt x="2" y="19"/>
                  </a:moveTo>
                  <a:cubicBezTo>
                    <a:pt x="2" y="19"/>
                    <a:pt x="4" y="20"/>
                    <a:pt x="5" y="20"/>
                  </a:cubicBezTo>
                  <a:cubicBezTo>
                    <a:pt x="5" y="20"/>
                    <a:pt x="5" y="20"/>
                    <a:pt x="6" y="21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9" y="24"/>
                    <a:pt x="8" y="25"/>
                    <a:pt x="8" y="25"/>
                  </a:cubicBezTo>
                  <a:cubicBezTo>
                    <a:pt x="8" y="26"/>
                    <a:pt x="12" y="26"/>
                    <a:pt x="13" y="26"/>
                  </a:cubicBezTo>
                  <a:cubicBezTo>
                    <a:pt x="13" y="26"/>
                    <a:pt x="14" y="27"/>
                    <a:pt x="15" y="27"/>
                  </a:cubicBezTo>
                  <a:cubicBezTo>
                    <a:pt x="16" y="27"/>
                    <a:pt x="15" y="26"/>
                    <a:pt x="16" y="26"/>
                  </a:cubicBezTo>
                  <a:cubicBezTo>
                    <a:pt x="16" y="26"/>
                    <a:pt x="17" y="27"/>
                    <a:pt x="17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19" y="27"/>
                    <a:pt x="20" y="27"/>
                    <a:pt x="21" y="27"/>
                  </a:cubicBezTo>
                  <a:cubicBezTo>
                    <a:pt x="21" y="27"/>
                    <a:pt x="21" y="27"/>
                    <a:pt x="22" y="27"/>
                  </a:cubicBezTo>
                  <a:cubicBezTo>
                    <a:pt x="23" y="26"/>
                    <a:pt x="22" y="25"/>
                    <a:pt x="22" y="26"/>
                  </a:cubicBezTo>
                  <a:cubicBezTo>
                    <a:pt x="21" y="26"/>
                    <a:pt x="21" y="25"/>
                    <a:pt x="21" y="25"/>
                  </a:cubicBezTo>
                  <a:cubicBezTo>
                    <a:pt x="21" y="24"/>
                    <a:pt x="20" y="25"/>
                    <a:pt x="20" y="24"/>
                  </a:cubicBezTo>
                  <a:cubicBezTo>
                    <a:pt x="19" y="23"/>
                    <a:pt x="17" y="22"/>
                    <a:pt x="17" y="22"/>
                  </a:cubicBezTo>
                  <a:cubicBezTo>
                    <a:pt x="17" y="22"/>
                    <a:pt x="17" y="21"/>
                    <a:pt x="17" y="20"/>
                  </a:cubicBezTo>
                  <a:cubicBezTo>
                    <a:pt x="17" y="20"/>
                    <a:pt x="15" y="18"/>
                    <a:pt x="15" y="18"/>
                  </a:cubicBezTo>
                  <a:cubicBezTo>
                    <a:pt x="15" y="17"/>
                    <a:pt x="14" y="16"/>
                    <a:pt x="14" y="16"/>
                  </a:cubicBezTo>
                  <a:cubicBezTo>
                    <a:pt x="14" y="15"/>
                    <a:pt x="14" y="14"/>
                    <a:pt x="15" y="13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10"/>
                    <a:pt x="14" y="10"/>
                    <a:pt x="14" y="9"/>
                  </a:cubicBezTo>
                  <a:cubicBezTo>
                    <a:pt x="14" y="9"/>
                    <a:pt x="15" y="8"/>
                    <a:pt x="15" y="7"/>
                  </a:cubicBezTo>
                  <a:cubicBezTo>
                    <a:pt x="15" y="7"/>
                    <a:pt x="14" y="6"/>
                    <a:pt x="15" y="6"/>
                  </a:cubicBezTo>
                  <a:cubicBezTo>
                    <a:pt x="15" y="5"/>
                    <a:pt x="16" y="6"/>
                    <a:pt x="16" y="6"/>
                  </a:cubicBezTo>
                  <a:cubicBezTo>
                    <a:pt x="17" y="6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8" y="4"/>
                    <a:pt x="18" y="2"/>
                    <a:pt x="17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1" y="1"/>
                    <a:pt x="9" y="1"/>
                    <a:pt x="9" y="1"/>
                  </a:cubicBezTo>
                  <a:cubicBezTo>
                    <a:pt x="8" y="1"/>
                    <a:pt x="8" y="4"/>
                    <a:pt x="7" y="4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11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4"/>
                    <a:pt x="0" y="16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1" name="Freeform 116"/>
            <p:cNvSpPr/>
            <p:nvPr/>
          </p:nvSpPr>
          <p:spPr bwMode="auto">
            <a:xfrm>
              <a:off x="5151381" y="2426947"/>
              <a:ext cx="21051" cy="14735"/>
            </a:xfrm>
            <a:custGeom>
              <a:avLst/>
              <a:gdLst>
                <a:gd name="T0" fmla="*/ 1 w 4"/>
                <a:gd name="T1" fmla="*/ 0 h 3"/>
                <a:gd name="T2" fmla="*/ 1 w 4"/>
                <a:gd name="T3" fmla="*/ 1 h 3"/>
                <a:gd name="T4" fmla="*/ 3 w 4"/>
                <a:gd name="T5" fmla="*/ 3 h 3"/>
                <a:gd name="T6" fmla="*/ 3 w 4"/>
                <a:gd name="T7" fmla="*/ 1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4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2" name="Freeform 117"/>
            <p:cNvSpPr/>
            <p:nvPr/>
          </p:nvSpPr>
          <p:spPr bwMode="auto">
            <a:xfrm>
              <a:off x="5161905" y="2125929"/>
              <a:ext cx="269443" cy="199977"/>
            </a:xfrm>
            <a:custGeom>
              <a:avLst/>
              <a:gdLst>
                <a:gd name="T0" fmla="*/ 4 w 54"/>
                <a:gd name="T1" fmla="*/ 37 h 40"/>
                <a:gd name="T2" fmla="*/ 9 w 54"/>
                <a:gd name="T3" fmla="*/ 39 h 40"/>
                <a:gd name="T4" fmla="*/ 14 w 54"/>
                <a:gd name="T5" fmla="*/ 40 h 40"/>
                <a:gd name="T6" fmla="*/ 15 w 54"/>
                <a:gd name="T7" fmla="*/ 37 h 40"/>
                <a:gd name="T8" fmla="*/ 17 w 54"/>
                <a:gd name="T9" fmla="*/ 36 h 40"/>
                <a:gd name="T10" fmla="*/ 17 w 54"/>
                <a:gd name="T11" fmla="*/ 34 h 40"/>
                <a:gd name="T12" fmla="*/ 18 w 54"/>
                <a:gd name="T13" fmla="*/ 32 h 40"/>
                <a:gd name="T14" fmla="*/ 19 w 54"/>
                <a:gd name="T15" fmla="*/ 31 h 40"/>
                <a:gd name="T16" fmla="*/ 20 w 54"/>
                <a:gd name="T17" fmla="*/ 28 h 40"/>
                <a:gd name="T18" fmla="*/ 20 w 54"/>
                <a:gd name="T19" fmla="*/ 27 h 40"/>
                <a:gd name="T20" fmla="*/ 23 w 54"/>
                <a:gd name="T21" fmla="*/ 26 h 40"/>
                <a:gd name="T22" fmla="*/ 23 w 54"/>
                <a:gd name="T23" fmla="*/ 24 h 40"/>
                <a:gd name="T24" fmla="*/ 27 w 54"/>
                <a:gd name="T25" fmla="*/ 24 h 40"/>
                <a:gd name="T26" fmla="*/ 29 w 54"/>
                <a:gd name="T27" fmla="*/ 21 h 40"/>
                <a:gd name="T28" fmla="*/ 31 w 54"/>
                <a:gd name="T29" fmla="*/ 21 h 40"/>
                <a:gd name="T30" fmla="*/ 35 w 54"/>
                <a:gd name="T31" fmla="*/ 18 h 40"/>
                <a:gd name="T32" fmla="*/ 41 w 54"/>
                <a:gd name="T33" fmla="*/ 15 h 40"/>
                <a:gd name="T34" fmla="*/ 48 w 54"/>
                <a:gd name="T35" fmla="*/ 15 h 40"/>
                <a:gd name="T36" fmla="*/ 52 w 54"/>
                <a:gd name="T37" fmla="*/ 12 h 40"/>
                <a:gd name="T38" fmla="*/ 53 w 54"/>
                <a:gd name="T39" fmla="*/ 10 h 40"/>
                <a:gd name="T40" fmla="*/ 54 w 54"/>
                <a:gd name="T41" fmla="*/ 8 h 40"/>
                <a:gd name="T42" fmla="*/ 54 w 54"/>
                <a:gd name="T43" fmla="*/ 4 h 40"/>
                <a:gd name="T44" fmla="*/ 52 w 54"/>
                <a:gd name="T45" fmla="*/ 1 h 40"/>
                <a:gd name="T46" fmla="*/ 49 w 54"/>
                <a:gd name="T47" fmla="*/ 1 h 40"/>
                <a:gd name="T48" fmla="*/ 46 w 54"/>
                <a:gd name="T49" fmla="*/ 1 h 40"/>
                <a:gd name="T50" fmla="*/ 44 w 54"/>
                <a:gd name="T51" fmla="*/ 5 h 40"/>
                <a:gd name="T52" fmla="*/ 40 w 54"/>
                <a:gd name="T53" fmla="*/ 9 h 40"/>
                <a:gd name="T54" fmla="*/ 34 w 54"/>
                <a:gd name="T55" fmla="*/ 10 h 40"/>
                <a:gd name="T56" fmla="*/ 31 w 54"/>
                <a:gd name="T57" fmla="*/ 9 h 40"/>
                <a:gd name="T58" fmla="*/ 28 w 54"/>
                <a:gd name="T59" fmla="*/ 9 h 40"/>
                <a:gd name="T60" fmla="*/ 25 w 54"/>
                <a:gd name="T61" fmla="*/ 9 h 40"/>
                <a:gd name="T62" fmla="*/ 24 w 54"/>
                <a:gd name="T63" fmla="*/ 11 h 40"/>
                <a:gd name="T64" fmla="*/ 20 w 54"/>
                <a:gd name="T65" fmla="*/ 15 h 40"/>
                <a:gd name="T66" fmla="*/ 18 w 54"/>
                <a:gd name="T67" fmla="*/ 15 h 40"/>
                <a:gd name="T68" fmla="*/ 15 w 54"/>
                <a:gd name="T69" fmla="*/ 18 h 40"/>
                <a:gd name="T70" fmla="*/ 14 w 54"/>
                <a:gd name="T71" fmla="*/ 19 h 40"/>
                <a:gd name="T72" fmla="*/ 11 w 54"/>
                <a:gd name="T73" fmla="*/ 23 h 40"/>
                <a:gd name="T74" fmla="*/ 8 w 54"/>
                <a:gd name="T75" fmla="*/ 24 h 40"/>
                <a:gd name="T76" fmla="*/ 9 w 54"/>
                <a:gd name="T77" fmla="*/ 25 h 40"/>
                <a:gd name="T78" fmla="*/ 8 w 54"/>
                <a:gd name="T79" fmla="*/ 27 h 40"/>
                <a:gd name="T80" fmla="*/ 7 w 54"/>
                <a:gd name="T81" fmla="*/ 29 h 40"/>
                <a:gd name="T82" fmla="*/ 8 w 54"/>
                <a:gd name="T83" fmla="*/ 32 h 40"/>
                <a:gd name="T84" fmla="*/ 4 w 54"/>
                <a:gd name="T85" fmla="*/ 33 h 40"/>
                <a:gd name="T86" fmla="*/ 1 w 54"/>
                <a:gd name="T8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40">
                  <a:moveTo>
                    <a:pt x="4" y="35"/>
                  </a:moveTo>
                  <a:cubicBezTo>
                    <a:pt x="4" y="35"/>
                    <a:pt x="4" y="37"/>
                    <a:pt x="4" y="37"/>
                  </a:cubicBezTo>
                  <a:cubicBezTo>
                    <a:pt x="4" y="37"/>
                    <a:pt x="6" y="37"/>
                    <a:pt x="7" y="38"/>
                  </a:cubicBezTo>
                  <a:cubicBezTo>
                    <a:pt x="7" y="38"/>
                    <a:pt x="8" y="38"/>
                    <a:pt x="9" y="39"/>
                  </a:cubicBezTo>
                  <a:cubicBezTo>
                    <a:pt x="9" y="39"/>
                    <a:pt x="11" y="39"/>
                    <a:pt x="11" y="39"/>
                  </a:cubicBezTo>
                  <a:cubicBezTo>
                    <a:pt x="11" y="40"/>
                    <a:pt x="13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5" y="38"/>
                    <a:pt x="16" y="37"/>
                    <a:pt x="15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6" y="36"/>
                    <a:pt x="17" y="36"/>
                  </a:cubicBezTo>
                  <a:cubicBezTo>
                    <a:pt x="17" y="35"/>
                    <a:pt x="16" y="35"/>
                    <a:pt x="16" y="34"/>
                  </a:cubicBezTo>
                  <a:cubicBezTo>
                    <a:pt x="16" y="34"/>
                    <a:pt x="17" y="35"/>
                    <a:pt x="17" y="34"/>
                  </a:cubicBezTo>
                  <a:cubicBezTo>
                    <a:pt x="17" y="34"/>
                    <a:pt x="17" y="33"/>
                    <a:pt x="16" y="33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2"/>
                    <a:pt x="18" y="32"/>
                    <a:pt x="18" y="31"/>
                  </a:cubicBezTo>
                  <a:cubicBezTo>
                    <a:pt x="17" y="31"/>
                    <a:pt x="18" y="31"/>
                    <a:pt x="19" y="31"/>
                  </a:cubicBezTo>
                  <a:cubicBezTo>
                    <a:pt x="19" y="31"/>
                    <a:pt x="20" y="31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1" y="28"/>
                    <a:pt x="22" y="28"/>
                    <a:pt x="22" y="28"/>
                  </a:cubicBezTo>
                  <a:cubicBezTo>
                    <a:pt x="22" y="28"/>
                    <a:pt x="20" y="28"/>
                    <a:pt x="20" y="27"/>
                  </a:cubicBezTo>
                  <a:cubicBezTo>
                    <a:pt x="20" y="27"/>
                    <a:pt x="21" y="27"/>
                    <a:pt x="21" y="27"/>
                  </a:cubicBezTo>
                  <a:cubicBezTo>
                    <a:pt x="22" y="27"/>
                    <a:pt x="22" y="27"/>
                    <a:pt x="23" y="26"/>
                  </a:cubicBezTo>
                  <a:cubicBezTo>
                    <a:pt x="23" y="26"/>
                    <a:pt x="23" y="26"/>
                    <a:pt x="24" y="26"/>
                  </a:cubicBezTo>
                  <a:cubicBezTo>
                    <a:pt x="24" y="25"/>
                    <a:pt x="24" y="25"/>
                    <a:pt x="23" y="24"/>
                  </a:cubicBezTo>
                  <a:cubicBezTo>
                    <a:pt x="23" y="24"/>
                    <a:pt x="25" y="25"/>
                    <a:pt x="26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0" y="22"/>
                    <a:pt x="31" y="22"/>
                    <a:pt x="31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3" y="20"/>
                    <a:pt x="35" y="19"/>
                    <a:pt x="35" y="18"/>
                  </a:cubicBezTo>
                  <a:cubicBezTo>
                    <a:pt x="36" y="18"/>
                    <a:pt x="38" y="17"/>
                    <a:pt x="38" y="16"/>
                  </a:cubicBezTo>
                  <a:cubicBezTo>
                    <a:pt x="39" y="15"/>
                    <a:pt x="41" y="15"/>
                    <a:pt x="41" y="15"/>
                  </a:cubicBezTo>
                  <a:cubicBezTo>
                    <a:pt x="42" y="15"/>
                    <a:pt x="43" y="15"/>
                    <a:pt x="45" y="16"/>
                  </a:cubicBezTo>
                  <a:cubicBezTo>
                    <a:pt x="46" y="16"/>
                    <a:pt x="47" y="16"/>
                    <a:pt x="48" y="15"/>
                  </a:cubicBezTo>
                  <a:cubicBezTo>
                    <a:pt x="49" y="15"/>
                    <a:pt x="49" y="14"/>
                    <a:pt x="49" y="14"/>
                  </a:cubicBezTo>
                  <a:cubicBezTo>
                    <a:pt x="50" y="13"/>
                    <a:pt x="52" y="13"/>
                    <a:pt x="52" y="12"/>
                  </a:cubicBezTo>
                  <a:cubicBezTo>
                    <a:pt x="53" y="12"/>
                    <a:pt x="54" y="11"/>
                    <a:pt x="54" y="11"/>
                  </a:cubicBezTo>
                  <a:cubicBezTo>
                    <a:pt x="53" y="11"/>
                    <a:pt x="53" y="11"/>
                    <a:pt x="53" y="10"/>
                  </a:cubicBezTo>
                  <a:cubicBezTo>
                    <a:pt x="53" y="10"/>
                    <a:pt x="53" y="9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7"/>
                    <a:pt x="53" y="6"/>
                    <a:pt x="53" y="5"/>
                  </a:cubicBezTo>
                  <a:cubicBezTo>
                    <a:pt x="53" y="5"/>
                    <a:pt x="54" y="5"/>
                    <a:pt x="54" y="4"/>
                  </a:cubicBezTo>
                  <a:cubicBezTo>
                    <a:pt x="54" y="4"/>
                    <a:pt x="53" y="3"/>
                    <a:pt x="53" y="3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0"/>
                    <a:pt x="49" y="0"/>
                    <a:pt x="49" y="1"/>
                  </a:cubicBezTo>
                  <a:cubicBezTo>
                    <a:pt x="49" y="1"/>
                    <a:pt x="48" y="1"/>
                    <a:pt x="48" y="0"/>
                  </a:cubicBezTo>
                  <a:cubicBezTo>
                    <a:pt x="48" y="0"/>
                    <a:pt x="46" y="1"/>
                    <a:pt x="46" y="1"/>
                  </a:cubicBezTo>
                  <a:cubicBezTo>
                    <a:pt x="45" y="1"/>
                    <a:pt x="46" y="2"/>
                    <a:pt x="46" y="2"/>
                  </a:cubicBezTo>
                  <a:cubicBezTo>
                    <a:pt x="46" y="3"/>
                    <a:pt x="45" y="4"/>
                    <a:pt x="44" y="5"/>
                  </a:cubicBezTo>
                  <a:cubicBezTo>
                    <a:pt x="44" y="6"/>
                    <a:pt x="43" y="7"/>
                    <a:pt x="42" y="7"/>
                  </a:cubicBezTo>
                  <a:cubicBezTo>
                    <a:pt x="41" y="7"/>
                    <a:pt x="41" y="8"/>
                    <a:pt x="40" y="9"/>
                  </a:cubicBezTo>
                  <a:cubicBezTo>
                    <a:pt x="39" y="9"/>
                    <a:pt x="37" y="10"/>
                    <a:pt x="36" y="10"/>
                  </a:cubicBezTo>
                  <a:cubicBezTo>
                    <a:pt x="34" y="10"/>
                    <a:pt x="35" y="10"/>
                    <a:pt x="34" y="10"/>
                  </a:cubicBezTo>
                  <a:cubicBezTo>
                    <a:pt x="33" y="11"/>
                    <a:pt x="33" y="9"/>
                    <a:pt x="32" y="9"/>
                  </a:cubicBezTo>
                  <a:cubicBezTo>
                    <a:pt x="32" y="8"/>
                    <a:pt x="32" y="9"/>
                    <a:pt x="31" y="9"/>
                  </a:cubicBezTo>
                  <a:cubicBezTo>
                    <a:pt x="31" y="10"/>
                    <a:pt x="31" y="10"/>
                    <a:pt x="30" y="10"/>
                  </a:cubicBezTo>
                  <a:cubicBezTo>
                    <a:pt x="30" y="10"/>
                    <a:pt x="28" y="9"/>
                    <a:pt x="28" y="9"/>
                  </a:cubicBezTo>
                  <a:cubicBezTo>
                    <a:pt x="28" y="8"/>
                    <a:pt x="27" y="9"/>
                    <a:pt x="26" y="9"/>
                  </a:cubicBezTo>
                  <a:cubicBezTo>
                    <a:pt x="26" y="10"/>
                    <a:pt x="26" y="9"/>
                    <a:pt x="25" y="9"/>
                  </a:cubicBezTo>
                  <a:cubicBezTo>
                    <a:pt x="24" y="9"/>
                    <a:pt x="25" y="10"/>
                    <a:pt x="25" y="10"/>
                  </a:cubicBezTo>
                  <a:cubicBezTo>
                    <a:pt x="26" y="10"/>
                    <a:pt x="25" y="11"/>
                    <a:pt x="24" y="11"/>
                  </a:cubicBezTo>
                  <a:cubicBezTo>
                    <a:pt x="24" y="12"/>
                    <a:pt x="22" y="14"/>
                    <a:pt x="21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8" y="14"/>
                    <a:pt x="18" y="15"/>
                    <a:pt x="18" y="15"/>
                  </a:cubicBezTo>
                  <a:cubicBezTo>
                    <a:pt x="19" y="16"/>
                    <a:pt x="18" y="16"/>
                    <a:pt x="17" y="16"/>
                  </a:cubicBezTo>
                  <a:cubicBezTo>
                    <a:pt x="16" y="17"/>
                    <a:pt x="16" y="17"/>
                    <a:pt x="15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5" y="20"/>
                    <a:pt x="14" y="19"/>
                    <a:pt x="14" y="19"/>
                  </a:cubicBezTo>
                  <a:cubicBezTo>
                    <a:pt x="13" y="19"/>
                    <a:pt x="12" y="20"/>
                    <a:pt x="13" y="20"/>
                  </a:cubicBezTo>
                  <a:cubicBezTo>
                    <a:pt x="13" y="20"/>
                    <a:pt x="11" y="22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3"/>
                    <a:pt x="8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10" y="24"/>
                    <a:pt x="9" y="25"/>
                    <a:pt x="9" y="25"/>
                  </a:cubicBezTo>
                  <a:cubicBezTo>
                    <a:pt x="8" y="26"/>
                    <a:pt x="10" y="26"/>
                    <a:pt x="10" y="27"/>
                  </a:cubicBezTo>
                  <a:cubicBezTo>
                    <a:pt x="10" y="27"/>
                    <a:pt x="9" y="27"/>
                    <a:pt x="8" y="27"/>
                  </a:cubicBezTo>
                  <a:cubicBezTo>
                    <a:pt x="7" y="27"/>
                    <a:pt x="8" y="28"/>
                    <a:pt x="9" y="29"/>
                  </a:cubicBezTo>
                  <a:cubicBezTo>
                    <a:pt x="10" y="29"/>
                    <a:pt x="8" y="29"/>
                    <a:pt x="7" y="29"/>
                  </a:cubicBezTo>
                  <a:cubicBezTo>
                    <a:pt x="6" y="29"/>
                    <a:pt x="8" y="30"/>
                    <a:pt x="7" y="31"/>
                  </a:cubicBezTo>
                  <a:cubicBezTo>
                    <a:pt x="7" y="31"/>
                    <a:pt x="8" y="32"/>
                    <a:pt x="8" y="32"/>
                  </a:cubicBezTo>
                  <a:cubicBezTo>
                    <a:pt x="8" y="33"/>
                    <a:pt x="7" y="32"/>
                    <a:pt x="6" y="32"/>
                  </a:cubicBezTo>
                  <a:cubicBezTo>
                    <a:pt x="5" y="32"/>
                    <a:pt x="5" y="32"/>
                    <a:pt x="4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2" y="34"/>
                    <a:pt x="2" y="34"/>
                    <a:pt x="1" y="36"/>
                  </a:cubicBezTo>
                  <a:cubicBezTo>
                    <a:pt x="0" y="37"/>
                    <a:pt x="3" y="35"/>
                    <a:pt x="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3" name="Freeform 118"/>
            <p:cNvSpPr/>
            <p:nvPr/>
          </p:nvSpPr>
          <p:spPr bwMode="auto">
            <a:xfrm>
              <a:off x="4593551" y="2441681"/>
              <a:ext cx="29471" cy="23155"/>
            </a:xfrm>
            <a:custGeom>
              <a:avLst/>
              <a:gdLst>
                <a:gd name="T0" fmla="*/ 1 w 6"/>
                <a:gd name="T1" fmla="*/ 5 h 5"/>
                <a:gd name="T2" fmla="*/ 6 w 6"/>
                <a:gd name="T3" fmla="*/ 2 h 5"/>
                <a:gd name="T4" fmla="*/ 5 w 6"/>
                <a:gd name="T5" fmla="*/ 1 h 5"/>
                <a:gd name="T6" fmla="*/ 1 w 6"/>
                <a:gd name="T7" fmla="*/ 3 h 5"/>
                <a:gd name="T8" fmla="*/ 1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cubicBezTo>
                    <a:pt x="2" y="4"/>
                    <a:pt x="6" y="3"/>
                    <a:pt x="6" y="2"/>
                  </a:cubicBezTo>
                  <a:cubicBezTo>
                    <a:pt x="6" y="1"/>
                    <a:pt x="6" y="0"/>
                    <a:pt x="5" y="1"/>
                  </a:cubicBezTo>
                  <a:cubicBezTo>
                    <a:pt x="4" y="1"/>
                    <a:pt x="1" y="2"/>
                    <a:pt x="1" y="3"/>
                  </a:cubicBezTo>
                  <a:cubicBezTo>
                    <a:pt x="1" y="3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4" name="Freeform 119"/>
            <p:cNvSpPr/>
            <p:nvPr/>
          </p:nvSpPr>
          <p:spPr bwMode="auto">
            <a:xfrm>
              <a:off x="4498827" y="2504833"/>
              <a:ext cx="25260" cy="31575"/>
            </a:xfrm>
            <a:custGeom>
              <a:avLst/>
              <a:gdLst>
                <a:gd name="T0" fmla="*/ 1 w 5"/>
                <a:gd name="T1" fmla="*/ 5 h 6"/>
                <a:gd name="T2" fmla="*/ 5 w 5"/>
                <a:gd name="T3" fmla="*/ 2 h 6"/>
                <a:gd name="T4" fmla="*/ 3 w 5"/>
                <a:gd name="T5" fmla="*/ 1 h 6"/>
                <a:gd name="T6" fmla="*/ 2 w 5"/>
                <a:gd name="T7" fmla="*/ 3 h 6"/>
                <a:gd name="T8" fmla="*/ 1 w 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3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5" name="Freeform 120"/>
            <p:cNvSpPr/>
            <p:nvPr/>
          </p:nvSpPr>
          <p:spPr bwMode="auto">
            <a:xfrm>
              <a:off x="4804054" y="3529975"/>
              <a:ext cx="44205" cy="25260"/>
            </a:xfrm>
            <a:custGeom>
              <a:avLst/>
              <a:gdLst>
                <a:gd name="T0" fmla="*/ 7 w 9"/>
                <a:gd name="T1" fmla="*/ 4 h 5"/>
                <a:gd name="T2" fmla="*/ 8 w 9"/>
                <a:gd name="T3" fmla="*/ 0 h 5"/>
                <a:gd name="T4" fmla="*/ 3 w 9"/>
                <a:gd name="T5" fmla="*/ 2 h 5"/>
                <a:gd name="T6" fmla="*/ 0 w 9"/>
                <a:gd name="T7" fmla="*/ 4 h 5"/>
                <a:gd name="T8" fmla="*/ 7 w 9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4"/>
                  </a:moveTo>
                  <a:cubicBezTo>
                    <a:pt x="8" y="4"/>
                    <a:pt x="8" y="0"/>
                    <a:pt x="8" y="0"/>
                  </a:cubicBezTo>
                  <a:cubicBezTo>
                    <a:pt x="9" y="0"/>
                    <a:pt x="5" y="2"/>
                    <a:pt x="3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6" name="Freeform 121"/>
            <p:cNvSpPr/>
            <p:nvPr/>
          </p:nvSpPr>
          <p:spPr bwMode="auto">
            <a:xfrm>
              <a:off x="1600217" y="3140547"/>
              <a:ext cx="90516" cy="65256"/>
            </a:xfrm>
            <a:custGeom>
              <a:avLst/>
              <a:gdLst>
                <a:gd name="T0" fmla="*/ 9 w 18"/>
                <a:gd name="T1" fmla="*/ 9 h 13"/>
                <a:gd name="T2" fmla="*/ 11 w 18"/>
                <a:gd name="T3" fmla="*/ 11 h 13"/>
                <a:gd name="T4" fmla="*/ 16 w 18"/>
                <a:gd name="T5" fmla="*/ 13 h 13"/>
                <a:gd name="T6" fmla="*/ 15 w 18"/>
                <a:gd name="T7" fmla="*/ 8 h 13"/>
                <a:gd name="T8" fmla="*/ 12 w 18"/>
                <a:gd name="T9" fmla="*/ 6 h 13"/>
                <a:gd name="T10" fmla="*/ 8 w 18"/>
                <a:gd name="T11" fmla="*/ 2 h 13"/>
                <a:gd name="T12" fmla="*/ 2 w 18"/>
                <a:gd name="T13" fmla="*/ 0 h 13"/>
                <a:gd name="T14" fmla="*/ 1 w 18"/>
                <a:gd name="T15" fmla="*/ 2 h 13"/>
                <a:gd name="T16" fmla="*/ 7 w 18"/>
                <a:gd name="T17" fmla="*/ 8 h 13"/>
                <a:gd name="T18" fmla="*/ 9 w 18"/>
                <a:gd name="T1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9" y="9"/>
                  </a:moveTo>
                  <a:cubicBezTo>
                    <a:pt x="10" y="9"/>
                    <a:pt x="11" y="9"/>
                    <a:pt x="11" y="11"/>
                  </a:cubicBezTo>
                  <a:cubicBezTo>
                    <a:pt x="11" y="12"/>
                    <a:pt x="14" y="13"/>
                    <a:pt x="16" y="13"/>
                  </a:cubicBezTo>
                  <a:cubicBezTo>
                    <a:pt x="18" y="12"/>
                    <a:pt x="16" y="10"/>
                    <a:pt x="15" y="8"/>
                  </a:cubicBezTo>
                  <a:cubicBezTo>
                    <a:pt x="14" y="7"/>
                    <a:pt x="12" y="6"/>
                    <a:pt x="12" y="6"/>
                  </a:cubicBezTo>
                  <a:cubicBezTo>
                    <a:pt x="12" y="5"/>
                    <a:pt x="10" y="3"/>
                    <a:pt x="8" y="2"/>
                  </a:cubicBezTo>
                  <a:cubicBezTo>
                    <a:pt x="7" y="2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6" y="6"/>
                    <a:pt x="7" y="8"/>
                  </a:cubicBezTo>
                  <a:cubicBezTo>
                    <a:pt x="9" y="9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7" name="Freeform 122"/>
            <p:cNvSpPr/>
            <p:nvPr/>
          </p:nvSpPr>
          <p:spPr bwMode="auto">
            <a:xfrm>
              <a:off x="1560221" y="2980565"/>
              <a:ext cx="39995" cy="39995"/>
            </a:xfrm>
            <a:custGeom>
              <a:avLst/>
              <a:gdLst>
                <a:gd name="T0" fmla="*/ 8 w 8"/>
                <a:gd name="T1" fmla="*/ 6 h 8"/>
                <a:gd name="T2" fmla="*/ 6 w 8"/>
                <a:gd name="T3" fmla="*/ 5 h 8"/>
                <a:gd name="T4" fmla="*/ 4 w 8"/>
                <a:gd name="T5" fmla="*/ 4 h 8"/>
                <a:gd name="T6" fmla="*/ 2 w 8"/>
                <a:gd name="T7" fmla="*/ 0 h 8"/>
                <a:gd name="T8" fmla="*/ 1 w 8"/>
                <a:gd name="T9" fmla="*/ 4 h 8"/>
                <a:gd name="T10" fmla="*/ 0 w 8"/>
                <a:gd name="T11" fmla="*/ 7 h 8"/>
                <a:gd name="T12" fmla="*/ 4 w 8"/>
                <a:gd name="T13" fmla="*/ 8 h 8"/>
                <a:gd name="T14" fmla="*/ 8 w 8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cubicBezTo>
                    <a:pt x="8" y="5"/>
                    <a:pt x="7" y="4"/>
                    <a:pt x="6" y="5"/>
                  </a:cubicBezTo>
                  <a:cubicBezTo>
                    <a:pt x="5" y="5"/>
                    <a:pt x="5" y="5"/>
                    <a:pt x="4" y="4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1" y="0"/>
                    <a:pt x="0" y="2"/>
                    <a:pt x="1" y="4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0" y="8"/>
                    <a:pt x="2" y="8"/>
                    <a:pt x="4" y="8"/>
                  </a:cubicBezTo>
                  <a:cubicBezTo>
                    <a:pt x="5" y="8"/>
                    <a:pt x="8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8" name="Freeform 123"/>
            <p:cNvSpPr/>
            <p:nvPr/>
          </p:nvSpPr>
          <p:spPr bwMode="auto">
            <a:xfrm>
              <a:off x="1551802" y="3035296"/>
              <a:ext cx="29471" cy="54731"/>
            </a:xfrm>
            <a:custGeom>
              <a:avLst/>
              <a:gdLst>
                <a:gd name="T0" fmla="*/ 3 w 6"/>
                <a:gd name="T1" fmla="*/ 1 h 11"/>
                <a:gd name="T2" fmla="*/ 2 w 6"/>
                <a:gd name="T3" fmla="*/ 1 h 11"/>
                <a:gd name="T4" fmla="*/ 0 w 6"/>
                <a:gd name="T5" fmla="*/ 6 h 11"/>
                <a:gd name="T6" fmla="*/ 1 w 6"/>
                <a:gd name="T7" fmla="*/ 10 h 11"/>
                <a:gd name="T8" fmla="*/ 3 w 6"/>
                <a:gd name="T9" fmla="*/ 6 h 11"/>
                <a:gd name="T10" fmla="*/ 5 w 6"/>
                <a:gd name="T11" fmla="*/ 2 h 11"/>
                <a:gd name="T12" fmla="*/ 3 w 6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3" y="1"/>
                  </a:moveTo>
                  <a:cubicBezTo>
                    <a:pt x="2" y="1"/>
                    <a:pt x="2" y="0"/>
                    <a:pt x="2" y="1"/>
                  </a:cubicBezTo>
                  <a:cubicBezTo>
                    <a:pt x="1" y="1"/>
                    <a:pt x="0" y="4"/>
                    <a:pt x="0" y="6"/>
                  </a:cubicBezTo>
                  <a:cubicBezTo>
                    <a:pt x="1" y="8"/>
                    <a:pt x="0" y="11"/>
                    <a:pt x="1" y="10"/>
                  </a:cubicBezTo>
                  <a:cubicBezTo>
                    <a:pt x="2" y="10"/>
                    <a:pt x="3" y="7"/>
                    <a:pt x="3" y="6"/>
                  </a:cubicBezTo>
                  <a:cubicBezTo>
                    <a:pt x="3" y="5"/>
                    <a:pt x="6" y="2"/>
                    <a:pt x="5" y="2"/>
                  </a:cubicBezTo>
                  <a:cubicBezTo>
                    <a:pt x="5" y="2"/>
                    <a:pt x="3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9" name="Freeform 124"/>
            <p:cNvSpPr/>
            <p:nvPr/>
          </p:nvSpPr>
          <p:spPr bwMode="auto">
            <a:xfrm>
              <a:off x="1526542" y="2925835"/>
              <a:ext cx="25260" cy="58940"/>
            </a:xfrm>
            <a:custGeom>
              <a:avLst/>
              <a:gdLst>
                <a:gd name="T0" fmla="*/ 3 w 5"/>
                <a:gd name="T1" fmla="*/ 2 h 12"/>
                <a:gd name="T2" fmla="*/ 1 w 5"/>
                <a:gd name="T3" fmla="*/ 0 h 12"/>
                <a:gd name="T4" fmla="*/ 3 w 5"/>
                <a:gd name="T5" fmla="*/ 4 h 12"/>
                <a:gd name="T6" fmla="*/ 3 w 5"/>
                <a:gd name="T7" fmla="*/ 11 h 12"/>
                <a:gd name="T8" fmla="*/ 5 w 5"/>
                <a:gd name="T9" fmla="*/ 6 h 12"/>
                <a:gd name="T10" fmla="*/ 4 w 5"/>
                <a:gd name="T11" fmla="*/ 4 h 12"/>
                <a:gd name="T12" fmla="*/ 3 w 5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3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2" y="3"/>
                    <a:pt x="3" y="4"/>
                  </a:cubicBezTo>
                  <a:cubicBezTo>
                    <a:pt x="3" y="5"/>
                    <a:pt x="3" y="9"/>
                    <a:pt x="3" y="11"/>
                  </a:cubicBezTo>
                  <a:cubicBezTo>
                    <a:pt x="4" y="12"/>
                    <a:pt x="5" y="7"/>
                    <a:pt x="5" y="6"/>
                  </a:cubicBezTo>
                  <a:cubicBezTo>
                    <a:pt x="5" y="6"/>
                    <a:pt x="4" y="4"/>
                    <a:pt x="4" y="4"/>
                  </a:cubicBezTo>
                  <a:cubicBezTo>
                    <a:pt x="4" y="3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0" name="Freeform 125"/>
            <p:cNvSpPr/>
            <p:nvPr/>
          </p:nvSpPr>
          <p:spPr bwMode="auto">
            <a:xfrm>
              <a:off x="1556013" y="2930046"/>
              <a:ext cx="18945" cy="29471"/>
            </a:xfrm>
            <a:custGeom>
              <a:avLst/>
              <a:gdLst>
                <a:gd name="T0" fmla="*/ 0 w 4"/>
                <a:gd name="T1" fmla="*/ 0 h 6"/>
                <a:gd name="T2" fmla="*/ 1 w 4"/>
                <a:gd name="T3" fmla="*/ 3 h 6"/>
                <a:gd name="T4" fmla="*/ 1 w 4"/>
                <a:gd name="T5" fmla="*/ 5 h 6"/>
                <a:gd name="T6" fmla="*/ 4 w 4"/>
                <a:gd name="T7" fmla="*/ 2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0" y="0"/>
                    <a:pt x="1" y="1"/>
                    <a:pt x="1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6"/>
                    <a:pt x="4" y="3"/>
                    <a:pt x="4" y="2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1" name="Freeform 126"/>
            <p:cNvSpPr/>
            <p:nvPr/>
          </p:nvSpPr>
          <p:spPr bwMode="auto">
            <a:xfrm>
              <a:off x="1566538" y="2951096"/>
              <a:ext cx="14735" cy="23155"/>
            </a:xfrm>
            <a:custGeom>
              <a:avLst/>
              <a:gdLst>
                <a:gd name="T0" fmla="*/ 2 w 3"/>
                <a:gd name="T1" fmla="*/ 4 h 5"/>
                <a:gd name="T2" fmla="*/ 1 w 3"/>
                <a:gd name="T3" fmla="*/ 2 h 5"/>
                <a:gd name="T4" fmla="*/ 0 w 3"/>
                <a:gd name="T5" fmla="*/ 4 h 5"/>
                <a:gd name="T6" fmla="*/ 2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cubicBezTo>
                    <a:pt x="2" y="4"/>
                    <a:pt x="3" y="0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2" name="Freeform 127"/>
            <p:cNvSpPr/>
            <p:nvPr/>
          </p:nvSpPr>
          <p:spPr bwMode="auto">
            <a:xfrm>
              <a:off x="1158163" y="2930045"/>
              <a:ext cx="54731" cy="50520"/>
            </a:xfrm>
            <a:custGeom>
              <a:avLst/>
              <a:gdLst>
                <a:gd name="T0" fmla="*/ 10 w 11"/>
                <a:gd name="T1" fmla="*/ 2 h 10"/>
                <a:gd name="T2" fmla="*/ 9 w 11"/>
                <a:gd name="T3" fmla="*/ 0 h 10"/>
                <a:gd name="T4" fmla="*/ 9 w 11"/>
                <a:gd name="T5" fmla="*/ 2 h 10"/>
                <a:gd name="T6" fmla="*/ 6 w 11"/>
                <a:gd name="T7" fmla="*/ 2 h 10"/>
                <a:gd name="T8" fmla="*/ 5 w 11"/>
                <a:gd name="T9" fmla="*/ 3 h 10"/>
                <a:gd name="T10" fmla="*/ 3 w 11"/>
                <a:gd name="T11" fmla="*/ 3 h 10"/>
                <a:gd name="T12" fmla="*/ 0 w 11"/>
                <a:gd name="T13" fmla="*/ 6 h 10"/>
                <a:gd name="T14" fmla="*/ 2 w 11"/>
                <a:gd name="T15" fmla="*/ 7 h 10"/>
                <a:gd name="T16" fmla="*/ 2 w 11"/>
                <a:gd name="T17" fmla="*/ 9 h 10"/>
                <a:gd name="T18" fmla="*/ 5 w 11"/>
                <a:gd name="T19" fmla="*/ 6 h 10"/>
                <a:gd name="T20" fmla="*/ 6 w 11"/>
                <a:gd name="T21" fmla="*/ 7 h 10"/>
                <a:gd name="T22" fmla="*/ 10 w 11"/>
                <a:gd name="T23" fmla="*/ 4 h 10"/>
                <a:gd name="T24" fmla="*/ 10 w 11"/>
                <a:gd name="T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10" y="2"/>
                  </a:moveTo>
                  <a:cubicBezTo>
                    <a:pt x="9" y="2"/>
                    <a:pt x="10" y="1"/>
                    <a:pt x="9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2" y="3"/>
                    <a:pt x="1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3" y="7"/>
                    <a:pt x="2" y="8"/>
                    <a:pt x="2" y="9"/>
                  </a:cubicBezTo>
                  <a:cubicBezTo>
                    <a:pt x="2" y="10"/>
                    <a:pt x="5" y="7"/>
                    <a:pt x="5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7" y="7"/>
                    <a:pt x="9" y="5"/>
                    <a:pt x="10" y="4"/>
                  </a:cubicBezTo>
                  <a:cubicBezTo>
                    <a:pt x="11" y="4"/>
                    <a:pt x="11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3" name="Freeform 128"/>
            <p:cNvSpPr/>
            <p:nvPr/>
          </p:nvSpPr>
          <p:spPr bwMode="auto">
            <a:xfrm>
              <a:off x="1206579" y="2919520"/>
              <a:ext cx="25260" cy="10525"/>
            </a:xfrm>
            <a:custGeom>
              <a:avLst/>
              <a:gdLst>
                <a:gd name="T0" fmla="*/ 1 w 5"/>
                <a:gd name="T1" fmla="*/ 0 h 2"/>
                <a:gd name="T2" fmla="*/ 2 w 5"/>
                <a:gd name="T3" fmla="*/ 2 h 2"/>
                <a:gd name="T4" fmla="*/ 5 w 5"/>
                <a:gd name="T5" fmla="*/ 2 h 2"/>
                <a:gd name="T6" fmla="*/ 1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4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4" name="Freeform 129"/>
            <p:cNvSpPr/>
            <p:nvPr/>
          </p:nvSpPr>
          <p:spPr bwMode="auto">
            <a:xfrm>
              <a:off x="932926" y="3020562"/>
              <a:ext cx="29471" cy="14735"/>
            </a:xfrm>
            <a:custGeom>
              <a:avLst/>
              <a:gdLst>
                <a:gd name="T0" fmla="*/ 3 w 6"/>
                <a:gd name="T1" fmla="*/ 1 h 3"/>
                <a:gd name="T2" fmla="*/ 0 w 6"/>
                <a:gd name="T3" fmla="*/ 3 h 3"/>
                <a:gd name="T4" fmla="*/ 5 w 6"/>
                <a:gd name="T5" fmla="*/ 2 h 3"/>
                <a:gd name="T6" fmla="*/ 6 w 6"/>
                <a:gd name="T7" fmla="*/ 0 h 3"/>
                <a:gd name="T8" fmla="*/ 3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1"/>
                  </a:move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4" y="2"/>
                    <a:pt x="5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5" name="Freeform 130"/>
            <p:cNvSpPr/>
            <p:nvPr/>
          </p:nvSpPr>
          <p:spPr bwMode="auto">
            <a:xfrm>
              <a:off x="873986" y="3050031"/>
              <a:ext cx="18945" cy="21051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3 h 4"/>
                <a:gd name="T4" fmla="*/ 3 w 4"/>
                <a:gd name="T5" fmla="*/ 2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3" y="2"/>
                    <a:pt x="3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6" name="Freeform 131"/>
            <p:cNvSpPr/>
            <p:nvPr/>
          </p:nvSpPr>
          <p:spPr bwMode="auto">
            <a:xfrm>
              <a:off x="833990" y="3064765"/>
              <a:ext cx="29471" cy="21051"/>
            </a:xfrm>
            <a:custGeom>
              <a:avLst/>
              <a:gdLst>
                <a:gd name="T0" fmla="*/ 1 w 6"/>
                <a:gd name="T1" fmla="*/ 3 h 4"/>
                <a:gd name="T2" fmla="*/ 5 w 6"/>
                <a:gd name="T3" fmla="*/ 0 h 4"/>
                <a:gd name="T4" fmla="*/ 1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1" y="3"/>
                  </a:moveTo>
                  <a:cubicBezTo>
                    <a:pt x="1" y="4"/>
                    <a:pt x="6" y="0"/>
                    <a:pt x="5" y="0"/>
                  </a:cubicBezTo>
                  <a:cubicBezTo>
                    <a:pt x="4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7" name="Freeform 132"/>
            <p:cNvSpPr/>
            <p:nvPr/>
          </p:nvSpPr>
          <p:spPr bwMode="auto">
            <a:xfrm>
              <a:off x="953976" y="2850055"/>
              <a:ext cx="33680" cy="25260"/>
            </a:xfrm>
            <a:custGeom>
              <a:avLst/>
              <a:gdLst>
                <a:gd name="T0" fmla="*/ 6 w 7"/>
                <a:gd name="T1" fmla="*/ 1 h 5"/>
                <a:gd name="T2" fmla="*/ 1 w 7"/>
                <a:gd name="T3" fmla="*/ 2 h 5"/>
                <a:gd name="T4" fmla="*/ 3 w 7"/>
                <a:gd name="T5" fmla="*/ 4 h 5"/>
                <a:gd name="T6" fmla="*/ 6 w 7"/>
                <a:gd name="T7" fmla="*/ 4 h 5"/>
                <a:gd name="T8" fmla="*/ 6 w 7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1"/>
                  </a:moveTo>
                  <a:cubicBezTo>
                    <a:pt x="6" y="0"/>
                    <a:pt x="2" y="2"/>
                    <a:pt x="1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8" name="Freeform 133"/>
            <p:cNvSpPr/>
            <p:nvPr/>
          </p:nvSpPr>
          <p:spPr bwMode="auto">
            <a:xfrm>
              <a:off x="2526425" y="3071082"/>
              <a:ext cx="39995" cy="18945"/>
            </a:xfrm>
            <a:custGeom>
              <a:avLst/>
              <a:gdLst>
                <a:gd name="T0" fmla="*/ 1 w 8"/>
                <a:gd name="T1" fmla="*/ 0 h 4"/>
                <a:gd name="T2" fmla="*/ 1 w 8"/>
                <a:gd name="T3" fmla="*/ 2 h 4"/>
                <a:gd name="T4" fmla="*/ 6 w 8"/>
                <a:gd name="T5" fmla="*/ 3 h 4"/>
                <a:gd name="T6" fmla="*/ 5 w 8"/>
                <a:gd name="T7" fmla="*/ 1 h 4"/>
                <a:gd name="T8" fmla="*/ 1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1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5" y="4"/>
                    <a:pt x="6" y="3"/>
                  </a:cubicBezTo>
                  <a:cubicBezTo>
                    <a:pt x="8" y="3"/>
                    <a:pt x="7" y="2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9" name="Freeform 134"/>
            <p:cNvSpPr/>
            <p:nvPr/>
          </p:nvSpPr>
          <p:spPr bwMode="auto">
            <a:xfrm>
              <a:off x="4370420" y="2995301"/>
              <a:ext cx="39995" cy="29471"/>
            </a:xfrm>
            <a:custGeom>
              <a:avLst/>
              <a:gdLst>
                <a:gd name="T0" fmla="*/ 4 w 8"/>
                <a:gd name="T1" fmla="*/ 1 h 6"/>
                <a:gd name="T2" fmla="*/ 1 w 8"/>
                <a:gd name="T3" fmla="*/ 2 h 6"/>
                <a:gd name="T4" fmla="*/ 2 w 8"/>
                <a:gd name="T5" fmla="*/ 4 h 6"/>
                <a:gd name="T6" fmla="*/ 4 w 8"/>
                <a:gd name="T7" fmla="*/ 6 h 6"/>
                <a:gd name="T8" fmla="*/ 7 w 8"/>
                <a:gd name="T9" fmla="*/ 6 h 6"/>
                <a:gd name="T10" fmla="*/ 6 w 8"/>
                <a:gd name="T11" fmla="*/ 3 h 6"/>
                <a:gd name="T12" fmla="*/ 7 w 8"/>
                <a:gd name="T13" fmla="*/ 0 h 6"/>
                <a:gd name="T14" fmla="*/ 4 w 8"/>
                <a:gd name="T1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4" y="1"/>
                  </a:moveTo>
                  <a:cubicBezTo>
                    <a:pt x="3" y="2"/>
                    <a:pt x="1" y="2"/>
                    <a:pt x="1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4" y="5"/>
                    <a:pt x="3" y="6"/>
                    <a:pt x="4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6" y="4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0" name="Freeform 135"/>
            <p:cNvSpPr/>
            <p:nvPr/>
          </p:nvSpPr>
          <p:spPr bwMode="auto">
            <a:xfrm>
              <a:off x="4519877" y="2934257"/>
              <a:ext cx="25260" cy="35785"/>
            </a:xfrm>
            <a:custGeom>
              <a:avLst/>
              <a:gdLst>
                <a:gd name="T0" fmla="*/ 3 w 5"/>
                <a:gd name="T1" fmla="*/ 4 h 7"/>
                <a:gd name="T2" fmla="*/ 5 w 5"/>
                <a:gd name="T3" fmla="*/ 1 h 7"/>
                <a:gd name="T4" fmla="*/ 1 w 5"/>
                <a:gd name="T5" fmla="*/ 3 h 7"/>
                <a:gd name="T6" fmla="*/ 1 w 5"/>
                <a:gd name="T7" fmla="*/ 7 h 7"/>
                <a:gd name="T8" fmla="*/ 3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4"/>
                  </a:moveTo>
                  <a:cubicBezTo>
                    <a:pt x="4" y="4"/>
                    <a:pt x="4" y="2"/>
                    <a:pt x="5" y="1"/>
                  </a:cubicBezTo>
                  <a:cubicBezTo>
                    <a:pt x="5" y="0"/>
                    <a:pt x="3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3" y="5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1" name="Freeform 136"/>
            <p:cNvSpPr/>
            <p:nvPr/>
          </p:nvSpPr>
          <p:spPr bwMode="auto">
            <a:xfrm>
              <a:off x="4589342" y="2915312"/>
              <a:ext cx="25260" cy="18945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1 h 4"/>
                <a:gd name="T4" fmla="*/ 4 w 5"/>
                <a:gd name="T5" fmla="*/ 0 h 4"/>
                <a:gd name="T6" fmla="*/ 1 w 5"/>
                <a:gd name="T7" fmla="*/ 1 h 4"/>
                <a:gd name="T8" fmla="*/ 2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3"/>
                    <a:pt x="5" y="2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2" name="Freeform 137"/>
            <p:cNvSpPr/>
            <p:nvPr/>
          </p:nvSpPr>
          <p:spPr bwMode="auto">
            <a:xfrm>
              <a:off x="4593553" y="2900576"/>
              <a:ext cx="14735" cy="10525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0" y="2"/>
                    <a:pt x="1" y="2"/>
                  </a:cubicBezTo>
                  <a:cubicBezTo>
                    <a:pt x="3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3" name="Freeform 138"/>
            <p:cNvSpPr/>
            <p:nvPr/>
          </p:nvSpPr>
          <p:spPr bwMode="auto">
            <a:xfrm>
              <a:off x="5361885" y="4822457"/>
              <a:ext cx="18945" cy="25260"/>
            </a:xfrm>
            <a:custGeom>
              <a:avLst/>
              <a:gdLst>
                <a:gd name="T0" fmla="*/ 1 w 4"/>
                <a:gd name="T1" fmla="*/ 1 h 5"/>
                <a:gd name="T2" fmla="*/ 3 w 4"/>
                <a:gd name="T3" fmla="*/ 4 h 5"/>
                <a:gd name="T4" fmla="*/ 1 w 4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2"/>
                    <a:pt x="2" y="5"/>
                    <a:pt x="3" y="4"/>
                  </a:cubicBezTo>
                  <a:cubicBezTo>
                    <a:pt x="4" y="3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4" name="Freeform 139"/>
            <p:cNvSpPr/>
            <p:nvPr/>
          </p:nvSpPr>
          <p:spPr bwMode="auto">
            <a:xfrm>
              <a:off x="7736344" y="4538279"/>
              <a:ext cx="35785" cy="14735"/>
            </a:xfrm>
            <a:custGeom>
              <a:avLst/>
              <a:gdLst>
                <a:gd name="T0" fmla="*/ 0 w 7"/>
                <a:gd name="T1" fmla="*/ 0 h 3"/>
                <a:gd name="T2" fmla="*/ 3 w 7"/>
                <a:gd name="T3" fmla="*/ 2 h 3"/>
                <a:gd name="T4" fmla="*/ 6 w 7"/>
                <a:gd name="T5" fmla="*/ 2 h 3"/>
                <a:gd name="T6" fmla="*/ 0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1"/>
                    <a:pt x="3" y="2"/>
                  </a:cubicBezTo>
                  <a:cubicBezTo>
                    <a:pt x="4" y="3"/>
                    <a:pt x="6" y="3"/>
                    <a:pt x="6" y="2"/>
                  </a:cubicBezTo>
                  <a:cubicBezTo>
                    <a:pt x="7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5" name="Freeform 140"/>
            <p:cNvSpPr/>
            <p:nvPr/>
          </p:nvSpPr>
          <p:spPr bwMode="auto">
            <a:xfrm>
              <a:off x="7801597" y="4563539"/>
              <a:ext cx="21051" cy="8420"/>
            </a:xfrm>
            <a:custGeom>
              <a:avLst/>
              <a:gdLst>
                <a:gd name="T0" fmla="*/ 0 w 4"/>
                <a:gd name="T1" fmla="*/ 1 h 2"/>
                <a:gd name="T2" fmla="*/ 4 w 4"/>
                <a:gd name="T3" fmla="*/ 2 h 2"/>
                <a:gd name="T4" fmla="*/ 0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2"/>
                    <a:pt x="4" y="2"/>
                    <a:pt x="4" y="2"/>
                  </a:cubicBezTo>
                  <a:cubicBezTo>
                    <a:pt x="4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6" name="Freeform 141"/>
            <p:cNvSpPr/>
            <p:nvPr/>
          </p:nvSpPr>
          <p:spPr bwMode="auto">
            <a:xfrm>
              <a:off x="7687929" y="4494074"/>
              <a:ext cx="48415" cy="29471"/>
            </a:xfrm>
            <a:custGeom>
              <a:avLst/>
              <a:gdLst>
                <a:gd name="T0" fmla="*/ 9 w 10"/>
                <a:gd name="T1" fmla="*/ 4 h 6"/>
                <a:gd name="T2" fmla="*/ 3 w 10"/>
                <a:gd name="T3" fmla="*/ 0 h 6"/>
                <a:gd name="T4" fmla="*/ 9 w 10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6">
                  <a:moveTo>
                    <a:pt x="9" y="4"/>
                  </a:moveTo>
                  <a:cubicBezTo>
                    <a:pt x="10" y="2"/>
                    <a:pt x="5" y="0"/>
                    <a:pt x="3" y="0"/>
                  </a:cubicBezTo>
                  <a:cubicBezTo>
                    <a:pt x="0" y="0"/>
                    <a:pt x="8" y="6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7" name="Freeform 142"/>
            <p:cNvSpPr/>
            <p:nvPr/>
          </p:nvSpPr>
          <p:spPr bwMode="auto">
            <a:xfrm>
              <a:off x="4429360" y="3523660"/>
              <a:ext cx="10525" cy="10525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2" y="1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8" name="Freeform 143"/>
            <p:cNvSpPr/>
            <p:nvPr/>
          </p:nvSpPr>
          <p:spPr bwMode="auto">
            <a:xfrm>
              <a:off x="3583145" y="3999395"/>
              <a:ext cx="18945" cy="8420"/>
            </a:xfrm>
            <a:custGeom>
              <a:avLst/>
              <a:gdLst>
                <a:gd name="T0" fmla="*/ 2 w 4"/>
                <a:gd name="T1" fmla="*/ 0 h 2"/>
                <a:gd name="T2" fmla="*/ 3 w 4"/>
                <a:gd name="T3" fmla="*/ 1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0" y="1"/>
                    <a:pt x="2" y="2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49" name="Freeform 144"/>
            <p:cNvSpPr/>
            <p:nvPr/>
          </p:nvSpPr>
          <p:spPr bwMode="auto">
            <a:xfrm>
              <a:off x="4269379" y="4254102"/>
              <a:ext cx="21051" cy="8420"/>
            </a:xfrm>
            <a:custGeom>
              <a:avLst/>
              <a:gdLst>
                <a:gd name="T0" fmla="*/ 3 w 4"/>
                <a:gd name="T1" fmla="*/ 1 h 2"/>
                <a:gd name="T2" fmla="*/ 2 w 4"/>
                <a:gd name="T3" fmla="*/ 0 h 2"/>
                <a:gd name="T4" fmla="*/ 3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1"/>
                  </a:moveTo>
                  <a:cubicBezTo>
                    <a:pt x="3" y="1"/>
                    <a:pt x="4" y="0"/>
                    <a:pt x="2" y="0"/>
                  </a:cubicBezTo>
                  <a:cubicBezTo>
                    <a:pt x="0" y="1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0" name="Freeform 145"/>
            <p:cNvSpPr/>
            <p:nvPr/>
          </p:nvSpPr>
          <p:spPr bwMode="auto">
            <a:xfrm>
              <a:off x="4235699" y="4313041"/>
              <a:ext cx="10525" cy="4211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1" name="Freeform 146"/>
            <p:cNvSpPr/>
            <p:nvPr/>
          </p:nvSpPr>
          <p:spPr bwMode="auto">
            <a:xfrm>
              <a:off x="5336623" y="4414083"/>
              <a:ext cx="14735" cy="14735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2"/>
                    <a:pt x="2" y="3"/>
                    <a:pt x="2" y="2"/>
                  </a:cubicBezTo>
                  <a:cubicBezTo>
                    <a:pt x="3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2" name="Freeform 147"/>
            <p:cNvSpPr/>
            <p:nvPr/>
          </p:nvSpPr>
          <p:spPr bwMode="auto">
            <a:xfrm>
              <a:off x="5191376" y="3738372"/>
              <a:ext cx="10525" cy="10525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3" name="Freeform 148"/>
            <p:cNvSpPr/>
            <p:nvPr/>
          </p:nvSpPr>
          <p:spPr bwMode="auto">
            <a:xfrm>
              <a:off x="5062971" y="4597221"/>
              <a:ext cx="25260" cy="14735"/>
            </a:xfrm>
            <a:custGeom>
              <a:avLst/>
              <a:gdLst>
                <a:gd name="T0" fmla="*/ 2 w 5"/>
                <a:gd name="T1" fmla="*/ 0 h 3"/>
                <a:gd name="T2" fmla="*/ 3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0" y="0"/>
                    <a:pt x="1" y="3"/>
                    <a:pt x="3" y="3"/>
                  </a:cubicBezTo>
                  <a:cubicBezTo>
                    <a:pt x="5" y="3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4" name="Freeform 149"/>
            <p:cNvSpPr/>
            <p:nvPr/>
          </p:nvSpPr>
          <p:spPr bwMode="auto">
            <a:xfrm>
              <a:off x="2755871" y="4083595"/>
              <a:ext cx="21051" cy="25260"/>
            </a:xfrm>
            <a:custGeom>
              <a:avLst/>
              <a:gdLst>
                <a:gd name="T0" fmla="*/ 3 w 4"/>
                <a:gd name="T1" fmla="*/ 3 h 5"/>
                <a:gd name="T2" fmla="*/ 0 w 4"/>
                <a:gd name="T3" fmla="*/ 2 h 5"/>
                <a:gd name="T4" fmla="*/ 3 w 4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cubicBezTo>
                    <a:pt x="4" y="1"/>
                    <a:pt x="1" y="0"/>
                    <a:pt x="0" y="2"/>
                  </a:cubicBezTo>
                  <a:cubicBezTo>
                    <a:pt x="0" y="5"/>
                    <a:pt x="2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5" name="Freeform 150"/>
            <p:cNvSpPr/>
            <p:nvPr/>
          </p:nvSpPr>
          <p:spPr bwMode="auto">
            <a:xfrm>
              <a:off x="7090104" y="3315265"/>
              <a:ext cx="18945" cy="18945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3" y="0"/>
                    <a:pt x="0" y="3"/>
                    <a:pt x="1" y="4"/>
                  </a:cubicBezTo>
                  <a:cubicBezTo>
                    <a:pt x="1" y="4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6" name="Freeform 151"/>
            <p:cNvSpPr/>
            <p:nvPr/>
          </p:nvSpPr>
          <p:spPr bwMode="auto">
            <a:xfrm>
              <a:off x="7109048" y="3290003"/>
              <a:ext cx="39995" cy="29471"/>
            </a:xfrm>
            <a:custGeom>
              <a:avLst/>
              <a:gdLst>
                <a:gd name="T0" fmla="*/ 7 w 8"/>
                <a:gd name="T1" fmla="*/ 0 h 6"/>
                <a:gd name="T2" fmla="*/ 5 w 8"/>
                <a:gd name="T3" fmla="*/ 2 h 6"/>
                <a:gd name="T4" fmla="*/ 2 w 8"/>
                <a:gd name="T5" fmla="*/ 5 h 6"/>
                <a:gd name="T6" fmla="*/ 7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7" y="0"/>
                  </a:moveTo>
                  <a:cubicBezTo>
                    <a:pt x="7" y="0"/>
                    <a:pt x="5" y="2"/>
                    <a:pt x="5" y="2"/>
                  </a:cubicBezTo>
                  <a:cubicBezTo>
                    <a:pt x="4" y="2"/>
                    <a:pt x="0" y="4"/>
                    <a:pt x="2" y="5"/>
                  </a:cubicBezTo>
                  <a:cubicBezTo>
                    <a:pt x="3" y="6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7" name="Freeform 152"/>
            <p:cNvSpPr/>
            <p:nvPr/>
          </p:nvSpPr>
          <p:spPr bwMode="auto">
            <a:xfrm>
              <a:off x="7153253" y="3264745"/>
              <a:ext cx="21051" cy="18945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4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4"/>
                    <a:pt x="1" y="4"/>
                  </a:cubicBezTo>
                  <a:cubicBezTo>
                    <a:pt x="2" y="4"/>
                    <a:pt x="4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8" name="Freeform 153"/>
            <p:cNvSpPr/>
            <p:nvPr/>
          </p:nvSpPr>
          <p:spPr bwMode="auto">
            <a:xfrm>
              <a:off x="7184830" y="3245799"/>
              <a:ext cx="14735" cy="1473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2 h 3"/>
                <a:gd name="T4" fmla="*/ 3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2" y="3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59" name="Freeform 154"/>
            <p:cNvSpPr/>
            <p:nvPr/>
          </p:nvSpPr>
          <p:spPr bwMode="auto">
            <a:xfrm>
              <a:off x="7233243" y="3148967"/>
              <a:ext cx="21051" cy="21051"/>
            </a:xfrm>
            <a:custGeom>
              <a:avLst/>
              <a:gdLst>
                <a:gd name="T0" fmla="*/ 3 w 4"/>
                <a:gd name="T1" fmla="*/ 0 h 4"/>
                <a:gd name="T2" fmla="*/ 1 w 4"/>
                <a:gd name="T3" fmla="*/ 2 h 4"/>
                <a:gd name="T4" fmla="*/ 1 w 4"/>
                <a:gd name="T5" fmla="*/ 4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2" y="0"/>
                    <a:pt x="2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4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60" name="Freeform 155"/>
            <p:cNvSpPr/>
            <p:nvPr/>
          </p:nvSpPr>
          <p:spPr bwMode="auto">
            <a:xfrm>
              <a:off x="7224823" y="3199488"/>
              <a:ext cx="4211" cy="631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61" name="Freeform 156"/>
            <p:cNvSpPr/>
            <p:nvPr/>
          </p:nvSpPr>
          <p:spPr bwMode="auto">
            <a:xfrm>
              <a:off x="6736459" y="3788892"/>
              <a:ext cx="8420" cy="4211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62" name="Freeform 157"/>
            <p:cNvSpPr/>
            <p:nvPr/>
          </p:nvSpPr>
          <p:spPr bwMode="auto">
            <a:xfrm>
              <a:off x="4444095" y="5350815"/>
              <a:ext cx="46311" cy="61047"/>
            </a:xfrm>
            <a:custGeom>
              <a:avLst/>
              <a:gdLst>
                <a:gd name="T0" fmla="*/ 2 w 9"/>
                <a:gd name="T1" fmla="*/ 11 h 12"/>
                <a:gd name="T2" fmla="*/ 8 w 9"/>
                <a:gd name="T3" fmla="*/ 3 h 12"/>
                <a:gd name="T4" fmla="*/ 9 w 9"/>
                <a:gd name="T5" fmla="*/ 0 h 12"/>
                <a:gd name="T6" fmla="*/ 2 w 9"/>
                <a:gd name="T7" fmla="*/ 0 h 12"/>
                <a:gd name="T8" fmla="*/ 2 w 9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2" y="11"/>
                  </a:moveTo>
                  <a:cubicBezTo>
                    <a:pt x="3" y="12"/>
                    <a:pt x="7" y="5"/>
                    <a:pt x="8" y="3"/>
                  </a:cubicBezTo>
                  <a:cubicBezTo>
                    <a:pt x="8" y="3"/>
                    <a:pt x="8" y="2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163" name="等腰三角形 162"/>
          <p:cNvSpPr/>
          <p:nvPr/>
        </p:nvSpPr>
        <p:spPr>
          <a:xfrm flipV="1">
            <a:off x="2418157" y="2299186"/>
            <a:ext cx="233348" cy="23795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64" name="组合 163"/>
          <p:cNvGrpSpPr/>
          <p:nvPr/>
        </p:nvGrpSpPr>
        <p:grpSpPr>
          <a:xfrm>
            <a:off x="1467726" y="1115367"/>
            <a:ext cx="2133097" cy="956696"/>
            <a:chOff x="1792403" y="1210594"/>
            <a:chExt cx="2844129" cy="1275595"/>
          </a:xfrm>
        </p:grpSpPr>
        <p:sp>
          <p:nvSpPr>
            <p:cNvPr id="165" name="矩形标注 164"/>
            <p:cNvSpPr/>
            <p:nvPr/>
          </p:nvSpPr>
          <p:spPr>
            <a:xfrm>
              <a:off x="1792403" y="1210594"/>
              <a:ext cx="2834910" cy="1275595"/>
            </a:xfrm>
            <a:prstGeom prst="wedgeRectCallout">
              <a:avLst>
                <a:gd name="adj1" fmla="val -905"/>
                <a:gd name="adj2" fmla="val 68479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文本框 230"/>
            <p:cNvSpPr txBox="1"/>
            <p:nvPr/>
          </p:nvSpPr>
          <p:spPr>
            <a:xfrm>
              <a:off x="1798592" y="1288705"/>
              <a:ext cx="240193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167" name="文本框 231"/>
            <p:cNvSpPr txBox="1"/>
            <p:nvPr/>
          </p:nvSpPr>
          <p:spPr>
            <a:xfrm>
              <a:off x="1798591" y="1611486"/>
              <a:ext cx="283794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8" name="等腰三角形 167"/>
          <p:cNvSpPr/>
          <p:nvPr/>
        </p:nvSpPr>
        <p:spPr>
          <a:xfrm flipV="1">
            <a:off x="3942851" y="2725607"/>
            <a:ext cx="233348" cy="23795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69" name="组合 168"/>
          <p:cNvGrpSpPr/>
          <p:nvPr/>
        </p:nvGrpSpPr>
        <p:grpSpPr>
          <a:xfrm>
            <a:off x="3024378" y="3185821"/>
            <a:ext cx="2133097" cy="901628"/>
            <a:chOff x="1792403" y="1331479"/>
            <a:chExt cx="2844129" cy="1202170"/>
          </a:xfrm>
        </p:grpSpPr>
        <p:sp>
          <p:nvSpPr>
            <p:cNvPr id="170" name="矩形标注 169"/>
            <p:cNvSpPr/>
            <p:nvPr/>
          </p:nvSpPr>
          <p:spPr>
            <a:xfrm flipV="1">
              <a:off x="1792403" y="1331479"/>
              <a:ext cx="2834910" cy="1202170"/>
            </a:xfrm>
            <a:prstGeom prst="wedgeRectCallout">
              <a:avLst>
                <a:gd name="adj1" fmla="val -3277"/>
                <a:gd name="adj2" fmla="val 63046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1" name="文本框 235"/>
            <p:cNvSpPr txBox="1"/>
            <p:nvPr/>
          </p:nvSpPr>
          <p:spPr>
            <a:xfrm>
              <a:off x="1798592" y="1359040"/>
              <a:ext cx="1952650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172" name="文本框 236"/>
            <p:cNvSpPr txBox="1"/>
            <p:nvPr/>
          </p:nvSpPr>
          <p:spPr>
            <a:xfrm>
              <a:off x="1798591" y="1681822"/>
              <a:ext cx="2837941" cy="80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3" name="等腰三角形 172"/>
          <p:cNvSpPr/>
          <p:nvPr/>
        </p:nvSpPr>
        <p:spPr>
          <a:xfrm flipV="1">
            <a:off x="5916655" y="2235767"/>
            <a:ext cx="233348" cy="23795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74" name="组合 173"/>
          <p:cNvGrpSpPr/>
          <p:nvPr/>
        </p:nvGrpSpPr>
        <p:grpSpPr>
          <a:xfrm>
            <a:off x="5483662" y="870145"/>
            <a:ext cx="2266700" cy="1018828"/>
            <a:chOff x="1792402" y="1179005"/>
            <a:chExt cx="3462843" cy="1538818"/>
          </a:xfrm>
        </p:grpSpPr>
        <p:sp>
          <p:nvSpPr>
            <p:cNvPr id="175" name="矩形标注 174"/>
            <p:cNvSpPr/>
            <p:nvPr/>
          </p:nvSpPr>
          <p:spPr>
            <a:xfrm>
              <a:off x="1792402" y="1179005"/>
              <a:ext cx="3462843" cy="1538818"/>
            </a:xfrm>
            <a:prstGeom prst="wedgeRectCallout">
              <a:avLst>
                <a:gd name="adj1" fmla="val -25571"/>
                <a:gd name="adj2" fmla="val 74883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文本框 240"/>
            <p:cNvSpPr txBox="1"/>
            <p:nvPr/>
          </p:nvSpPr>
          <p:spPr>
            <a:xfrm>
              <a:off x="1798592" y="1283442"/>
              <a:ext cx="2828721" cy="464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177" name="文本框 241"/>
            <p:cNvSpPr txBox="1"/>
            <p:nvPr/>
          </p:nvSpPr>
          <p:spPr>
            <a:xfrm>
              <a:off x="1798591" y="1652438"/>
              <a:ext cx="3456654" cy="906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8" name="矩形 177"/>
          <p:cNvSpPr>
            <a:spLocks noChangeArrowheads="1"/>
          </p:cNvSpPr>
          <p:nvPr/>
        </p:nvSpPr>
        <p:spPr bwMode="auto">
          <a:xfrm>
            <a:off x="476188" y="177842"/>
            <a:ext cx="203132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市场调研分析</a:t>
            </a:r>
          </a:p>
        </p:txBody>
      </p:sp>
      <p:sp>
        <p:nvSpPr>
          <p:cNvPr id="179" name="等腰三角形 178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450" decel="1000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9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450" decel="100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2" presetClass="entr" presetSubtype="4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4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450" decel="1000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1" presetID="2" presetClass="entr" presetSubtype="3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3" grpId="0" animBg="1"/>
          <p:bldP spid="168" grpId="0" animBg="1"/>
          <p:bldP spid="173" grpId="0" animBg="1"/>
          <p:bldP spid="178" grpId="0"/>
          <p:bldP spid="17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450" decel="1000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450" decel="100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4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450" decel="1000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1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3" grpId="0" animBg="1"/>
          <p:bldP spid="168" grpId="0" animBg="1"/>
          <p:bldP spid="173" grpId="0" animBg="1"/>
          <p:bldP spid="178" grpId="0"/>
          <p:bldP spid="179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012049" y="882935"/>
            <a:ext cx="4175311" cy="3573567"/>
            <a:chOff x="1243649" y="1306887"/>
            <a:chExt cx="6153580" cy="5266736"/>
          </a:xfrm>
          <a:solidFill>
            <a:schemeClr val="accent1"/>
          </a:solidFill>
        </p:grpSpPr>
        <p:sp>
          <p:nvSpPr>
            <p:cNvPr id="7" name="任意多边形 6"/>
            <p:cNvSpPr/>
            <p:nvPr/>
          </p:nvSpPr>
          <p:spPr bwMode="gray">
            <a:xfrm>
              <a:off x="3611263" y="4109462"/>
              <a:ext cx="1445846" cy="1188744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 bwMode="gray">
            <a:xfrm>
              <a:off x="3608512" y="4113168"/>
              <a:ext cx="1255281" cy="1188744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9" name="Freeform 5"/>
            <p:cNvSpPr/>
            <p:nvPr/>
          </p:nvSpPr>
          <p:spPr bwMode="invGray">
            <a:xfrm>
              <a:off x="4833464" y="6269641"/>
              <a:ext cx="338010" cy="303982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/>
            <p:nvPr/>
          </p:nvSpPr>
          <p:spPr bwMode="invGray">
            <a:xfrm>
              <a:off x="6048382" y="1306887"/>
              <a:ext cx="1348847" cy="1318392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/>
            <p:nvPr/>
          </p:nvSpPr>
          <p:spPr bwMode="invGray">
            <a:xfrm>
              <a:off x="6183905" y="2321297"/>
              <a:ext cx="1012431" cy="759953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/>
            <p:nvPr/>
          </p:nvSpPr>
          <p:spPr bwMode="gray">
            <a:xfrm>
              <a:off x="5970258" y="2743112"/>
              <a:ext cx="722254" cy="74629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/>
            <p:nvPr/>
          </p:nvSpPr>
          <p:spPr bwMode="gray">
            <a:xfrm>
              <a:off x="5420195" y="2912183"/>
              <a:ext cx="674426" cy="1016116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4" name="Freeform 14"/>
            <p:cNvSpPr/>
            <p:nvPr/>
          </p:nvSpPr>
          <p:spPr bwMode="gray">
            <a:xfrm>
              <a:off x="5601956" y="3578210"/>
              <a:ext cx="830672" cy="548190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/>
            <p:nvPr/>
          </p:nvSpPr>
          <p:spPr bwMode="gray">
            <a:xfrm>
              <a:off x="5801255" y="5016146"/>
              <a:ext cx="522957" cy="698475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gray">
            <a:xfrm>
              <a:off x="5495133" y="4771935"/>
              <a:ext cx="585138" cy="80777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7" name="Freeform 29"/>
            <p:cNvSpPr/>
            <p:nvPr/>
          </p:nvSpPr>
          <p:spPr bwMode="gray">
            <a:xfrm>
              <a:off x="5601956" y="4107616"/>
              <a:ext cx="583544" cy="729213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8" name="Freeform 28"/>
            <p:cNvSpPr/>
            <p:nvPr/>
          </p:nvSpPr>
          <p:spPr bwMode="gray">
            <a:xfrm>
              <a:off x="4852596" y="4321086"/>
              <a:ext cx="935901" cy="60454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19" name="Freeform 27"/>
            <p:cNvSpPr/>
            <p:nvPr/>
          </p:nvSpPr>
          <p:spPr bwMode="gray">
            <a:xfrm>
              <a:off x="4911588" y="4771935"/>
              <a:ext cx="676017" cy="792402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 bwMode="gray">
            <a:xfrm>
              <a:off x="5004061" y="5455039"/>
              <a:ext cx="967790" cy="72750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 bwMode="gray">
            <a:xfrm>
              <a:off x="4359932" y="5318416"/>
              <a:ext cx="953441" cy="72750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2" name="Freeform 30"/>
            <p:cNvSpPr/>
            <p:nvPr/>
          </p:nvSpPr>
          <p:spPr bwMode="gray">
            <a:xfrm>
              <a:off x="5082188" y="3880482"/>
              <a:ext cx="722255" cy="681397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3" name="Freeform 31"/>
            <p:cNvSpPr/>
            <p:nvPr/>
          </p:nvSpPr>
          <p:spPr bwMode="invGray">
            <a:xfrm>
              <a:off x="5070914" y="3261692"/>
              <a:ext cx="477043" cy="865912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4" name="Freeform 35"/>
            <p:cNvSpPr/>
            <p:nvPr/>
          </p:nvSpPr>
          <p:spPr bwMode="invGray">
            <a:xfrm>
              <a:off x="3763633" y="1368366"/>
              <a:ext cx="2727987" cy="2348171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5" name="Freeform 32"/>
            <p:cNvSpPr/>
            <p:nvPr/>
          </p:nvSpPr>
          <p:spPr bwMode="gray">
            <a:xfrm>
              <a:off x="4560824" y="3410851"/>
              <a:ext cx="615432" cy="1151031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6" name="Freeform 33"/>
            <p:cNvSpPr/>
            <p:nvPr/>
          </p:nvSpPr>
          <p:spPr bwMode="invGray">
            <a:xfrm>
              <a:off x="4451051" y="3426220"/>
              <a:ext cx="336414" cy="592594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7" name="Freeform 34"/>
            <p:cNvSpPr/>
            <p:nvPr/>
          </p:nvSpPr>
          <p:spPr bwMode="invGray">
            <a:xfrm>
              <a:off x="3242270" y="2837041"/>
              <a:ext cx="1642212" cy="1589924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/>
            <p:nvPr/>
          </p:nvSpPr>
          <p:spPr bwMode="invGray">
            <a:xfrm>
              <a:off x="2768740" y="3289598"/>
              <a:ext cx="1503502" cy="1168109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29" name="Freeform 21"/>
            <p:cNvSpPr/>
            <p:nvPr/>
          </p:nvSpPr>
          <p:spPr bwMode="invGray">
            <a:xfrm>
              <a:off x="4269050" y="4910264"/>
              <a:ext cx="707906" cy="669441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0" name="Freeform 22"/>
            <p:cNvSpPr/>
            <p:nvPr/>
          </p:nvSpPr>
          <p:spPr bwMode="invGray">
            <a:xfrm>
              <a:off x="3470267" y="4864152"/>
              <a:ext cx="1090557" cy="1166402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1" name="Freeform 23"/>
            <p:cNvSpPr/>
            <p:nvPr/>
          </p:nvSpPr>
          <p:spPr bwMode="invGray">
            <a:xfrm>
              <a:off x="1434243" y="3515021"/>
              <a:ext cx="2318231" cy="1485753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2" name="Freeform 36"/>
            <p:cNvSpPr/>
            <p:nvPr/>
          </p:nvSpPr>
          <p:spPr bwMode="invGray">
            <a:xfrm>
              <a:off x="1243649" y="1752611"/>
              <a:ext cx="2437809" cy="1953679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3" name="Freeform 15"/>
            <p:cNvSpPr/>
            <p:nvPr/>
          </p:nvSpPr>
          <p:spPr bwMode="gray">
            <a:xfrm>
              <a:off x="5775183" y="4018695"/>
              <a:ext cx="689204" cy="606406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4" name="Freeform 17"/>
            <p:cNvSpPr/>
            <p:nvPr/>
          </p:nvSpPr>
          <p:spPr bwMode="gray">
            <a:xfrm>
              <a:off x="6032438" y="4575543"/>
              <a:ext cx="459183" cy="561854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/>
            <p:nvPr/>
          </p:nvSpPr>
          <p:spPr bwMode="invGray">
            <a:xfrm>
              <a:off x="6324213" y="5349159"/>
              <a:ext cx="243939" cy="488419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6" name="Freeform 13"/>
            <p:cNvSpPr/>
            <p:nvPr/>
          </p:nvSpPr>
          <p:spPr bwMode="gray">
            <a:xfrm>
              <a:off x="5755018" y="3304970"/>
              <a:ext cx="65370" cy="76850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7" name="Freeform 11"/>
            <p:cNvSpPr/>
            <p:nvPr/>
          </p:nvSpPr>
          <p:spPr bwMode="gray">
            <a:xfrm>
              <a:off x="5616311" y="3170055"/>
              <a:ext cx="216836" cy="242502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8" name="Freeform 12"/>
            <p:cNvSpPr/>
            <p:nvPr/>
          </p:nvSpPr>
          <p:spPr bwMode="gray">
            <a:xfrm>
              <a:off x="5755019" y="3289597"/>
              <a:ext cx="170600" cy="228839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39" name="Freeform 16"/>
            <p:cNvSpPr/>
            <p:nvPr/>
          </p:nvSpPr>
          <p:spPr bwMode="invGray">
            <a:xfrm>
              <a:off x="6338552" y="4502101"/>
              <a:ext cx="122767" cy="104175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1000">
                <a:solidFill>
                  <a:prstClr val="black"/>
                </a:solidFill>
              </a:endParaRPr>
            </a:p>
          </p:txBody>
        </p:sp>
      </p:grpSp>
      <p:sp>
        <p:nvSpPr>
          <p:cNvPr id="63" name="Freeform 29"/>
          <p:cNvSpPr/>
          <p:nvPr/>
        </p:nvSpPr>
        <p:spPr bwMode="gray">
          <a:xfrm>
            <a:off x="4972825" y="2790146"/>
            <a:ext cx="395945" cy="494783"/>
          </a:xfrm>
          <a:custGeom>
            <a:avLst/>
            <a:gdLst>
              <a:gd name="T0" fmla="*/ 2147483646 w 305"/>
              <a:gd name="T1" fmla="*/ 0 h 385"/>
              <a:gd name="T2" fmla="*/ 2147483646 w 305"/>
              <a:gd name="T3" fmla="*/ 2147483646 h 385"/>
              <a:gd name="T4" fmla="*/ 2147483646 w 305"/>
              <a:gd name="T5" fmla="*/ 2147483646 h 385"/>
              <a:gd name="T6" fmla="*/ 2147483646 w 305"/>
              <a:gd name="T7" fmla="*/ 2147483646 h 385"/>
              <a:gd name="T8" fmla="*/ 2147483646 w 305"/>
              <a:gd name="T9" fmla="*/ 2147483646 h 385"/>
              <a:gd name="T10" fmla="*/ 2147483646 w 305"/>
              <a:gd name="T11" fmla="*/ 2147483646 h 385"/>
              <a:gd name="T12" fmla="*/ 2147483646 w 305"/>
              <a:gd name="T13" fmla="*/ 2147483646 h 385"/>
              <a:gd name="T14" fmla="*/ 2147483646 w 305"/>
              <a:gd name="T15" fmla="*/ 2147483646 h 385"/>
              <a:gd name="T16" fmla="*/ 2147483646 w 305"/>
              <a:gd name="T17" fmla="*/ 2147483646 h 385"/>
              <a:gd name="T18" fmla="*/ 2147483646 w 305"/>
              <a:gd name="T19" fmla="*/ 2147483646 h 385"/>
              <a:gd name="T20" fmla="*/ 2147483646 w 305"/>
              <a:gd name="T21" fmla="*/ 2147483646 h 385"/>
              <a:gd name="T22" fmla="*/ 2147483646 w 305"/>
              <a:gd name="T23" fmla="*/ 2147483646 h 385"/>
              <a:gd name="T24" fmla="*/ 2147483646 w 305"/>
              <a:gd name="T25" fmla="*/ 2147483646 h 385"/>
              <a:gd name="T26" fmla="*/ 2147483646 w 305"/>
              <a:gd name="T27" fmla="*/ 2147483646 h 385"/>
              <a:gd name="T28" fmla="*/ 2147483646 w 305"/>
              <a:gd name="T29" fmla="*/ 2147483646 h 385"/>
              <a:gd name="T30" fmla="*/ 2147483646 w 305"/>
              <a:gd name="T31" fmla="*/ 2147483646 h 385"/>
              <a:gd name="T32" fmla="*/ 2147483646 w 305"/>
              <a:gd name="T33" fmla="*/ 2147483646 h 385"/>
              <a:gd name="T34" fmla="*/ 2147483646 w 305"/>
              <a:gd name="T35" fmla="*/ 2147483646 h 385"/>
              <a:gd name="T36" fmla="*/ 2147483646 w 305"/>
              <a:gd name="T37" fmla="*/ 2147483646 h 385"/>
              <a:gd name="T38" fmla="*/ 2147483646 w 305"/>
              <a:gd name="T39" fmla="*/ 2147483646 h 385"/>
              <a:gd name="T40" fmla="*/ 2147483646 w 305"/>
              <a:gd name="T41" fmla="*/ 2147483646 h 385"/>
              <a:gd name="T42" fmla="*/ 2147483646 w 305"/>
              <a:gd name="T43" fmla="*/ 2147483646 h 385"/>
              <a:gd name="T44" fmla="*/ 2147483646 w 305"/>
              <a:gd name="T45" fmla="*/ 2147483646 h 385"/>
              <a:gd name="T46" fmla="*/ 2147483646 w 305"/>
              <a:gd name="T47" fmla="*/ 2147483646 h 385"/>
              <a:gd name="T48" fmla="*/ 2147483646 w 305"/>
              <a:gd name="T49" fmla="*/ 2147483646 h 385"/>
              <a:gd name="T50" fmla="*/ 2147483646 w 305"/>
              <a:gd name="T51" fmla="*/ 2147483646 h 385"/>
              <a:gd name="T52" fmla="*/ 0 w 305"/>
              <a:gd name="T53" fmla="*/ 2147483646 h 385"/>
              <a:gd name="T54" fmla="*/ 2147483646 w 305"/>
              <a:gd name="T55" fmla="*/ 2147483646 h 385"/>
              <a:gd name="T56" fmla="*/ 2147483646 w 305"/>
              <a:gd name="T57" fmla="*/ 2147483646 h 385"/>
              <a:gd name="T58" fmla="*/ 2147483646 w 305"/>
              <a:gd name="T59" fmla="*/ 2147483646 h 385"/>
              <a:gd name="T60" fmla="*/ 2147483646 w 305"/>
              <a:gd name="T61" fmla="*/ 2147483646 h 385"/>
              <a:gd name="T62" fmla="*/ 2147483646 w 305"/>
              <a:gd name="T63" fmla="*/ 2147483646 h 38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05" h="385">
                <a:moveTo>
                  <a:pt x="80" y="8"/>
                </a:moveTo>
                <a:lnTo>
                  <a:pt x="88" y="0"/>
                </a:lnTo>
                <a:lnTo>
                  <a:pt x="120" y="8"/>
                </a:lnTo>
                <a:lnTo>
                  <a:pt x="128" y="32"/>
                </a:lnTo>
                <a:lnTo>
                  <a:pt x="152" y="32"/>
                </a:lnTo>
                <a:lnTo>
                  <a:pt x="176" y="64"/>
                </a:lnTo>
                <a:lnTo>
                  <a:pt x="184" y="56"/>
                </a:lnTo>
                <a:lnTo>
                  <a:pt x="200" y="96"/>
                </a:lnTo>
                <a:lnTo>
                  <a:pt x="224" y="136"/>
                </a:lnTo>
                <a:lnTo>
                  <a:pt x="240" y="136"/>
                </a:lnTo>
                <a:lnTo>
                  <a:pt x="256" y="120"/>
                </a:lnTo>
                <a:lnTo>
                  <a:pt x="272" y="144"/>
                </a:lnTo>
                <a:lnTo>
                  <a:pt x="256" y="160"/>
                </a:lnTo>
                <a:lnTo>
                  <a:pt x="248" y="144"/>
                </a:lnTo>
                <a:lnTo>
                  <a:pt x="232" y="144"/>
                </a:lnTo>
                <a:lnTo>
                  <a:pt x="232" y="176"/>
                </a:lnTo>
                <a:lnTo>
                  <a:pt x="224" y="192"/>
                </a:lnTo>
                <a:lnTo>
                  <a:pt x="248" y="224"/>
                </a:lnTo>
                <a:lnTo>
                  <a:pt x="248" y="248"/>
                </a:lnTo>
                <a:lnTo>
                  <a:pt x="288" y="248"/>
                </a:lnTo>
                <a:lnTo>
                  <a:pt x="304" y="264"/>
                </a:lnTo>
                <a:lnTo>
                  <a:pt x="288" y="296"/>
                </a:lnTo>
                <a:lnTo>
                  <a:pt x="296" y="320"/>
                </a:lnTo>
                <a:lnTo>
                  <a:pt x="280" y="320"/>
                </a:lnTo>
                <a:lnTo>
                  <a:pt x="280" y="312"/>
                </a:lnTo>
                <a:lnTo>
                  <a:pt x="264" y="312"/>
                </a:lnTo>
                <a:lnTo>
                  <a:pt x="264" y="328"/>
                </a:lnTo>
                <a:lnTo>
                  <a:pt x="272" y="344"/>
                </a:lnTo>
                <a:lnTo>
                  <a:pt x="264" y="344"/>
                </a:lnTo>
                <a:lnTo>
                  <a:pt x="264" y="360"/>
                </a:lnTo>
                <a:lnTo>
                  <a:pt x="232" y="384"/>
                </a:lnTo>
                <a:lnTo>
                  <a:pt x="224" y="384"/>
                </a:lnTo>
                <a:lnTo>
                  <a:pt x="216" y="376"/>
                </a:lnTo>
                <a:lnTo>
                  <a:pt x="184" y="384"/>
                </a:lnTo>
                <a:lnTo>
                  <a:pt x="168" y="352"/>
                </a:lnTo>
                <a:lnTo>
                  <a:pt x="152" y="368"/>
                </a:lnTo>
                <a:lnTo>
                  <a:pt x="152" y="384"/>
                </a:lnTo>
                <a:lnTo>
                  <a:pt x="128" y="384"/>
                </a:lnTo>
                <a:lnTo>
                  <a:pt x="128" y="368"/>
                </a:lnTo>
                <a:lnTo>
                  <a:pt x="136" y="360"/>
                </a:lnTo>
                <a:lnTo>
                  <a:pt x="128" y="352"/>
                </a:lnTo>
                <a:lnTo>
                  <a:pt x="120" y="368"/>
                </a:lnTo>
                <a:lnTo>
                  <a:pt x="88" y="360"/>
                </a:lnTo>
                <a:lnTo>
                  <a:pt x="80" y="312"/>
                </a:lnTo>
                <a:lnTo>
                  <a:pt x="80" y="296"/>
                </a:lnTo>
                <a:lnTo>
                  <a:pt x="72" y="264"/>
                </a:lnTo>
                <a:lnTo>
                  <a:pt x="32" y="240"/>
                </a:lnTo>
                <a:lnTo>
                  <a:pt x="72" y="216"/>
                </a:lnTo>
                <a:lnTo>
                  <a:pt x="80" y="216"/>
                </a:lnTo>
                <a:lnTo>
                  <a:pt x="72" y="160"/>
                </a:lnTo>
                <a:lnTo>
                  <a:pt x="48" y="168"/>
                </a:lnTo>
                <a:lnTo>
                  <a:pt x="24" y="152"/>
                </a:lnTo>
                <a:lnTo>
                  <a:pt x="16" y="136"/>
                </a:lnTo>
                <a:lnTo>
                  <a:pt x="0" y="136"/>
                </a:lnTo>
                <a:lnTo>
                  <a:pt x="8" y="120"/>
                </a:lnTo>
                <a:lnTo>
                  <a:pt x="32" y="120"/>
                </a:lnTo>
                <a:lnTo>
                  <a:pt x="40" y="88"/>
                </a:lnTo>
                <a:lnTo>
                  <a:pt x="40" y="40"/>
                </a:lnTo>
                <a:lnTo>
                  <a:pt x="48" y="40"/>
                </a:lnTo>
                <a:lnTo>
                  <a:pt x="72" y="56"/>
                </a:lnTo>
                <a:lnTo>
                  <a:pt x="80" y="72"/>
                </a:lnTo>
                <a:lnTo>
                  <a:pt x="104" y="48"/>
                </a:lnTo>
                <a:lnTo>
                  <a:pt x="104" y="32"/>
                </a:lnTo>
                <a:lnTo>
                  <a:pt x="80" y="16"/>
                </a:lnTo>
                <a:lnTo>
                  <a:pt x="80" y="8"/>
                </a:lnTo>
              </a:path>
            </a:pathLst>
          </a:custGeom>
          <a:solidFill>
            <a:schemeClr val="accent1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</a:ln>
          <a:effectLst/>
        </p:spPr>
        <p:txBody>
          <a:bodyPr lIns="68580" tIns="34290" rIns="68580" bIns="34290"/>
          <a:lstStyle/>
          <a:p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66" name="任意多边形 65"/>
          <p:cNvSpPr/>
          <p:nvPr/>
        </p:nvSpPr>
        <p:spPr bwMode="gray">
          <a:xfrm>
            <a:off x="3618179" y="2796022"/>
            <a:ext cx="851730" cy="806582"/>
          </a:xfrm>
          <a:custGeom>
            <a:avLst/>
            <a:gdLst>
              <a:gd name="connsiteX0" fmla="*/ 118346 w 4880514"/>
              <a:gd name="connsiteY0" fmla="*/ 0 h 4315196"/>
              <a:gd name="connsiteX1" fmla="*/ 236692 w 4880514"/>
              <a:gd name="connsiteY1" fmla="*/ 0 h 4315196"/>
              <a:gd name="connsiteX2" fmla="*/ 295865 w 4880514"/>
              <a:gd name="connsiteY2" fmla="*/ 109246 h 4315196"/>
              <a:gd name="connsiteX3" fmla="*/ 473384 w 4880514"/>
              <a:gd name="connsiteY3" fmla="*/ 109246 h 4315196"/>
              <a:gd name="connsiteX4" fmla="*/ 650903 w 4880514"/>
              <a:gd name="connsiteY4" fmla="*/ 273114 h 4315196"/>
              <a:gd name="connsiteX5" fmla="*/ 650903 w 4880514"/>
              <a:gd name="connsiteY5" fmla="*/ 546228 h 4315196"/>
              <a:gd name="connsiteX6" fmla="*/ 769249 w 4880514"/>
              <a:gd name="connsiteY6" fmla="*/ 546228 h 4315196"/>
              <a:gd name="connsiteX7" fmla="*/ 946768 w 4880514"/>
              <a:gd name="connsiteY7" fmla="*/ 819341 h 4315196"/>
              <a:gd name="connsiteX8" fmla="*/ 1124287 w 4880514"/>
              <a:gd name="connsiteY8" fmla="*/ 764718 h 4315196"/>
              <a:gd name="connsiteX9" fmla="*/ 1124287 w 4880514"/>
              <a:gd name="connsiteY9" fmla="*/ 710096 h 4315196"/>
              <a:gd name="connsiteX10" fmla="*/ 1183459 w 4880514"/>
              <a:gd name="connsiteY10" fmla="*/ 764718 h 4315196"/>
              <a:gd name="connsiteX11" fmla="*/ 1301805 w 4880514"/>
              <a:gd name="connsiteY11" fmla="*/ 873964 h 4315196"/>
              <a:gd name="connsiteX12" fmla="*/ 1597670 w 4880514"/>
              <a:gd name="connsiteY12" fmla="*/ 873964 h 4315196"/>
              <a:gd name="connsiteX13" fmla="*/ 1656843 w 4880514"/>
              <a:gd name="connsiteY13" fmla="*/ 655473 h 4315196"/>
              <a:gd name="connsiteX14" fmla="*/ 1893535 w 4880514"/>
              <a:gd name="connsiteY14" fmla="*/ 600850 h 4315196"/>
              <a:gd name="connsiteX15" fmla="*/ 2130227 w 4880514"/>
              <a:gd name="connsiteY15" fmla="*/ 655473 h 4315196"/>
              <a:gd name="connsiteX16" fmla="*/ 2248573 w 4880514"/>
              <a:gd name="connsiteY16" fmla="*/ 491605 h 4315196"/>
              <a:gd name="connsiteX17" fmla="*/ 2189400 w 4880514"/>
              <a:gd name="connsiteY17" fmla="*/ 273114 h 4315196"/>
              <a:gd name="connsiteX18" fmla="*/ 2189400 w 4880514"/>
              <a:gd name="connsiteY18" fmla="*/ 218491 h 4315196"/>
              <a:gd name="connsiteX19" fmla="*/ 2366919 w 4880514"/>
              <a:gd name="connsiteY19" fmla="*/ 218491 h 4315196"/>
              <a:gd name="connsiteX20" fmla="*/ 2485265 w 4880514"/>
              <a:gd name="connsiteY20" fmla="*/ 163868 h 4315196"/>
              <a:gd name="connsiteX21" fmla="*/ 2544437 w 4880514"/>
              <a:gd name="connsiteY21" fmla="*/ 327737 h 4315196"/>
              <a:gd name="connsiteX22" fmla="*/ 2840302 w 4880514"/>
              <a:gd name="connsiteY22" fmla="*/ 491605 h 4315196"/>
              <a:gd name="connsiteX23" fmla="*/ 2958648 w 4880514"/>
              <a:gd name="connsiteY23" fmla="*/ 491605 h 4315196"/>
              <a:gd name="connsiteX24" fmla="*/ 2958648 w 4880514"/>
              <a:gd name="connsiteY24" fmla="*/ 600850 h 4315196"/>
              <a:gd name="connsiteX25" fmla="*/ 3076994 w 4880514"/>
              <a:gd name="connsiteY25" fmla="*/ 928587 h 4315196"/>
              <a:gd name="connsiteX26" fmla="*/ 3195340 w 4880514"/>
              <a:gd name="connsiteY26" fmla="*/ 1037832 h 4315196"/>
              <a:gd name="connsiteX27" fmla="*/ 3491205 w 4880514"/>
              <a:gd name="connsiteY27" fmla="*/ 1092455 h 4315196"/>
              <a:gd name="connsiteX28" fmla="*/ 3668724 w 4880514"/>
              <a:gd name="connsiteY28" fmla="*/ 873964 h 4315196"/>
              <a:gd name="connsiteX29" fmla="*/ 3787070 w 4880514"/>
              <a:gd name="connsiteY29" fmla="*/ 928587 h 4315196"/>
              <a:gd name="connsiteX30" fmla="*/ 3846243 w 4880514"/>
              <a:gd name="connsiteY30" fmla="*/ 1037832 h 4315196"/>
              <a:gd name="connsiteX31" fmla="*/ 4082934 w 4880514"/>
              <a:gd name="connsiteY31" fmla="*/ 983209 h 4315196"/>
              <a:gd name="connsiteX32" fmla="*/ 4378799 w 4880514"/>
              <a:gd name="connsiteY32" fmla="*/ 1201700 h 4315196"/>
              <a:gd name="connsiteX33" fmla="*/ 4615491 w 4880514"/>
              <a:gd name="connsiteY33" fmla="*/ 1256323 h 4315196"/>
              <a:gd name="connsiteX34" fmla="*/ 4852183 w 4880514"/>
              <a:gd name="connsiteY34" fmla="*/ 1310946 h 4315196"/>
              <a:gd name="connsiteX35" fmla="*/ 4880514 w 4880514"/>
              <a:gd name="connsiteY35" fmla="*/ 1328381 h 4315196"/>
              <a:gd name="connsiteX36" fmla="*/ 4758613 w 4880514"/>
              <a:gd name="connsiteY36" fmla="*/ 1314449 h 4315196"/>
              <a:gd name="connsiteX37" fmla="*/ 4730038 w 4880514"/>
              <a:gd name="connsiteY37" fmla="*/ 1371599 h 4315196"/>
              <a:gd name="connsiteX38" fmla="*/ 4720513 w 4880514"/>
              <a:gd name="connsiteY38" fmla="*/ 1409699 h 4315196"/>
              <a:gd name="connsiteX39" fmla="*/ 4682413 w 4880514"/>
              <a:gd name="connsiteY39" fmla="*/ 1428749 h 4315196"/>
              <a:gd name="connsiteX40" fmla="*/ 4720513 w 4880514"/>
              <a:gd name="connsiteY40" fmla="*/ 1476374 h 4315196"/>
              <a:gd name="connsiteX41" fmla="*/ 4796713 w 4880514"/>
              <a:gd name="connsiteY41" fmla="*/ 1552574 h 4315196"/>
              <a:gd name="connsiteX42" fmla="*/ 4815763 w 4880514"/>
              <a:gd name="connsiteY42" fmla="*/ 1581149 h 4315196"/>
              <a:gd name="connsiteX43" fmla="*/ 4768138 w 4880514"/>
              <a:gd name="connsiteY43" fmla="*/ 1628774 h 4315196"/>
              <a:gd name="connsiteX44" fmla="*/ 4730038 w 4880514"/>
              <a:gd name="connsiteY44" fmla="*/ 1657349 h 4315196"/>
              <a:gd name="connsiteX45" fmla="*/ 4663363 w 4880514"/>
              <a:gd name="connsiteY45" fmla="*/ 1666874 h 4315196"/>
              <a:gd name="connsiteX46" fmla="*/ 4653838 w 4880514"/>
              <a:gd name="connsiteY46" fmla="*/ 1704974 h 4315196"/>
              <a:gd name="connsiteX47" fmla="*/ 4596688 w 4880514"/>
              <a:gd name="connsiteY47" fmla="*/ 1752599 h 4315196"/>
              <a:gd name="connsiteX48" fmla="*/ 4615738 w 4880514"/>
              <a:gd name="connsiteY48" fmla="*/ 1781174 h 4315196"/>
              <a:gd name="connsiteX49" fmla="*/ 4558588 w 4880514"/>
              <a:gd name="connsiteY49" fmla="*/ 1828799 h 4315196"/>
              <a:gd name="connsiteX50" fmla="*/ 4558588 w 4880514"/>
              <a:gd name="connsiteY50" fmla="*/ 1904999 h 4315196"/>
              <a:gd name="connsiteX51" fmla="*/ 4520488 w 4880514"/>
              <a:gd name="connsiteY51" fmla="*/ 1952624 h 4315196"/>
              <a:gd name="connsiteX52" fmla="*/ 4530013 w 4880514"/>
              <a:gd name="connsiteY52" fmla="*/ 2009774 h 4315196"/>
              <a:gd name="connsiteX53" fmla="*/ 4491913 w 4880514"/>
              <a:gd name="connsiteY53" fmla="*/ 2028824 h 4315196"/>
              <a:gd name="connsiteX54" fmla="*/ 4444288 w 4880514"/>
              <a:gd name="connsiteY54" fmla="*/ 1981199 h 4315196"/>
              <a:gd name="connsiteX55" fmla="*/ 4368088 w 4880514"/>
              <a:gd name="connsiteY55" fmla="*/ 2019299 h 4315196"/>
              <a:gd name="connsiteX56" fmla="*/ 4301413 w 4880514"/>
              <a:gd name="connsiteY56" fmla="*/ 2009774 h 4315196"/>
              <a:gd name="connsiteX57" fmla="*/ 4253788 w 4880514"/>
              <a:gd name="connsiteY57" fmla="*/ 2085974 h 4315196"/>
              <a:gd name="connsiteX58" fmla="*/ 4282363 w 4880514"/>
              <a:gd name="connsiteY58" fmla="*/ 2143124 h 4315196"/>
              <a:gd name="connsiteX59" fmla="*/ 4244263 w 4880514"/>
              <a:gd name="connsiteY59" fmla="*/ 2209799 h 4315196"/>
              <a:gd name="connsiteX60" fmla="*/ 4196638 w 4880514"/>
              <a:gd name="connsiteY60" fmla="*/ 2333624 h 4315196"/>
              <a:gd name="connsiteX61" fmla="*/ 4120438 w 4880514"/>
              <a:gd name="connsiteY61" fmla="*/ 2400299 h 4315196"/>
              <a:gd name="connsiteX62" fmla="*/ 4034713 w 4880514"/>
              <a:gd name="connsiteY62" fmla="*/ 2419349 h 4315196"/>
              <a:gd name="connsiteX63" fmla="*/ 3958513 w 4880514"/>
              <a:gd name="connsiteY63" fmla="*/ 2362199 h 4315196"/>
              <a:gd name="connsiteX64" fmla="*/ 3920413 w 4880514"/>
              <a:gd name="connsiteY64" fmla="*/ 2276474 h 4315196"/>
              <a:gd name="connsiteX65" fmla="*/ 3796588 w 4880514"/>
              <a:gd name="connsiteY65" fmla="*/ 2324099 h 4315196"/>
              <a:gd name="connsiteX66" fmla="*/ 3729913 w 4880514"/>
              <a:gd name="connsiteY66" fmla="*/ 2333624 h 4315196"/>
              <a:gd name="connsiteX67" fmla="*/ 3577513 w 4880514"/>
              <a:gd name="connsiteY67" fmla="*/ 2228849 h 4315196"/>
              <a:gd name="connsiteX68" fmla="*/ 3463213 w 4880514"/>
              <a:gd name="connsiteY68" fmla="*/ 2247899 h 4315196"/>
              <a:gd name="connsiteX69" fmla="*/ 3463213 w 4880514"/>
              <a:gd name="connsiteY69" fmla="*/ 2295524 h 4315196"/>
              <a:gd name="connsiteX70" fmla="*/ 3348913 w 4880514"/>
              <a:gd name="connsiteY70" fmla="*/ 2343149 h 4315196"/>
              <a:gd name="connsiteX71" fmla="*/ 3425113 w 4880514"/>
              <a:gd name="connsiteY71" fmla="*/ 2428874 h 4315196"/>
              <a:gd name="connsiteX72" fmla="*/ 3453688 w 4880514"/>
              <a:gd name="connsiteY72" fmla="*/ 2524124 h 4315196"/>
              <a:gd name="connsiteX73" fmla="*/ 3339388 w 4880514"/>
              <a:gd name="connsiteY73" fmla="*/ 2600324 h 4315196"/>
              <a:gd name="connsiteX74" fmla="*/ 3263188 w 4880514"/>
              <a:gd name="connsiteY74" fmla="*/ 2666999 h 4315196"/>
              <a:gd name="connsiteX75" fmla="*/ 3282238 w 4880514"/>
              <a:gd name="connsiteY75" fmla="*/ 2771774 h 4315196"/>
              <a:gd name="connsiteX76" fmla="*/ 3320338 w 4880514"/>
              <a:gd name="connsiteY76" fmla="*/ 2847974 h 4315196"/>
              <a:gd name="connsiteX77" fmla="*/ 3434638 w 4880514"/>
              <a:gd name="connsiteY77" fmla="*/ 2886074 h 4315196"/>
              <a:gd name="connsiteX78" fmla="*/ 3491788 w 4880514"/>
              <a:gd name="connsiteY78" fmla="*/ 2990849 h 4315196"/>
              <a:gd name="connsiteX79" fmla="*/ 3558463 w 4880514"/>
              <a:gd name="connsiteY79" fmla="*/ 3067049 h 4315196"/>
              <a:gd name="connsiteX80" fmla="*/ 3634663 w 4880514"/>
              <a:gd name="connsiteY80" fmla="*/ 3028949 h 4315196"/>
              <a:gd name="connsiteX81" fmla="*/ 3720388 w 4880514"/>
              <a:gd name="connsiteY81" fmla="*/ 3124199 h 4315196"/>
              <a:gd name="connsiteX82" fmla="*/ 3734217 w 4880514"/>
              <a:gd name="connsiteY82" fmla="*/ 3151856 h 4315196"/>
              <a:gd name="connsiteX83" fmla="*/ 3609551 w 4880514"/>
              <a:gd name="connsiteY83" fmla="*/ 3113496 h 4315196"/>
              <a:gd name="connsiteX84" fmla="*/ 3491205 w 4880514"/>
              <a:gd name="connsiteY84" fmla="*/ 3222742 h 4315196"/>
              <a:gd name="connsiteX85" fmla="*/ 3550378 w 4880514"/>
              <a:gd name="connsiteY85" fmla="*/ 3386610 h 4315196"/>
              <a:gd name="connsiteX86" fmla="*/ 3727897 w 4880514"/>
              <a:gd name="connsiteY86" fmla="*/ 3386610 h 4315196"/>
              <a:gd name="connsiteX87" fmla="*/ 3787070 w 4880514"/>
              <a:gd name="connsiteY87" fmla="*/ 3605101 h 4315196"/>
              <a:gd name="connsiteX88" fmla="*/ 3372859 w 4880514"/>
              <a:gd name="connsiteY88" fmla="*/ 3605101 h 4315196"/>
              <a:gd name="connsiteX89" fmla="*/ 3254513 w 4880514"/>
              <a:gd name="connsiteY89" fmla="*/ 3441233 h 4315196"/>
              <a:gd name="connsiteX90" fmla="*/ 3076994 w 4880514"/>
              <a:gd name="connsiteY90" fmla="*/ 3550478 h 4315196"/>
              <a:gd name="connsiteX91" fmla="*/ 2899475 w 4880514"/>
              <a:gd name="connsiteY91" fmla="*/ 3441233 h 4315196"/>
              <a:gd name="connsiteX92" fmla="*/ 2899475 w 4880514"/>
              <a:gd name="connsiteY92" fmla="*/ 3113496 h 4315196"/>
              <a:gd name="connsiteX93" fmla="*/ 2662783 w 4880514"/>
              <a:gd name="connsiteY93" fmla="*/ 3113496 h 4315196"/>
              <a:gd name="connsiteX94" fmla="*/ 2662783 w 4880514"/>
              <a:gd name="connsiteY94" fmla="*/ 3331987 h 4315196"/>
              <a:gd name="connsiteX95" fmla="*/ 2485265 w 4880514"/>
              <a:gd name="connsiteY95" fmla="*/ 3386610 h 4315196"/>
              <a:gd name="connsiteX96" fmla="*/ 2485265 w 4880514"/>
              <a:gd name="connsiteY96" fmla="*/ 3441233 h 4315196"/>
              <a:gd name="connsiteX97" fmla="*/ 2307746 w 4880514"/>
              <a:gd name="connsiteY97" fmla="*/ 3659723 h 4315196"/>
              <a:gd name="connsiteX98" fmla="*/ 2189400 w 4880514"/>
              <a:gd name="connsiteY98" fmla="*/ 3659723 h 4315196"/>
              <a:gd name="connsiteX99" fmla="*/ 2189400 w 4880514"/>
              <a:gd name="connsiteY99" fmla="*/ 4315196 h 4315196"/>
              <a:gd name="connsiteX100" fmla="*/ 2011881 w 4880514"/>
              <a:gd name="connsiteY100" fmla="*/ 4315196 h 4315196"/>
              <a:gd name="connsiteX101" fmla="*/ 1952708 w 4880514"/>
              <a:gd name="connsiteY101" fmla="*/ 4205951 h 4315196"/>
              <a:gd name="connsiteX102" fmla="*/ 1834362 w 4880514"/>
              <a:gd name="connsiteY102" fmla="*/ 4315196 h 4315196"/>
              <a:gd name="connsiteX103" fmla="*/ 1597670 w 4880514"/>
              <a:gd name="connsiteY103" fmla="*/ 4315196 h 4315196"/>
              <a:gd name="connsiteX104" fmla="*/ 1597670 w 4880514"/>
              <a:gd name="connsiteY104" fmla="*/ 4260574 h 4315196"/>
              <a:gd name="connsiteX105" fmla="*/ 1479324 w 4880514"/>
              <a:gd name="connsiteY105" fmla="*/ 4205951 h 4315196"/>
              <a:gd name="connsiteX106" fmla="*/ 1479324 w 4880514"/>
              <a:gd name="connsiteY106" fmla="*/ 3932837 h 4315196"/>
              <a:gd name="connsiteX107" fmla="*/ 1183459 w 4880514"/>
              <a:gd name="connsiteY107" fmla="*/ 3386610 h 4315196"/>
              <a:gd name="connsiteX108" fmla="*/ 1065114 w 4880514"/>
              <a:gd name="connsiteY108" fmla="*/ 3386610 h 4315196"/>
              <a:gd name="connsiteX109" fmla="*/ 1065114 w 4880514"/>
              <a:gd name="connsiteY109" fmla="*/ 3441233 h 4315196"/>
              <a:gd name="connsiteX110" fmla="*/ 946768 w 4880514"/>
              <a:gd name="connsiteY110" fmla="*/ 3277364 h 4315196"/>
              <a:gd name="connsiteX111" fmla="*/ 1005941 w 4880514"/>
              <a:gd name="connsiteY111" fmla="*/ 3222742 h 4315196"/>
              <a:gd name="connsiteX112" fmla="*/ 769249 w 4880514"/>
              <a:gd name="connsiteY112" fmla="*/ 2895005 h 4315196"/>
              <a:gd name="connsiteX113" fmla="*/ 650903 w 4880514"/>
              <a:gd name="connsiteY113" fmla="*/ 2949628 h 4315196"/>
              <a:gd name="connsiteX114" fmla="*/ 591730 w 4880514"/>
              <a:gd name="connsiteY114" fmla="*/ 3168119 h 4315196"/>
              <a:gd name="connsiteX115" fmla="*/ 473384 w 4880514"/>
              <a:gd name="connsiteY115" fmla="*/ 3222742 h 4315196"/>
              <a:gd name="connsiteX116" fmla="*/ 532557 w 4880514"/>
              <a:gd name="connsiteY116" fmla="*/ 1693305 h 4315196"/>
              <a:gd name="connsiteX117" fmla="*/ 414211 w 4880514"/>
              <a:gd name="connsiteY117" fmla="*/ 1529437 h 4315196"/>
              <a:gd name="connsiteX118" fmla="*/ 532557 w 4880514"/>
              <a:gd name="connsiteY118" fmla="*/ 1474814 h 4315196"/>
              <a:gd name="connsiteX119" fmla="*/ 295865 w 4880514"/>
              <a:gd name="connsiteY119" fmla="*/ 1092455 h 4315196"/>
              <a:gd name="connsiteX120" fmla="*/ 295865 w 4880514"/>
              <a:gd name="connsiteY120" fmla="*/ 928587 h 4315196"/>
              <a:gd name="connsiteX121" fmla="*/ 118346 w 4880514"/>
              <a:gd name="connsiteY121" fmla="*/ 764718 h 4315196"/>
              <a:gd name="connsiteX122" fmla="*/ 0 w 4880514"/>
              <a:gd name="connsiteY122" fmla="*/ 710096 h 4315196"/>
              <a:gd name="connsiteX123" fmla="*/ 0 w 4880514"/>
              <a:gd name="connsiteY123" fmla="*/ 655473 h 4315196"/>
              <a:gd name="connsiteX124" fmla="*/ 59173 w 4880514"/>
              <a:gd name="connsiteY124" fmla="*/ 436982 h 4315196"/>
              <a:gd name="connsiteX125" fmla="*/ 177519 w 4880514"/>
              <a:gd name="connsiteY125" fmla="*/ 327737 h 4315196"/>
              <a:gd name="connsiteX126" fmla="*/ 118346 w 4880514"/>
              <a:gd name="connsiteY126" fmla="*/ 218491 h 431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4880514" h="4315196">
                <a:moveTo>
                  <a:pt x="118346" y="0"/>
                </a:moveTo>
                <a:lnTo>
                  <a:pt x="236692" y="0"/>
                </a:lnTo>
                <a:lnTo>
                  <a:pt x="295865" y="109246"/>
                </a:lnTo>
                <a:lnTo>
                  <a:pt x="473384" y="109246"/>
                </a:lnTo>
                <a:lnTo>
                  <a:pt x="650903" y="273114"/>
                </a:lnTo>
                <a:lnTo>
                  <a:pt x="650903" y="546228"/>
                </a:lnTo>
                <a:lnTo>
                  <a:pt x="769249" y="546228"/>
                </a:lnTo>
                <a:lnTo>
                  <a:pt x="946768" y="819341"/>
                </a:lnTo>
                <a:lnTo>
                  <a:pt x="1124287" y="764718"/>
                </a:lnTo>
                <a:lnTo>
                  <a:pt x="1124287" y="710096"/>
                </a:lnTo>
                <a:lnTo>
                  <a:pt x="1183459" y="764718"/>
                </a:lnTo>
                <a:lnTo>
                  <a:pt x="1301805" y="873964"/>
                </a:lnTo>
                <a:lnTo>
                  <a:pt x="1597670" y="873964"/>
                </a:lnTo>
                <a:lnTo>
                  <a:pt x="1656843" y="655473"/>
                </a:lnTo>
                <a:lnTo>
                  <a:pt x="1893535" y="600850"/>
                </a:lnTo>
                <a:lnTo>
                  <a:pt x="2130227" y="655473"/>
                </a:lnTo>
                <a:lnTo>
                  <a:pt x="2248573" y="491605"/>
                </a:lnTo>
                <a:lnTo>
                  <a:pt x="2189400" y="273114"/>
                </a:lnTo>
                <a:lnTo>
                  <a:pt x="2189400" y="218491"/>
                </a:lnTo>
                <a:lnTo>
                  <a:pt x="2366919" y="218491"/>
                </a:lnTo>
                <a:lnTo>
                  <a:pt x="2485265" y="163868"/>
                </a:lnTo>
                <a:lnTo>
                  <a:pt x="2544437" y="327737"/>
                </a:lnTo>
                <a:lnTo>
                  <a:pt x="2840302" y="491605"/>
                </a:lnTo>
                <a:lnTo>
                  <a:pt x="2958648" y="491605"/>
                </a:lnTo>
                <a:lnTo>
                  <a:pt x="2958648" y="600850"/>
                </a:lnTo>
                <a:lnTo>
                  <a:pt x="3076994" y="928587"/>
                </a:lnTo>
                <a:lnTo>
                  <a:pt x="3195340" y="1037832"/>
                </a:lnTo>
                <a:lnTo>
                  <a:pt x="3491205" y="1092455"/>
                </a:lnTo>
                <a:lnTo>
                  <a:pt x="3668724" y="873964"/>
                </a:lnTo>
                <a:lnTo>
                  <a:pt x="3787070" y="928587"/>
                </a:lnTo>
                <a:lnTo>
                  <a:pt x="3846243" y="1037832"/>
                </a:lnTo>
                <a:lnTo>
                  <a:pt x="4082934" y="983209"/>
                </a:lnTo>
                <a:lnTo>
                  <a:pt x="4378799" y="1201700"/>
                </a:lnTo>
                <a:lnTo>
                  <a:pt x="4615491" y="1256323"/>
                </a:lnTo>
                <a:lnTo>
                  <a:pt x="4852183" y="1310946"/>
                </a:lnTo>
                <a:lnTo>
                  <a:pt x="4880514" y="1328381"/>
                </a:lnTo>
                <a:lnTo>
                  <a:pt x="4758613" y="1314449"/>
                </a:lnTo>
                <a:lnTo>
                  <a:pt x="4730038" y="1371599"/>
                </a:lnTo>
                <a:lnTo>
                  <a:pt x="4720513" y="1409699"/>
                </a:lnTo>
                <a:lnTo>
                  <a:pt x="4682413" y="1428749"/>
                </a:lnTo>
                <a:lnTo>
                  <a:pt x="4720513" y="1476374"/>
                </a:lnTo>
                <a:lnTo>
                  <a:pt x="4796713" y="1552574"/>
                </a:lnTo>
                <a:lnTo>
                  <a:pt x="4815763" y="1581149"/>
                </a:lnTo>
                <a:lnTo>
                  <a:pt x="4768138" y="1628774"/>
                </a:lnTo>
                <a:lnTo>
                  <a:pt x="4730038" y="1657349"/>
                </a:lnTo>
                <a:lnTo>
                  <a:pt x="4663363" y="1666874"/>
                </a:lnTo>
                <a:lnTo>
                  <a:pt x="4653838" y="1704974"/>
                </a:lnTo>
                <a:lnTo>
                  <a:pt x="4596688" y="1752599"/>
                </a:lnTo>
                <a:lnTo>
                  <a:pt x="4615738" y="1781174"/>
                </a:lnTo>
                <a:lnTo>
                  <a:pt x="4558588" y="1828799"/>
                </a:lnTo>
                <a:lnTo>
                  <a:pt x="4558588" y="1904999"/>
                </a:lnTo>
                <a:lnTo>
                  <a:pt x="4520488" y="1952624"/>
                </a:lnTo>
                <a:lnTo>
                  <a:pt x="4530013" y="2009774"/>
                </a:lnTo>
                <a:lnTo>
                  <a:pt x="4491913" y="2028824"/>
                </a:lnTo>
                <a:lnTo>
                  <a:pt x="4444288" y="1981199"/>
                </a:lnTo>
                <a:lnTo>
                  <a:pt x="4368088" y="2019299"/>
                </a:lnTo>
                <a:lnTo>
                  <a:pt x="4301413" y="2009774"/>
                </a:lnTo>
                <a:lnTo>
                  <a:pt x="4253788" y="2085974"/>
                </a:lnTo>
                <a:lnTo>
                  <a:pt x="4282363" y="2143124"/>
                </a:lnTo>
                <a:lnTo>
                  <a:pt x="4244263" y="2209799"/>
                </a:lnTo>
                <a:lnTo>
                  <a:pt x="4196638" y="2333624"/>
                </a:lnTo>
                <a:lnTo>
                  <a:pt x="4120438" y="2400299"/>
                </a:lnTo>
                <a:lnTo>
                  <a:pt x="4034713" y="2419349"/>
                </a:lnTo>
                <a:lnTo>
                  <a:pt x="3958513" y="2362199"/>
                </a:lnTo>
                <a:lnTo>
                  <a:pt x="3920413" y="2276474"/>
                </a:lnTo>
                <a:lnTo>
                  <a:pt x="3796588" y="2324099"/>
                </a:lnTo>
                <a:lnTo>
                  <a:pt x="3729913" y="2333624"/>
                </a:lnTo>
                <a:lnTo>
                  <a:pt x="3577513" y="2228849"/>
                </a:lnTo>
                <a:lnTo>
                  <a:pt x="3463213" y="2247899"/>
                </a:lnTo>
                <a:lnTo>
                  <a:pt x="3463213" y="2295524"/>
                </a:lnTo>
                <a:lnTo>
                  <a:pt x="3348913" y="2343149"/>
                </a:lnTo>
                <a:lnTo>
                  <a:pt x="3425113" y="2428874"/>
                </a:lnTo>
                <a:lnTo>
                  <a:pt x="3453688" y="2524124"/>
                </a:lnTo>
                <a:lnTo>
                  <a:pt x="3339388" y="2600324"/>
                </a:lnTo>
                <a:lnTo>
                  <a:pt x="3263188" y="2666999"/>
                </a:lnTo>
                <a:lnTo>
                  <a:pt x="3282238" y="2771774"/>
                </a:lnTo>
                <a:lnTo>
                  <a:pt x="3320338" y="2847974"/>
                </a:lnTo>
                <a:lnTo>
                  <a:pt x="3434638" y="2886074"/>
                </a:lnTo>
                <a:lnTo>
                  <a:pt x="3491788" y="2990849"/>
                </a:lnTo>
                <a:lnTo>
                  <a:pt x="3558463" y="3067049"/>
                </a:lnTo>
                <a:lnTo>
                  <a:pt x="3634663" y="3028949"/>
                </a:lnTo>
                <a:lnTo>
                  <a:pt x="3720388" y="3124199"/>
                </a:lnTo>
                <a:lnTo>
                  <a:pt x="3734217" y="3151856"/>
                </a:lnTo>
                <a:lnTo>
                  <a:pt x="3609551" y="3113496"/>
                </a:lnTo>
                <a:lnTo>
                  <a:pt x="3491205" y="3222742"/>
                </a:lnTo>
                <a:lnTo>
                  <a:pt x="3550378" y="3386610"/>
                </a:lnTo>
                <a:lnTo>
                  <a:pt x="3727897" y="3386610"/>
                </a:lnTo>
                <a:lnTo>
                  <a:pt x="3787070" y="3605101"/>
                </a:lnTo>
                <a:lnTo>
                  <a:pt x="3372859" y="3605101"/>
                </a:lnTo>
                <a:lnTo>
                  <a:pt x="3254513" y="3441233"/>
                </a:lnTo>
                <a:lnTo>
                  <a:pt x="3076994" y="3550478"/>
                </a:lnTo>
                <a:lnTo>
                  <a:pt x="2899475" y="3441233"/>
                </a:lnTo>
                <a:lnTo>
                  <a:pt x="2899475" y="3113496"/>
                </a:lnTo>
                <a:lnTo>
                  <a:pt x="2662783" y="3113496"/>
                </a:lnTo>
                <a:lnTo>
                  <a:pt x="2662783" y="3331987"/>
                </a:lnTo>
                <a:lnTo>
                  <a:pt x="2485265" y="3386610"/>
                </a:lnTo>
                <a:lnTo>
                  <a:pt x="2485265" y="3441233"/>
                </a:lnTo>
                <a:lnTo>
                  <a:pt x="2307746" y="3659723"/>
                </a:lnTo>
                <a:lnTo>
                  <a:pt x="2189400" y="3659723"/>
                </a:lnTo>
                <a:lnTo>
                  <a:pt x="2189400" y="4315196"/>
                </a:lnTo>
                <a:lnTo>
                  <a:pt x="2011881" y="4315196"/>
                </a:lnTo>
                <a:lnTo>
                  <a:pt x="1952708" y="4205951"/>
                </a:lnTo>
                <a:lnTo>
                  <a:pt x="1834362" y="4315196"/>
                </a:lnTo>
                <a:lnTo>
                  <a:pt x="1597670" y="4315196"/>
                </a:lnTo>
                <a:lnTo>
                  <a:pt x="1597670" y="4260574"/>
                </a:lnTo>
                <a:lnTo>
                  <a:pt x="1479324" y="4205951"/>
                </a:lnTo>
                <a:lnTo>
                  <a:pt x="1479324" y="3932837"/>
                </a:lnTo>
                <a:lnTo>
                  <a:pt x="1183459" y="3386610"/>
                </a:lnTo>
                <a:lnTo>
                  <a:pt x="1065114" y="3386610"/>
                </a:lnTo>
                <a:lnTo>
                  <a:pt x="1065114" y="3441233"/>
                </a:lnTo>
                <a:lnTo>
                  <a:pt x="946768" y="3277364"/>
                </a:lnTo>
                <a:lnTo>
                  <a:pt x="1005941" y="3222742"/>
                </a:lnTo>
                <a:lnTo>
                  <a:pt x="769249" y="2895005"/>
                </a:lnTo>
                <a:lnTo>
                  <a:pt x="650903" y="2949628"/>
                </a:lnTo>
                <a:lnTo>
                  <a:pt x="591730" y="3168119"/>
                </a:lnTo>
                <a:lnTo>
                  <a:pt x="473384" y="3222742"/>
                </a:lnTo>
                <a:lnTo>
                  <a:pt x="532557" y="1693305"/>
                </a:lnTo>
                <a:lnTo>
                  <a:pt x="414211" y="1529437"/>
                </a:lnTo>
                <a:lnTo>
                  <a:pt x="532557" y="1474814"/>
                </a:lnTo>
                <a:lnTo>
                  <a:pt x="295865" y="1092455"/>
                </a:lnTo>
                <a:lnTo>
                  <a:pt x="295865" y="928587"/>
                </a:lnTo>
                <a:lnTo>
                  <a:pt x="118346" y="764718"/>
                </a:lnTo>
                <a:lnTo>
                  <a:pt x="0" y="710096"/>
                </a:lnTo>
                <a:lnTo>
                  <a:pt x="0" y="655473"/>
                </a:lnTo>
                <a:lnTo>
                  <a:pt x="59173" y="436982"/>
                </a:lnTo>
                <a:lnTo>
                  <a:pt x="177519" y="327737"/>
                </a:lnTo>
                <a:lnTo>
                  <a:pt x="118346" y="21849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</a:ln>
          <a:effectLst/>
        </p:spPr>
        <p:txBody>
          <a:bodyPr lIns="68580" tIns="34290" rIns="68580" bIns="34290"/>
          <a:lstStyle/>
          <a:p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67" name="Freeform 14"/>
          <p:cNvSpPr/>
          <p:nvPr/>
        </p:nvSpPr>
        <p:spPr bwMode="gray">
          <a:xfrm>
            <a:off x="4969236" y="2418190"/>
            <a:ext cx="563625" cy="371956"/>
          </a:xfrm>
          <a:custGeom>
            <a:avLst/>
            <a:gdLst>
              <a:gd name="T0" fmla="*/ 2147483646 w 433"/>
              <a:gd name="T1" fmla="*/ 2147483646 h 289"/>
              <a:gd name="T2" fmla="*/ 2147483646 w 433"/>
              <a:gd name="T3" fmla="*/ 2147483646 h 289"/>
              <a:gd name="T4" fmla="*/ 2147483646 w 433"/>
              <a:gd name="T5" fmla="*/ 2147483646 h 289"/>
              <a:gd name="T6" fmla="*/ 2147483646 w 433"/>
              <a:gd name="T7" fmla="*/ 2147483646 h 289"/>
              <a:gd name="T8" fmla="*/ 2147483646 w 433"/>
              <a:gd name="T9" fmla="*/ 2147483646 h 289"/>
              <a:gd name="T10" fmla="*/ 2147483646 w 433"/>
              <a:gd name="T11" fmla="*/ 2147483646 h 289"/>
              <a:gd name="T12" fmla="*/ 2147483646 w 433"/>
              <a:gd name="T13" fmla="*/ 2147483646 h 289"/>
              <a:gd name="T14" fmla="*/ 2147483646 w 433"/>
              <a:gd name="T15" fmla="*/ 2147483646 h 289"/>
              <a:gd name="T16" fmla="*/ 2147483646 w 433"/>
              <a:gd name="T17" fmla="*/ 2147483646 h 289"/>
              <a:gd name="T18" fmla="*/ 2147483646 w 433"/>
              <a:gd name="T19" fmla="*/ 2147483646 h 289"/>
              <a:gd name="T20" fmla="*/ 0 w 433"/>
              <a:gd name="T21" fmla="*/ 2147483646 h 289"/>
              <a:gd name="T22" fmla="*/ 2147483646 w 433"/>
              <a:gd name="T23" fmla="*/ 2147483646 h 289"/>
              <a:gd name="T24" fmla="*/ 2147483646 w 433"/>
              <a:gd name="T25" fmla="*/ 2147483646 h 289"/>
              <a:gd name="T26" fmla="*/ 2147483646 w 433"/>
              <a:gd name="T27" fmla="*/ 2147483646 h 289"/>
              <a:gd name="T28" fmla="*/ 2147483646 w 433"/>
              <a:gd name="T29" fmla="*/ 2147483646 h 289"/>
              <a:gd name="T30" fmla="*/ 2147483646 w 433"/>
              <a:gd name="T31" fmla="*/ 2147483646 h 289"/>
              <a:gd name="T32" fmla="*/ 2147483646 w 433"/>
              <a:gd name="T33" fmla="*/ 2147483646 h 289"/>
              <a:gd name="T34" fmla="*/ 2147483646 w 433"/>
              <a:gd name="T35" fmla="*/ 2147483646 h 289"/>
              <a:gd name="T36" fmla="*/ 2147483646 w 433"/>
              <a:gd name="T37" fmla="*/ 2147483646 h 289"/>
              <a:gd name="T38" fmla="*/ 2147483646 w 433"/>
              <a:gd name="T39" fmla="*/ 2147483646 h 289"/>
              <a:gd name="T40" fmla="*/ 2147483646 w 433"/>
              <a:gd name="T41" fmla="*/ 2147483646 h 289"/>
              <a:gd name="T42" fmla="*/ 2147483646 w 433"/>
              <a:gd name="T43" fmla="*/ 2147483646 h 289"/>
              <a:gd name="T44" fmla="*/ 2147483646 w 433"/>
              <a:gd name="T45" fmla="*/ 2147483646 h 289"/>
              <a:gd name="T46" fmla="*/ 2147483646 w 433"/>
              <a:gd name="T47" fmla="*/ 2147483646 h 289"/>
              <a:gd name="T48" fmla="*/ 2147483646 w 433"/>
              <a:gd name="T49" fmla="*/ 2147483646 h 289"/>
              <a:gd name="T50" fmla="*/ 2147483646 w 433"/>
              <a:gd name="T51" fmla="*/ 2147483646 h 289"/>
              <a:gd name="T52" fmla="*/ 2147483646 w 433"/>
              <a:gd name="T53" fmla="*/ 2147483646 h 289"/>
              <a:gd name="T54" fmla="*/ 2147483646 w 433"/>
              <a:gd name="T55" fmla="*/ 2147483646 h 289"/>
              <a:gd name="T56" fmla="*/ 2147483646 w 433"/>
              <a:gd name="T57" fmla="*/ 2147483646 h 289"/>
              <a:gd name="T58" fmla="*/ 2147483646 w 433"/>
              <a:gd name="T59" fmla="*/ 2147483646 h 289"/>
              <a:gd name="T60" fmla="*/ 2147483646 w 433"/>
              <a:gd name="T61" fmla="*/ 2147483646 h 289"/>
              <a:gd name="T62" fmla="*/ 2147483646 w 433"/>
              <a:gd name="T63" fmla="*/ 2147483646 h 289"/>
              <a:gd name="T64" fmla="*/ 2147483646 w 433"/>
              <a:gd name="T65" fmla="*/ 2147483646 h 289"/>
              <a:gd name="T66" fmla="*/ 2147483646 w 433"/>
              <a:gd name="T67" fmla="*/ 2147483646 h 289"/>
              <a:gd name="T68" fmla="*/ 2147483646 w 433"/>
              <a:gd name="T69" fmla="*/ 2147483646 h 289"/>
              <a:gd name="T70" fmla="*/ 2147483646 w 433"/>
              <a:gd name="T71" fmla="*/ 2147483646 h 289"/>
              <a:gd name="T72" fmla="*/ 2147483646 w 433"/>
              <a:gd name="T73" fmla="*/ 2147483646 h 289"/>
              <a:gd name="T74" fmla="*/ 2147483646 w 433"/>
              <a:gd name="T75" fmla="*/ 2147483646 h 289"/>
              <a:gd name="T76" fmla="*/ 2147483646 w 433"/>
              <a:gd name="T77" fmla="*/ 2147483646 h 289"/>
              <a:gd name="T78" fmla="*/ 2147483646 w 433"/>
              <a:gd name="T79" fmla="*/ 0 h 289"/>
              <a:gd name="T80" fmla="*/ 2147483646 w 433"/>
              <a:gd name="T81" fmla="*/ 2147483646 h 289"/>
              <a:gd name="T82" fmla="*/ 2147483646 w 433"/>
              <a:gd name="T83" fmla="*/ 2147483646 h 289"/>
              <a:gd name="T84" fmla="*/ 2147483646 w 433"/>
              <a:gd name="T85" fmla="*/ 2147483646 h 289"/>
              <a:gd name="T86" fmla="*/ 2147483646 w 433"/>
              <a:gd name="T87" fmla="*/ 2147483646 h 289"/>
              <a:gd name="T88" fmla="*/ 2147483646 w 433"/>
              <a:gd name="T89" fmla="*/ 2147483646 h 289"/>
              <a:gd name="T90" fmla="*/ 2147483646 w 433"/>
              <a:gd name="T91" fmla="*/ 2147483646 h 289"/>
              <a:gd name="T92" fmla="*/ 2147483646 w 433"/>
              <a:gd name="T93" fmla="*/ 0 h 289"/>
              <a:gd name="T94" fmla="*/ 2147483646 w 433"/>
              <a:gd name="T95" fmla="*/ 0 h 289"/>
              <a:gd name="T96" fmla="*/ 2147483646 w 433"/>
              <a:gd name="T97" fmla="*/ 0 h 289"/>
              <a:gd name="T98" fmla="*/ 2147483646 w 433"/>
              <a:gd name="T99" fmla="*/ 2147483646 h 289"/>
              <a:gd name="T100" fmla="*/ 2147483646 w 433"/>
              <a:gd name="T101" fmla="*/ 2147483646 h 28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33" h="289">
                <a:moveTo>
                  <a:pt x="152" y="8"/>
                </a:moveTo>
                <a:lnTo>
                  <a:pt x="136" y="24"/>
                </a:lnTo>
                <a:lnTo>
                  <a:pt x="96" y="32"/>
                </a:lnTo>
                <a:lnTo>
                  <a:pt x="56" y="72"/>
                </a:lnTo>
                <a:lnTo>
                  <a:pt x="16" y="128"/>
                </a:lnTo>
                <a:lnTo>
                  <a:pt x="16" y="160"/>
                </a:lnTo>
                <a:lnTo>
                  <a:pt x="32" y="184"/>
                </a:lnTo>
                <a:lnTo>
                  <a:pt x="48" y="176"/>
                </a:lnTo>
                <a:lnTo>
                  <a:pt x="64" y="176"/>
                </a:lnTo>
                <a:lnTo>
                  <a:pt x="8" y="224"/>
                </a:lnTo>
                <a:lnTo>
                  <a:pt x="0" y="248"/>
                </a:lnTo>
                <a:lnTo>
                  <a:pt x="16" y="256"/>
                </a:lnTo>
                <a:lnTo>
                  <a:pt x="48" y="288"/>
                </a:lnTo>
                <a:lnTo>
                  <a:pt x="80" y="288"/>
                </a:lnTo>
                <a:lnTo>
                  <a:pt x="96" y="272"/>
                </a:lnTo>
                <a:lnTo>
                  <a:pt x="96" y="256"/>
                </a:lnTo>
                <a:lnTo>
                  <a:pt x="112" y="264"/>
                </a:lnTo>
                <a:lnTo>
                  <a:pt x="120" y="272"/>
                </a:lnTo>
                <a:lnTo>
                  <a:pt x="152" y="288"/>
                </a:lnTo>
                <a:lnTo>
                  <a:pt x="168" y="272"/>
                </a:lnTo>
                <a:lnTo>
                  <a:pt x="192" y="272"/>
                </a:lnTo>
                <a:lnTo>
                  <a:pt x="192" y="288"/>
                </a:lnTo>
                <a:lnTo>
                  <a:pt x="208" y="280"/>
                </a:lnTo>
                <a:lnTo>
                  <a:pt x="240" y="232"/>
                </a:lnTo>
                <a:lnTo>
                  <a:pt x="256" y="232"/>
                </a:lnTo>
                <a:lnTo>
                  <a:pt x="296" y="168"/>
                </a:lnTo>
                <a:lnTo>
                  <a:pt x="296" y="144"/>
                </a:lnTo>
                <a:lnTo>
                  <a:pt x="304" y="136"/>
                </a:lnTo>
                <a:lnTo>
                  <a:pt x="312" y="152"/>
                </a:lnTo>
                <a:lnTo>
                  <a:pt x="344" y="96"/>
                </a:lnTo>
                <a:lnTo>
                  <a:pt x="376" y="80"/>
                </a:lnTo>
                <a:lnTo>
                  <a:pt x="376" y="88"/>
                </a:lnTo>
                <a:lnTo>
                  <a:pt x="400" y="64"/>
                </a:lnTo>
                <a:lnTo>
                  <a:pt x="416" y="72"/>
                </a:lnTo>
                <a:lnTo>
                  <a:pt x="432" y="24"/>
                </a:lnTo>
                <a:lnTo>
                  <a:pt x="424" y="16"/>
                </a:lnTo>
                <a:lnTo>
                  <a:pt x="400" y="16"/>
                </a:lnTo>
                <a:lnTo>
                  <a:pt x="384" y="24"/>
                </a:lnTo>
                <a:lnTo>
                  <a:pt x="344" y="24"/>
                </a:lnTo>
                <a:lnTo>
                  <a:pt x="328" y="0"/>
                </a:lnTo>
                <a:lnTo>
                  <a:pt x="272" y="40"/>
                </a:lnTo>
                <a:lnTo>
                  <a:pt x="264" y="64"/>
                </a:lnTo>
                <a:lnTo>
                  <a:pt x="248" y="64"/>
                </a:lnTo>
                <a:lnTo>
                  <a:pt x="200" y="64"/>
                </a:lnTo>
                <a:lnTo>
                  <a:pt x="200" y="48"/>
                </a:lnTo>
                <a:lnTo>
                  <a:pt x="216" y="32"/>
                </a:lnTo>
                <a:lnTo>
                  <a:pt x="200" y="0"/>
                </a:lnTo>
                <a:lnTo>
                  <a:pt x="176" y="0"/>
                </a:lnTo>
                <a:lnTo>
                  <a:pt x="168" y="0"/>
                </a:lnTo>
                <a:lnTo>
                  <a:pt x="160" y="16"/>
                </a:lnTo>
                <a:lnTo>
                  <a:pt x="152" y="8"/>
                </a:lnTo>
              </a:path>
            </a:pathLst>
          </a:custGeom>
          <a:solidFill>
            <a:schemeClr val="accent1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</a:ln>
          <a:effectLst/>
        </p:spPr>
        <p:txBody>
          <a:bodyPr lIns="68580" tIns="34290" rIns="68580" bIns="34290"/>
          <a:lstStyle/>
          <a:p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68" name="Freeform 33"/>
          <p:cNvSpPr/>
          <p:nvPr/>
        </p:nvSpPr>
        <p:spPr bwMode="invGray">
          <a:xfrm>
            <a:off x="4191895" y="2321712"/>
            <a:ext cx="228263" cy="402085"/>
          </a:xfrm>
          <a:custGeom>
            <a:avLst/>
            <a:gdLst>
              <a:gd name="T0" fmla="*/ 2147483646 w 177"/>
              <a:gd name="T1" fmla="*/ 2147483646 h 313"/>
              <a:gd name="T2" fmla="*/ 2147483646 w 177"/>
              <a:gd name="T3" fmla="*/ 2147483646 h 313"/>
              <a:gd name="T4" fmla="*/ 2147483646 w 177"/>
              <a:gd name="T5" fmla="*/ 2147483646 h 313"/>
              <a:gd name="T6" fmla="*/ 2147483646 w 177"/>
              <a:gd name="T7" fmla="*/ 2147483646 h 313"/>
              <a:gd name="T8" fmla="*/ 2147483646 w 177"/>
              <a:gd name="T9" fmla="*/ 0 h 313"/>
              <a:gd name="T10" fmla="*/ 2147483646 w 177"/>
              <a:gd name="T11" fmla="*/ 2147483646 h 313"/>
              <a:gd name="T12" fmla="*/ 2147483646 w 177"/>
              <a:gd name="T13" fmla="*/ 2147483646 h 313"/>
              <a:gd name="T14" fmla="*/ 2147483646 w 177"/>
              <a:gd name="T15" fmla="*/ 2147483646 h 313"/>
              <a:gd name="T16" fmla="*/ 2147483646 w 177"/>
              <a:gd name="T17" fmla="*/ 2147483646 h 313"/>
              <a:gd name="T18" fmla="*/ 0 w 177"/>
              <a:gd name="T19" fmla="*/ 2147483646 h 313"/>
              <a:gd name="T20" fmla="*/ 2147483646 w 177"/>
              <a:gd name="T21" fmla="*/ 2147483646 h 313"/>
              <a:gd name="T22" fmla="*/ 2147483646 w 177"/>
              <a:gd name="T23" fmla="*/ 2147483646 h 313"/>
              <a:gd name="T24" fmla="*/ 2147483646 w 177"/>
              <a:gd name="T25" fmla="*/ 2147483646 h 313"/>
              <a:gd name="T26" fmla="*/ 2147483646 w 177"/>
              <a:gd name="T27" fmla="*/ 2147483646 h 313"/>
              <a:gd name="T28" fmla="*/ 2147483646 w 177"/>
              <a:gd name="T29" fmla="*/ 2147483646 h 313"/>
              <a:gd name="T30" fmla="*/ 2147483646 w 177"/>
              <a:gd name="T31" fmla="*/ 2147483646 h 313"/>
              <a:gd name="T32" fmla="*/ 2147483646 w 177"/>
              <a:gd name="T33" fmla="*/ 2147483646 h 313"/>
              <a:gd name="T34" fmla="*/ 2147483646 w 177"/>
              <a:gd name="T35" fmla="*/ 2147483646 h 313"/>
              <a:gd name="T36" fmla="*/ 2147483646 w 177"/>
              <a:gd name="T37" fmla="*/ 2147483646 h 313"/>
              <a:gd name="T38" fmla="*/ 2147483646 w 177"/>
              <a:gd name="T39" fmla="*/ 2147483646 h 313"/>
              <a:gd name="T40" fmla="*/ 2147483646 w 177"/>
              <a:gd name="T41" fmla="*/ 2147483646 h 313"/>
              <a:gd name="T42" fmla="*/ 2147483646 w 177"/>
              <a:gd name="T43" fmla="*/ 2147483646 h 313"/>
              <a:gd name="T44" fmla="*/ 2147483646 w 177"/>
              <a:gd name="T45" fmla="*/ 2147483646 h 313"/>
              <a:gd name="T46" fmla="*/ 2147483646 w 177"/>
              <a:gd name="T47" fmla="*/ 2147483646 h 313"/>
              <a:gd name="T48" fmla="*/ 2147483646 w 177"/>
              <a:gd name="T49" fmla="*/ 2147483646 h 313"/>
              <a:gd name="T50" fmla="*/ 2147483646 w 177"/>
              <a:gd name="T51" fmla="*/ 2147483646 h 313"/>
              <a:gd name="T52" fmla="*/ 2147483646 w 177"/>
              <a:gd name="T53" fmla="*/ 2147483646 h 313"/>
              <a:gd name="T54" fmla="*/ 2147483646 w 177"/>
              <a:gd name="T55" fmla="*/ 2147483646 h 31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77" h="313">
                <a:moveTo>
                  <a:pt x="176" y="120"/>
                </a:moveTo>
                <a:lnTo>
                  <a:pt x="160" y="104"/>
                </a:lnTo>
                <a:lnTo>
                  <a:pt x="120" y="88"/>
                </a:lnTo>
                <a:lnTo>
                  <a:pt x="136" y="32"/>
                </a:lnTo>
                <a:lnTo>
                  <a:pt x="128" y="0"/>
                </a:lnTo>
                <a:lnTo>
                  <a:pt x="72" y="56"/>
                </a:lnTo>
                <a:lnTo>
                  <a:pt x="64" y="112"/>
                </a:lnTo>
                <a:lnTo>
                  <a:pt x="40" y="120"/>
                </a:lnTo>
                <a:lnTo>
                  <a:pt x="8" y="144"/>
                </a:lnTo>
                <a:lnTo>
                  <a:pt x="0" y="168"/>
                </a:lnTo>
                <a:lnTo>
                  <a:pt x="40" y="192"/>
                </a:lnTo>
                <a:lnTo>
                  <a:pt x="40" y="224"/>
                </a:lnTo>
                <a:lnTo>
                  <a:pt x="48" y="240"/>
                </a:lnTo>
                <a:lnTo>
                  <a:pt x="40" y="264"/>
                </a:lnTo>
                <a:lnTo>
                  <a:pt x="48" y="280"/>
                </a:lnTo>
                <a:lnTo>
                  <a:pt x="96" y="312"/>
                </a:lnTo>
                <a:lnTo>
                  <a:pt x="112" y="312"/>
                </a:lnTo>
                <a:lnTo>
                  <a:pt x="112" y="296"/>
                </a:lnTo>
                <a:lnTo>
                  <a:pt x="128" y="272"/>
                </a:lnTo>
                <a:lnTo>
                  <a:pt x="120" y="240"/>
                </a:lnTo>
                <a:lnTo>
                  <a:pt x="112" y="240"/>
                </a:lnTo>
                <a:lnTo>
                  <a:pt x="104" y="208"/>
                </a:lnTo>
                <a:lnTo>
                  <a:pt x="120" y="208"/>
                </a:lnTo>
                <a:lnTo>
                  <a:pt x="120" y="176"/>
                </a:lnTo>
                <a:lnTo>
                  <a:pt x="136" y="176"/>
                </a:lnTo>
                <a:lnTo>
                  <a:pt x="152" y="184"/>
                </a:lnTo>
                <a:lnTo>
                  <a:pt x="160" y="136"/>
                </a:lnTo>
                <a:lnTo>
                  <a:pt x="176" y="120"/>
                </a:lnTo>
              </a:path>
            </a:pathLst>
          </a:custGeom>
          <a:solidFill>
            <a:schemeClr val="accent1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</a:ln>
          <a:effectLst/>
        </p:spPr>
        <p:txBody>
          <a:bodyPr lIns="68580" tIns="34290" rIns="68580" bIns="34290"/>
          <a:lstStyle/>
          <a:p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70" name="Freeform 20"/>
          <p:cNvSpPr/>
          <p:nvPr/>
        </p:nvSpPr>
        <p:spPr bwMode="gray">
          <a:xfrm>
            <a:off x="4123830" y="3602603"/>
            <a:ext cx="646926" cy="493626"/>
          </a:xfrm>
          <a:custGeom>
            <a:avLst/>
            <a:gdLst>
              <a:gd name="T0" fmla="*/ 2147483646 w 497"/>
              <a:gd name="T1" fmla="*/ 2147483646 h 385"/>
              <a:gd name="T2" fmla="*/ 2147483646 w 497"/>
              <a:gd name="T3" fmla="*/ 2147483646 h 385"/>
              <a:gd name="T4" fmla="*/ 2147483646 w 497"/>
              <a:gd name="T5" fmla="*/ 2147483646 h 385"/>
              <a:gd name="T6" fmla="*/ 2147483646 w 497"/>
              <a:gd name="T7" fmla="*/ 2147483646 h 385"/>
              <a:gd name="T8" fmla="*/ 2147483646 w 497"/>
              <a:gd name="T9" fmla="*/ 2147483646 h 385"/>
              <a:gd name="T10" fmla="*/ 2147483646 w 497"/>
              <a:gd name="T11" fmla="*/ 2147483646 h 385"/>
              <a:gd name="T12" fmla="*/ 2147483646 w 497"/>
              <a:gd name="T13" fmla="*/ 2147483646 h 385"/>
              <a:gd name="T14" fmla="*/ 2147483646 w 497"/>
              <a:gd name="T15" fmla="*/ 2147483646 h 385"/>
              <a:gd name="T16" fmla="*/ 2147483646 w 497"/>
              <a:gd name="T17" fmla="*/ 2147483646 h 385"/>
              <a:gd name="T18" fmla="*/ 2147483646 w 497"/>
              <a:gd name="T19" fmla="*/ 2147483646 h 385"/>
              <a:gd name="T20" fmla="*/ 2147483646 w 497"/>
              <a:gd name="T21" fmla="*/ 2147483646 h 385"/>
              <a:gd name="T22" fmla="*/ 2147483646 w 497"/>
              <a:gd name="T23" fmla="*/ 2147483646 h 385"/>
              <a:gd name="T24" fmla="*/ 2147483646 w 497"/>
              <a:gd name="T25" fmla="*/ 2147483646 h 385"/>
              <a:gd name="T26" fmla="*/ 2147483646 w 497"/>
              <a:gd name="T27" fmla="*/ 2147483646 h 385"/>
              <a:gd name="T28" fmla="*/ 2147483646 w 497"/>
              <a:gd name="T29" fmla="*/ 2147483646 h 385"/>
              <a:gd name="T30" fmla="*/ 2147483646 w 497"/>
              <a:gd name="T31" fmla="*/ 2147483646 h 385"/>
              <a:gd name="T32" fmla="*/ 2147483646 w 497"/>
              <a:gd name="T33" fmla="*/ 2147483646 h 385"/>
              <a:gd name="T34" fmla="*/ 2147483646 w 497"/>
              <a:gd name="T35" fmla="*/ 2147483646 h 385"/>
              <a:gd name="T36" fmla="*/ 2147483646 w 497"/>
              <a:gd name="T37" fmla="*/ 2147483646 h 385"/>
              <a:gd name="T38" fmla="*/ 2147483646 w 497"/>
              <a:gd name="T39" fmla="*/ 2147483646 h 385"/>
              <a:gd name="T40" fmla="*/ 2147483646 w 497"/>
              <a:gd name="T41" fmla="*/ 2147483646 h 385"/>
              <a:gd name="T42" fmla="*/ 2147483646 w 497"/>
              <a:gd name="T43" fmla="*/ 2147483646 h 385"/>
              <a:gd name="T44" fmla="*/ 2147483646 w 497"/>
              <a:gd name="T45" fmla="*/ 2147483646 h 385"/>
              <a:gd name="T46" fmla="*/ 0 w 497"/>
              <a:gd name="T47" fmla="*/ 2147483646 h 385"/>
              <a:gd name="T48" fmla="*/ 2147483646 w 497"/>
              <a:gd name="T49" fmla="*/ 2147483646 h 385"/>
              <a:gd name="T50" fmla="*/ 2147483646 w 497"/>
              <a:gd name="T51" fmla="*/ 2147483646 h 385"/>
              <a:gd name="T52" fmla="*/ 2147483646 w 497"/>
              <a:gd name="T53" fmla="*/ 2147483646 h 385"/>
              <a:gd name="T54" fmla="*/ 2147483646 w 497"/>
              <a:gd name="T55" fmla="*/ 2147483646 h 385"/>
              <a:gd name="T56" fmla="*/ 2147483646 w 497"/>
              <a:gd name="T57" fmla="*/ 2147483646 h 385"/>
              <a:gd name="T58" fmla="*/ 2147483646 w 497"/>
              <a:gd name="T59" fmla="*/ 2147483646 h 385"/>
              <a:gd name="T60" fmla="*/ 2147483646 w 497"/>
              <a:gd name="T61" fmla="*/ 2147483646 h 385"/>
              <a:gd name="T62" fmla="*/ 2147483646 w 497"/>
              <a:gd name="T63" fmla="*/ 2147483646 h 385"/>
              <a:gd name="T64" fmla="*/ 2147483646 w 497"/>
              <a:gd name="T65" fmla="*/ 2147483646 h 385"/>
              <a:gd name="T66" fmla="*/ 2147483646 w 497"/>
              <a:gd name="T67" fmla="*/ 2147483646 h 385"/>
              <a:gd name="T68" fmla="*/ 2147483646 w 497"/>
              <a:gd name="T69" fmla="*/ 2147483646 h 385"/>
              <a:gd name="T70" fmla="*/ 2147483646 w 497"/>
              <a:gd name="T71" fmla="*/ 2147483646 h 38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97" h="385">
                <a:moveTo>
                  <a:pt x="336" y="368"/>
                </a:moveTo>
                <a:lnTo>
                  <a:pt x="344" y="344"/>
                </a:lnTo>
                <a:lnTo>
                  <a:pt x="368" y="344"/>
                </a:lnTo>
                <a:lnTo>
                  <a:pt x="416" y="296"/>
                </a:lnTo>
                <a:lnTo>
                  <a:pt x="440" y="272"/>
                </a:lnTo>
                <a:lnTo>
                  <a:pt x="448" y="240"/>
                </a:lnTo>
                <a:lnTo>
                  <a:pt x="448" y="216"/>
                </a:lnTo>
                <a:lnTo>
                  <a:pt x="480" y="184"/>
                </a:lnTo>
                <a:lnTo>
                  <a:pt x="480" y="168"/>
                </a:lnTo>
                <a:lnTo>
                  <a:pt x="496" y="160"/>
                </a:lnTo>
                <a:lnTo>
                  <a:pt x="480" y="152"/>
                </a:lnTo>
                <a:lnTo>
                  <a:pt x="480" y="128"/>
                </a:lnTo>
                <a:lnTo>
                  <a:pt x="456" y="128"/>
                </a:lnTo>
                <a:lnTo>
                  <a:pt x="456" y="96"/>
                </a:lnTo>
                <a:lnTo>
                  <a:pt x="440" y="96"/>
                </a:lnTo>
                <a:lnTo>
                  <a:pt x="440" y="112"/>
                </a:lnTo>
                <a:lnTo>
                  <a:pt x="424" y="112"/>
                </a:lnTo>
                <a:lnTo>
                  <a:pt x="424" y="104"/>
                </a:lnTo>
                <a:lnTo>
                  <a:pt x="432" y="64"/>
                </a:lnTo>
                <a:lnTo>
                  <a:pt x="440" y="56"/>
                </a:lnTo>
                <a:lnTo>
                  <a:pt x="440" y="40"/>
                </a:lnTo>
                <a:lnTo>
                  <a:pt x="440" y="16"/>
                </a:lnTo>
                <a:lnTo>
                  <a:pt x="432" y="0"/>
                </a:lnTo>
                <a:lnTo>
                  <a:pt x="408" y="8"/>
                </a:lnTo>
                <a:lnTo>
                  <a:pt x="392" y="8"/>
                </a:lnTo>
                <a:lnTo>
                  <a:pt x="376" y="24"/>
                </a:lnTo>
                <a:lnTo>
                  <a:pt x="360" y="32"/>
                </a:lnTo>
                <a:lnTo>
                  <a:pt x="360" y="24"/>
                </a:lnTo>
                <a:lnTo>
                  <a:pt x="344" y="32"/>
                </a:lnTo>
                <a:lnTo>
                  <a:pt x="320" y="32"/>
                </a:lnTo>
                <a:lnTo>
                  <a:pt x="304" y="40"/>
                </a:lnTo>
                <a:lnTo>
                  <a:pt x="288" y="64"/>
                </a:lnTo>
                <a:lnTo>
                  <a:pt x="272" y="56"/>
                </a:lnTo>
                <a:lnTo>
                  <a:pt x="264" y="72"/>
                </a:lnTo>
                <a:lnTo>
                  <a:pt x="232" y="72"/>
                </a:lnTo>
                <a:lnTo>
                  <a:pt x="224" y="96"/>
                </a:lnTo>
                <a:lnTo>
                  <a:pt x="200" y="104"/>
                </a:lnTo>
                <a:lnTo>
                  <a:pt x="184" y="88"/>
                </a:lnTo>
                <a:lnTo>
                  <a:pt x="176" y="64"/>
                </a:lnTo>
                <a:lnTo>
                  <a:pt x="160" y="72"/>
                </a:lnTo>
                <a:lnTo>
                  <a:pt x="160" y="88"/>
                </a:lnTo>
                <a:lnTo>
                  <a:pt x="144" y="88"/>
                </a:lnTo>
                <a:lnTo>
                  <a:pt x="104" y="112"/>
                </a:lnTo>
                <a:lnTo>
                  <a:pt x="96" y="128"/>
                </a:lnTo>
                <a:lnTo>
                  <a:pt x="48" y="112"/>
                </a:lnTo>
                <a:lnTo>
                  <a:pt x="32" y="112"/>
                </a:lnTo>
                <a:lnTo>
                  <a:pt x="24" y="120"/>
                </a:lnTo>
                <a:lnTo>
                  <a:pt x="0" y="128"/>
                </a:lnTo>
                <a:lnTo>
                  <a:pt x="0" y="144"/>
                </a:lnTo>
                <a:lnTo>
                  <a:pt x="32" y="144"/>
                </a:lnTo>
                <a:lnTo>
                  <a:pt x="40" y="160"/>
                </a:lnTo>
                <a:lnTo>
                  <a:pt x="88" y="168"/>
                </a:lnTo>
                <a:lnTo>
                  <a:pt x="96" y="176"/>
                </a:lnTo>
                <a:lnTo>
                  <a:pt x="104" y="208"/>
                </a:lnTo>
                <a:lnTo>
                  <a:pt x="64" y="208"/>
                </a:lnTo>
                <a:lnTo>
                  <a:pt x="56" y="224"/>
                </a:lnTo>
                <a:lnTo>
                  <a:pt x="64" y="240"/>
                </a:lnTo>
                <a:lnTo>
                  <a:pt x="88" y="248"/>
                </a:lnTo>
                <a:lnTo>
                  <a:pt x="136" y="264"/>
                </a:lnTo>
                <a:lnTo>
                  <a:pt x="136" y="280"/>
                </a:lnTo>
                <a:lnTo>
                  <a:pt x="120" y="288"/>
                </a:lnTo>
                <a:lnTo>
                  <a:pt x="136" y="304"/>
                </a:lnTo>
                <a:lnTo>
                  <a:pt x="136" y="328"/>
                </a:lnTo>
                <a:lnTo>
                  <a:pt x="208" y="360"/>
                </a:lnTo>
                <a:lnTo>
                  <a:pt x="224" y="360"/>
                </a:lnTo>
                <a:lnTo>
                  <a:pt x="248" y="360"/>
                </a:lnTo>
                <a:lnTo>
                  <a:pt x="256" y="368"/>
                </a:lnTo>
                <a:lnTo>
                  <a:pt x="256" y="344"/>
                </a:lnTo>
                <a:lnTo>
                  <a:pt x="288" y="352"/>
                </a:lnTo>
                <a:lnTo>
                  <a:pt x="296" y="376"/>
                </a:lnTo>
                <a:lnTo>
                  <a:pt x="312" y="384"/>
                </a:lnTo>
                <a:lnTo>
                  <a:pt x="336" y="368"/>
                </a:lnTo>
              </a:path>
            </a:pathLst>
          </a:custGeom>
          <a:solidFill>
            <a:schemeClr val="accent1">
              <a:lumMod val="50000"/>
            </a:schemeClr>
          </a:solidFill>
          <a:ln w="12700" cap="rnd" cmpd="sng">
            <a:solidFill>
              <a:schemeClr val="bg1"/>
            </a:solidFill>
            <a:prstDash val="solid"/>
            <a:round/>
          </a:ln>
          <a:effectLst/>
        </p:spPr>
        <p:txBody>
          <a:bodyPr lIns="68580" tIns="34290" rIns="68580" bIns="34290"/>
          <a:lstStyle/>
          <a:p>
            <a:endParaRPr lang="zh-CN" altLang="en-US" sz="1000">
              <a:solidFill>
                <a:prstClr val="black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434209" y="3937429"/>
            <a:ext cx="2133097" cy="886461"/>
            <a:chOff x="1792403" y="1328896"/>
            <a:chExt cx="2844129" cy="1181948"/>
          </a:xfrm>
        </p:grpSpPr>
        <p:sp>
          <p:nvSpPr>
            <p:cNvPr id="45" name="矩形标注 44"/>
            <p:cNvSpPr/>
            <p:nvPr/>
          </p:nvSpPr>
          <p:spPr>
            <a:xfrm flipV="1">
              <a:off x="1792403" y="1331479"/>
              <a:ext cx="2834910" cy="1179365"/>
            </a:xfrm>
            <a:prstGeom prst="wedgeRectCallout">
              <a:avLst>
                <a:gd name="adj1" fmla="val 43682"/>
                <a:gd name="adj2" fmla="val 60813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文本框 483"/>
            <p:cNvSpPr txBox="1"/>
            <p:nvPr/>
          </p:nvSpPr>
          <p:spPr>
            <a:xfrm>
              <a:off x="1798592" y="1328896"/>
              <a:ext cx="240193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47" name="文本框 484"/>
            <p:cNvSpPr txBox="1"/>
            <p:nvPr/>
          </p:nvSpPr>
          <p:spPr>
            <a:xfrm>
              <a:off x="1798591" y="1651679"/>
              <a:ext cx="283794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501397" y="2442228"/>
            <a:ext cx="2010320" cy="1052027"/>
            <a:chOff x="1798591" y="1303255"/>
            <a:chExt cx="2837945" cy="1402702"/>
          </a:xfrm>
        </p:grpSpPr>
        <p:sp>
          <p:nvSpPr>
            <p:cNvPr id="56" name="矩形标注 55"/>
            <p:cNvSpPr/>
            <p:nvPr/>
          </p:nvSpPr>
          <p:spPr>
            <a:xfrm rot="5400000" flipV="1">
              <a:off x="2516215" y="585635"/>
              <a:ext cx="1402702" cy="2837941"/>
            </a:xfrm>
            <a:prstGeom prst="wedgeRectCallout">
              <a:avLst>
                <a:gd name="adj1" fmla="val 6161"/>
                <a:gd name="adj2" fmla="val 6089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文本框 491"/>
            <p:cNvSpPr txBox="1"/>
            <p:nvPr/>
          </p:nvSpPr>
          <p:spPr>
            <a:xfrm>
              <a:off x="1798592" y="1328896"/>
              <a:ext cx="240193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58" name="文本框 492"/>
            <p:cNvSpPr txBox="1"/>
            <p:nvPr/>
          </p:nvSpPr>
          <p:spPr>
            <a:xfrm>
              <a:off x="1798591" y="1651677"/>
              <a:ext cx="2837941" cy="80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134615" y="1531381"/>
            <a:ext cx="2133097" cy="867970"/>
            <a:chOff x="1792403" y="1328896"/>
            <a:chExt cx="2844129" cy="1157293"/>
          </a:xfrm>
        </p:grpSpPr>
        <p:sp>
          <p:nvSpPr>
            <p:cNvPr id="41" name="矩形标注 40"/>
            <p:cNvSpPr/>
            <p:nvPr/>
          </p:nvSpPr>
          <p:spPr>
            <a:xfrm>
              <a:off x="1792403" y="1331480"/>
              <a:ext cx="2834910" cy="1154709"/>
            </a:xfrm>
            <a:prstGeom prst="wedgeRectCallout">
              <a:avLst>
                <a:gd name="adj1" fmla="val -38378"/>
                <a:gd name="adj2" fmla="val 63821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文本框 479"/>
            <p:cNvSpPr txBox="1"/>
            <p:nvPr/>
          </p:nvSpPr>
          <p:spPr>
            <a:xfrm>
              <a:off x="1798592" y="1328896"/>
              <a:ext cx="240193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43" name="文本框 480"/>
            <p:cNvSpPr txBox="1"/>
            <p:nvPr/>
          </p:nvSpPr>
          <p:spPr>
            <a:xfrm>
              <a:off x="1798591" y="1651678"/>
              <a:ext cx="2837941" cy="80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157130" y="3262417"/>
            <a:ext cx="1892081" cy="1057931"/>
            <a:chOff x="1792403" y="1328896"/>
            <a:chExt cx="2844129" cy="1410575"/>
          </a:xfrm>
        </p:grpSpPr>
        <p:sp>
          <p:nvSpPr>
            <p:cNvPr id="52" name="矩形标注 51"/>
            <p:cNvSpPr/>
            <p:nvPr/>
          </p:nvSpPr>
          <p:spPr>
            <a:xfrm flipV="1">
              <a:off x="1792403" y="1331479"/>
              <a:ext cx="2834910" cy="1407992"/>
            </a:xfrm>
            <a:prstGeom prst="wedgeRectCallout">
              <a:avLst>
                <a:gd name="adj1" fmla="val -40669"/>
                <a:gd name="adj2" fmla="val 57153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文本框 487"/>
            <p:cNvSpPr txBox="1"/>
            <p:nvPr/>
          </p:nvSpPr>
          <p:spPr>
            <a:xfrm>
              <a:off x="1798592" y="1328896"/>
              <a:ext cx="2401934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54" name="文本框 488"/>
            <p:cNvSpPr txBox="1"/>
            <p:nvPr/>
          </p:nvSpPr>
          <p:spPr>
            <a:xfrm>
              <a:off x="1798592" y="1651678"/>
              <a:ext cx="2837940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362695" y="1091477"/>
            <a:ext cx="2010320" cy="1117826"/>
            <a:chOff x="1798591" y="1303254"/>
            <a:chExt cx="2837944" cy="1198471"/>
          </a:xfrm>
        </p:grpSpPr>
        <p:sp>
          <p:nvSpPr>
            <p:cNvPr id="60" name="矩形标注 59"/>
            <p:cNvSpPr/>
            <p:nvPr/>
          </p:nvSpPr>
          <p:spPr>
            <a:xfrm rot="5400000" flipV="1">
              <a:off x="2618329" y="483519"/>
              <a:ext cx="1198471" cy="2837941"/>
            </a:xfrm>
            <a:prstGeom prst="wedgeRectCallout">
              <a:avLst>
                <a:gd name="adj1" fmla="val 64376"/>
                <a:gd name="adj2" fmla="val 4734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文本框 495"/>
            <p:cNvSpPr txBox="1"/>
            <p:nvPr/>
          </p:nvSpPr>
          <p:spPr>
            <a:xfrm>
              <a:off x="1798592" y="1328896"/>
              <a:ext cx="2401934" cy="32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添加标题内容</a:t>
              </a:r>
            </a:p>
          </p:txBody>
        </p:sp>
        <p:sp>
          <p:nvSpPr>
            <p:cNvPr id="62" name="文本框 496"/>
            <p:cNvSpPr txBox="1"/>
            <p:nvPr/>
          </p:nvSpPr>
          <p:spPr>
            <a:xfrm>
              <a:off x="1798591" y="1609820"/>
              <a:ext cx="2837941" cy="643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476188" y="177842"/>
            <a:ext cx="203132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市场调研分析</a:t>
            </a:r>
          </a:p>
        </p:txBody>
      </p:sp>
      <p:sp>
        <p:nvSpPr>
          <p:cNvPr id="65" name="等腰三角形 64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  <p:bldP spid="67" grpId="0" animBg="1"/>
      <p:bldP spid="68" grpId="0" animBg="1"/>
      <p:bldP spid="70" grpId="0" animBg="1"/>
      <p:bldP spid="64" grpId="0"/>
      <p:bldP spid="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98766" y="1960734"/>
            <a:ext cx="3133537" cy="52565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2841" y="3616559"/>
            <a:ext cx="3199462" cy="10295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41668" y="2045404"/>
            <a:ext cx="3238573" cy="4385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2" name="直接连接符 15"/>
          <p:cNvCxnSpPr/>
          <p:nvPr/>
        </p:nvCxnSpPr>
        <p:spPr>
          <a:xfrm flipH="1">
            <a:off x="4546647" y="1739975"/>
            <a:ext cx="6725" cy="2949944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4"/>
          <p:cNvGrpSpPr/>
          <p:nvPr/>
        </p:nvGrpSpPr>
        <p:grpSpPr>
          <a:xfrm>
            <a:off x="798766" y="1016578"/>
            <a:ext cx="7509212" cy="866516"/>
            <a:chOff x="-470146" y="1321180"/>
            <a:chExt cx="10012283" cy="1155354"/>
          </a:xfrm>
        </p:grpSpPr>
        <p:sp>
          <p:nvSpPr>
            <p:cNvPr id="45" name="椭圆 44"/>
            <p:cNvSpPr/>
            <p:nvPr/>
          </p:nvSpPr>
          <p:spPr>
            <a:xfrm>
              <a:off x="3944942" y="1321180"/>
              <a:ext cx="1182108" cy="115535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VS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-470146" y="1583071"/>
              <a:ext cx="4178049" cy="6463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点击添加</a:t>
              </a:r>
              <a:r>
                <a:rPr lang="zh-CN" altLang="en-US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标题内容”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“</a:t>
              </a:r>
              <a:r>
                <a:rPr lang="zh-CN" altLang="en-US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点击添加标题内容”</a:t>
              </a:r>
            </a:p>
          </p:txBody>
        </p:sp>
        <p:sp>
          <p:nvSpPr>
            <p:cNvPr id="51" name="燕尾形 50"/>
            <p:cNvSpPr/>
            <p:nvPr/>
          </p:nvSpPr>
          <p:spPr>
            <a:xfrm>
              <a:off x="3851920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" name="燕尾形 51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5715755" y="3023046"/>
            <a:ext cx="2832934" cy="40780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在此框中选择粘贴，并选择只保留文字。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15754" y="3606212"/>
            <a:ext cx="2832934" cy="40780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在此框中选择粘贴，并选择只保留文字。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715754" y="4153247"/>
            <a:ext cx="2832934" cy="40780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185509" y="2672988"/>
            <a:ext cx="2160240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点击添加标题内容：</a:t>
            </a:r>
          </a:p>
        </p:txBody>
      </p:sp>
      <p:sp>
        <p:nvSpPr>
          <p:cNvPr id="41" name="矩形 40"/>
          <p:cNvSpPr/>
          <p:nvPr/>
        </p:nvSpPr>
        <p:spPr>
          <a:xfrm>
            <a:off x="798765" y="2678519"/>
            <a:ext cx="1195573" cy="608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 defTabSz="685800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添加内容</a:t>
            </a:r>
          </a:p>
        </p:txBody>
      </p:sp>
      <p:sp>
        <p:nvSpPr>
          <p:cNvPr id="42" name="矩形 41"/>
          <p:cNvSpPr/>
          <p:nvPr/>
        </p:nvSpPr>
        <p:spPr>
          <a:xfrm>
            <a:off x="1697487" y="3339831"/>
            <a:ext cx="157479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点击添加文字内容</a:t>
            </a:r>
          </a:p>
        </p:txBody>
      </p:sp>
      <p:sp>
        <p:nvSpPr>
          <p:cNvPr id="43" name="矩形 42"/>
          <p:cNvSpPr/>
          <p:nvPr/>
        </p:nvSpPr>
        <p:spPr>
          <a:xfrm>
            <a:off x="2735635" y="2689051"/>
            <a:ext cx="1195572" cy="608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 defTabSz="685800"/>
            <a:r>
              <a:rPr lang="zh-CN" altLang="en-US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添加内容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199878" y="2831605"/>
            <a:ext cx="325188" cy="304787"/>
            <a:chOff x="2933170" y="4148355"/>
            <a:chExt cx="433584" cy="406383"/>
          </a:xfrm>
          <a:solidFill>
            <a:schemeClr val="accent1"/>
          </a:solidFill>
        </p:grpSpPr>
        <p:sp>
          <p:nvSpPr>
            <p:cNvPr id="5" name="L 形 4"/>
            <p:cNvSpPr/>
            <p:nvPr/>
          </p:nvSpPr>
          <p:spPr>
            <a:xfrm rot="13500000">
              <a:off x="2960371" y="4148355"/>
              <a:ext cx="406383" cy="406383"/>
            </a:xfrm>
            <a:prstGeom prst="corner">
              <a:avLst>
                <a:gd name="adj1" fmla="val 31896"/>
                <a:gd name="adj2" fmla="val 26723"/>
              </a:avLst>
            </a:prstGeom>
            <a:grp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933170" y="4291030"/>
              <a:ext cx="147250" cy="14725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22626" y="3010558"/>
            <a:ext cx="408849" cy="553998"/>
            <a:chOff x="6107201" y="4184551"/>
            <a:chExt cx="1566174" cy="2122195"/>
          </a:xfrm>
        </p:grpSpPr>
        <p:sp>
          <p:nvSpPr>
            <p:cNvPr id="53" name="椭圆 52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49"/>
            <p:cNvSpPr txBox="1"/>
            <p:nvPr/>
          </p:nvSpPr>
          <p:spPr>
            <a:xfrm flipH="1">
              <a:off x="6929359" y="4184551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222626" y="3565910"/>
            <a:ext cx="408849" cy="553998"/>
            <a:chOff x="6107201" y="4184551"/>
            <a:chExt cx="1566174" cy="2122195"/>
          </a:xfrm>
        </p:grpSpPr>
        <p:sp>
          <p:nvSpPr>
            <p:cNvPr id="56" name="椭圆 55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Box 49"/>
            <p:cNvSpPr txBox="1"/>
            <p:nvPr/>
          </p:nvSpPr>
          <p:spPr>
            <a:xfrm flipH="1">
              <a:off x="6929359" y="4184551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232825" y="4106944"/>
            <a:ext cx="408849" cy="553998"/>
            <a:chOff x="6107201" y="4184551"/>
            <a:chExt cx="1566174" cy="2122195"/>
          </a:xfrm>
        </p:grpSpPr>
        <p:sp>
          <p:nvSpPr>
            <p:cNvPr id="59" name="椭圆 58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Box 49"/>
            <p:cNvSpPr txBox="1"/>
            <p:nvPr/>
          </p:nvSpPr>
          <p:spPr>
            <a:xfrm flipH="1">
              <a:off x="6929359" y="4184551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476188" y="177842"/>
            <a:ext cx="203132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案例对比分析</a:t>
            </a:r>
          </a:p>
        </p:txBody>
      </p:sp>
      <p:sp>
        <p:nvSpPr>
          <p:cNvPr id="36" name="等腰三角形 35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7" grpId="0"/>
      <p:bldP spid="38" grpId="0"/>
      <p:bldP spid="39" grpId="0"/>
      <p:bldP spid="40" grpId="0"/>
      <p:bldP spid="41" grpId="0" animBg="1"/>
      <p:bldP spid="42" grpId="0"/>
      <p:bldP spid="43" grpId="0" animBg="1"/>
      <p:bldP spid="35" grpId="0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6" name="文本框 1"/>
          <p:cNvSpPr txBox="1"/>
          <p:nvPr/>
        </p:nvSpPr>
        <p:spPr>
          <a:xfrm>
            <a:off x="2796809" y="1334898"/>
            <a:ext cx="94641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100" dirty="0">
                <a:solidFill>
                  <a:srgbClr val="071F65"/>
                </a:solidFill>
                <a:latin typeface="+mj-ea"/>
                <a:ea typeface="+mj-ea"/>
              </a:rPr>
              <a:t>过渡页</a:t>
            </a:r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4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244682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成果与应用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47" y="1334898"/>
            <a:ext cx="1310443" cy="131044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081223" y="1774521"/>
            <a:ext cx="1224548" cy="1175807"/>
            <a:chOff x="5838755" y="1774521"/>
            <a:chExt cx="1224548" cy="1175807"/>
          </a:xfrm>
        </p:grpSpPr>
        <p:grpSp>
          <p:nvGrpSpPr>
            <p:cNvPr id="31" name="组合 30"/>
            <p:cNvGrpSpPr/>
            <p:nvPr/>
          </p:nvGrpSpPr>
          <p:grpSpPr>
            <a:xfrm>
              <a:off x="5838755" y="1774521"/>
              <a:ext cx="1210588" cy="892148"/>
              <a:chOff x="9140243" y="2649839"/>
              <a:chExt cx="1614117" cy="118953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140243" y="2649839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1" lang="en-US" altLang="zh-CN" dirty="0">
                    <a:solidFill>
                      <a:schemeClr val="bg1"/>
                    </a:solidFill>
                  </a:rPr>
                  <a:t>4-1 </a:t>
                </a:r>
                <a:r>
                  <a:rPr kumimoji="1" lang="zh-CN" altLang="en-US" dirty="0">
                    <a:solidFill>
                      <a:schemeClr val="bg1"/>
                    </a:solidFill>
                  </a:rPr>
                  <a:t>研究目标</a:t>
                </a:r>
                <a:endParaRPr lang="zh-CN" altLang="en-US" dirty="0">
                  <a:solidFill>
                    <a:schemeClr val="bg1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140243" y="3037021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4-2 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成果形式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140243" y="3429000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</a:rPr>
                  <a:t>4-3 </a:t>
                </a:r>
                <a:r>
                  <a:rPr kumimoji="1" lang="zh-CN" altLang="en-US" dirty="0">
                    <a:solidFill>
                      <a:schemeClr val="bg1"/>
                    </a:solidFill>
                  </a:rPr>
                  <a:t>应用前景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5852715" y="2642551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4-4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案例分析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6" grpId="0"/>
      <p:bldP spid="27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0" y="3964882"/>
            <a:ext cx="7163355" cy="6379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wrap="none" lIns="67108" tIns="33554" rIns="67108" bIns="33554" anchor="ctr"/>
          <a:lstStyle/>
          <a:p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 rot="5400000">
            <a:off x="3283181" y="1632295"/>
            <a:ext cx="0" cy="551918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108" tIns="33554" rIns="67108" bIns="33554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2774629" y="2583759"/>
            <a:ext cx="4388726" cy="63388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wrap="none" lIns="67108" tIns="33554" rIns="67108" bIns="33554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rot="16200000" flipH="1">
            <a:off x="4894182" y="1724529"/>
            <a:ext cx="0" cy="2526401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108" tIns="33554" rIns="67108" bIns="33554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 rot="5400000">
            <a:off x="5976949" y="3442848"/>
            <a:ext cx="1744525" cy="6309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wrap="none" lIns="67108" tIns="33554" rIns="67108" bIns="33554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6862466" y="3429387"/>
            <a:ext cx="0" cy="302296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108" tIns="33554" rIns="67108" bIns="33554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3135165" y="1254726"/>
            <a:ext cx="4028191" cy="6379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wrap="none" lIns="67108" tIns="33554" rIns="67108" bIns="33554" anchor="ctr"/>
          <a:lstStyle/>
          <a:p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rot="5400000">
            <a:off x="4779570" y="374379"/>
            <a:ext cx="0" cy="2526401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108" tIns="33554" rIns="67108" bIns="33554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 rot="5400000">
            <a:off x="1867398" y="1920716"/>
            <a:ext cx="1962922" cy="6309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wrap="none" lIns="67108" tIns="33554" rIns="67108" bIns="33554" anchor="ctr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>
            <a:off x="2834277" y="2062370"/>
            <a:ext cx="0" cy="34014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108" tIns="33554" rIns="67108" bIns="33554"/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Oval 38"/>
          <p:cNvSpPr>
            <a:spLocks noChangeArrowheads="1"/>
          </p:cNvSpPr>
          <p:nvPr/>
        </p:nvSpPr>
        <p:spPr bwMode="auto">
          <a:xfrm>
            <a:off x="6339169" y="1043513"/>
            <a:ext cx="1030848" cy="1018856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none" lIns="67108" tIns="33554" rIns="67108" bIns="33554" anchor="ctr"/>
          <a:lstStyle/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初步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构想</a:t>
            </a:r>
          </a:p>
        </p:txBody>
      </p:sp>
      <p:sp>
        <p:nvSpPr>
          <p:cNvPr id="52" name="矩形 51"/>
          <p:cNvSpPr/>
          <p:nvPr/>
        </p:nvSpPr>
        <p:spPr>
          <a:xfrm>
            <a:off x="3535591" y="1338957"/>
            <a:ext cx="2662789" cy="252428"/>
          </a:xfrm>
          <a:prstGeom prst="rect">
            <a:avLst/>
          </a:prstGeom>
        </p:spPr>
        <p:txBody>
          <a:bodyPr wrap="square" lIns="67108" tIns="33554" rIns="67108" bIns="33554" anchor="ctr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点击添加文本点击添加文本点击添加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Oval 38"/>
          <p:cNvSpPr>
            <a:spLocks noChangeArrowheads="1"/>
          </p:cNvSpPr>
          <p:nvPr/>
        </p:nvSpPr>
        <p:spPr bwMode="auto">
          <a:xfrm>
            <a:off x="2333433" y="1043513"/>
            <a:ext cx="1030848" cy="1018856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none" lIns="67108" tIns="33554" rIns="67108" bIns="33554" anchor="ctr"/>
          <a:lstStyle/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进步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54" name="Oval 38"/>
          <p:cNvSpPr>
            <a:spLocks noChangeArrowheads="1"/>
          </p:cNvSpPr>
          <p:nvPr/>
        </p:nvSpPr>
        <p:spPr bwMode="auto">
          <a:xfrm>
            <a:off x="2333433" y="2376626"/>
            <a:ext cx="1030848" cy="1018856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none" lIns="67108" tIns="33554" rIns="67108" bIns="33554" anchor="ctr"/>
          <a:lstStyle/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引证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假设</a:t>
            </a:r>
          </a:p>
        </p:txBody>
      </p:sp>
      <p:sp>
        <p:nvSpPr>
          <p:cNvPr id="55" name="矩形 54"/>
          <p:cNvSpPr/>
          <p:nvPr/>
        </p:nvSpPr>
        <p:spPr>
          <a:xfrm>
            <a:off x="3535591" y="2689107"/>
            <a:ext cx="2662789" cy="252428"/>
          </a:xfrm>
          <a:prstGeom prst="rect">
            <a:avLst/>
          </a:prstGeom>
        </p:spPr>
        <p:txBody>
          <a:bodyPr wrap="square" lIns="67108" tIns="33554" rIns="67108" bIns="33554" anchor="ctr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点击添加文本点击添加文本点击添加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Oval 38"/>
          <p:cNvSpPr>
            <a:spLocks noChangeArrowheads="1"/>
          </p:cNvSpPr>
          <p:nvPr/>
        </p:nvSpPr>
        <p:spPr bwMode="auto">
          <a:xfrm>
            <a:off x="6347042" y="2376626"/>
            <a:ext cx="1030848" cy="1018856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none" lIns="67108" tIns="33554" rIns="67108" bIns="33554" anchor="ctr"/>
          <a:lstStyle/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进一步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57" name="Oval 38"/>
          <p:cNvSpPr>
            <a:spLocks noChangeArrowheads="1"/>
          </p:cNvSpPr>
          <p:nvPr/>
        </p:nvSpPr>
        <p:spPr bwMode="auto">
          <a:xfrm>
            <a:off x="6347042" y="3767736"/>
            <a:ext cx="1030848" cy="1018856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none" lIns="67108" tIns="33554" rIns="67108" bIns="33554" anchor="ctr"/>
          <a:lstStyle/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思维发散</a:t>
            </a:r>
          </a:p>
        </p:txBody>
      </p:sp>
      <p:sp>
        <p:nvSpPr>
          <p:cNvPr id="58" name="矩形 57"/>
          <p:cNvSpPr/>
          <p:nvPr/>
        </p:nvSpPr>
        <p:spPr>
          <a:xfrm>
            <a:off x="872800" y="4093263"/>
            <a:ext cx="5169971" cy="252428"/>
          </a:xfrm>
          <a:prstGeom prst="rect">
            <a:avLst/>
          </a:prstGeom>
        </p:spPr>
        <p:txBody>
          <a:bodyPr wrap="square" lIns="67108" tIns="33554" rIns="67108" bIns="33554" anchor="ctr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点击添加文本点击添加文本点击添加文本点击添加文本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研究目标</a:t>
            </a:r>
          </a:p>
        </p:txBody>
      </p:sp>
      <p:sp>
        <p:nvSpPr>
          <p:cNvPr id="23" name="等腰三角形 2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1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49"/>
                                </p:stCondLst>
                                <p:childTnLst>
                                  <p:par>
                                    <p:cTn id="4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49"/>
                                </p:stCondLst>
                                <p:childTnLst>
                                  <p:par>
                                    <p:cTn id="4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049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549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049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5599"/>
                                </p:stCondLst>
                                <p:childTnLst>
                                  <p:par>
                                    <p:cTn id="7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099"/>
                                </p:stCondLst>
                                <p:childTnLst>
                                  <p:par>
                                    <p:cTn id="8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6599"/>
                                </p:stCondLst>
                                <p:childTnLst>
                                  <p:par>
                                    <p:cTn id="8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099"/>
                                </p:stCondLst>
                                <p:childTnLst>
                                  <p:par>
                                    <p:cTn id="9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1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9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9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9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9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52" grpId="0"/>
          <p:bldP spid="52" grpId="1"/>
          <p:bldP spid="53" grpId="0" animBg="1"/>
          <p:bldP spid="54" grpId="0" animBg="1"/>
          <p:bldP spid="55" grpId="0"/>
          <p:bldP spid="55" grpId="1"/>
          <p:bldP spid="56" grpId="0" animBg="1"/>
          <p:bldP spid="57" grpId="0" animBg="1"/>
          <p:bldP spid="58" grpId="0"/>
          <p:bldP spid="58" grpId="1"/>
          <p:bldP spid="22" grpId="0"/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1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49"/>
                                </p:stCondLst>
                                <p:childTnLst>
                                  <p:par>
                                    <p:cTn id="4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49"/>
                                </p:stCondLst>
                                <p:childTnLst>
                                  <p:par>
                                    <p:cTn id="4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049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549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049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5599"/>
                                </p:stCondLst>
                                <p:childTnLst>
                                  <p:par>
                                    <p:cTn id="7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099"/>
                                </p:stCondLst>
                                <p:childTnLst>
                                  <p:par>
                                    <p:cTn id="8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6599"/>
                                </p:stCondLst>
                                <p:childTnLst>
                                  <p:par>
                                    <p:cTn id="8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099"/>
                                </p:stCondLst>
                                <p:childTnLst>
                                  <p:par>
                                    <p:cTn id="9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1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9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9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9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9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52" grpId="0"/>
          <p:bldP spid="52" grpId="1"/>
          <p:bldP spid="53" grpId="0" animBg="1"/>
          <p:bldP spid="54" grpId="0" animBg="1"/>
          <p:bldP spid="55" grpId="0"/>
          <p:bldP spid="55" grpId="1"/>
          <p:bldP spid="56" grpId="0" animBg="1"/>
          <p:bldP spid="57" grpId="0" animBg="1"/>
          <p:bldP spid="58" grpId="0"/>
          <p:bldP spid="58" grpId="1"/>
          <p:bldP spid="22" grpId="0"/>
          <p:bldP spid="23" grpId="0" animBg="1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03132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研究成果形式</a:t>
            </a: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H="1">
            <a:off x="2822029" y="4314631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4578077" y="4314631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rot="16200000" flipV="1">
            <a:off x="3700055" y="3436608"/>
            <a:ext cx="17560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rot="2700000" flipH="1">
            <a:off x="3079195" y="3693774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rot="18900000">
            <a:off x="4320911" y="3693774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/>
          <p:cNvSpPr/>
          <p:nvPr/>
        </p:nvSpPr>
        <p:spPr>
          <a:xfrm>
            <a:off x="1461551" y="3643759"/>
            <a:ext cx="1243968" cy="12635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630473" y="4124412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3453144" y="3005556"/>
            <a:ext cx="2237712" cy="3518610"/>
            <a:chOff x="3815003" y="3087488"/>
            <a:chExt cx="2237712" cy="3518610"/>
          </a:xfrm>
        </p:grpSpPr>
        <p:sp>
          <p:nvSpPr>
            <p:cNvPr id="92" name="椭圆 91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3815003" y="3087488"/>
              <a:ext cx="2237712" cy="3518610"/>
              <a:chOff x="3692888" y="2889538"/>
              <a:chExt cx="2473262" cy="3888991"/>
            </a:xfrm>
          </p:grpSpPr>
          <p:sp>
            <p:nvSpPr>
              <p:cNvPr id="94" name="椭圆 4"/>
              <p:cNvSpPr/>
              <p:nvPr/>
            </p:nvSpPr>
            <p:spPr>
              <a:xfrm>
                <a:off x="3692888" y="2889538"/>
                <a:ext cx="2473262" cy="2473262"/>
              </a:xfrm>
              <a:custGeom>
                <a:avLst/>
                <a:gdLst/>
                <a:ahLst/>
                <a:cxnLst/>
                <a:rect l="l" t="t" r="r" b="b"/>
                <a:pathLst>
                  <a:path w="2473262" h="2473262">
                    <a:moveTo>
                      <a:pt x="1236631" y="235688"/>
                    </a:moveTo>
                    <a:cubicBezTo>
                      <a:pt x="683825" y="235688"/>
                      <a:pt x="235688" y="683825"/>
                      <a:pt x="235688" y="1236631"/>
                    </a:cubicBezTo>
                    <a:cubicBezTo>
                      <a:pt x="235688" y="1789437"/>
                      <a:pt x="683825" y="2237574"/>
                      <a:pt x="1236631" y="2237574"/>
                    </a:cubicBezTo>
                    <a:cubicBezTo>
                      <a:pt x="1789437" y="2237574"/>
                      <a:pt x="2237574" y="1789437"/>
                      <a:pt x="2237574" y="1236631"/>
                    </a:cubicBezTo>
                    <a:cubicBezTo>
                      <a:pt x="2237574" y="683825"/>
                      <a:pt x="1789437" y="235688"/>
                      <a:pt x="1236631" y="235688"/>
                    </a:cubicBezTo>
                    <a:close/>
                    <a:moveTo>
                      <a:pt x="1236631" y="0"/>
                    </a:moveTo>
                    <a:cubicBezTo>
                      <a:pt x="1919603" y="0"/>
                      <a:pt x="2473262" y="553659"/>
                      <a:pt x="2473262" y="1236631"/>
                    </a:cubicBezTo>
                    <a:cubicBezTo>
                      <a:pt x="2473262" y="1919603"/>
                      <a:pt x="1919603" y="2473262"/>
                      <a:pt x="1236631" y="2473262"/>
                    </a:cubicBezTo>
                    <a:cubicBezTo>
                      <a:pt x="553659" y="2473262"/>
                      <a:pt x="0" y="1919603"/>
                      <a:pt x="0" y="1236631"/>
                    </a:cubicBezTo>
                    <a:cubicBezTo>
                      <a:pt x="0" y="553659"/>
                      <a:pt x="553659" y="0"/>
                      <a:pt x="1236631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4710544" y="5261738"/>
                <a:ext cx="437950" cy="151679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6" name="Rectangle 11"/>
          <p:cNvSpPr>
            <a:spLocks noChangeArrowheads="1"/>
          </p:cNvSpPr>
          <p:nvPr/>
        </p:nvSpPr>
        <p:spPr bwMode="gray">
          <a:xfrm>
            <a:off x="3980239" y="3525071"/>
            <a:ext cx="118352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案例研究</a:t>
            </a:r>
          </a:p>
        </p:txBody>
      </p:sp>
      <p:sp>
        <p:nvSpPr>
          <p:cNvPr id="97" name="椭圆 96"/>
          <p:cNvSpPr/>
          <p:nvPr/>
        </p:nvSpPr>
        <p:spPr>
          <a:xfrm>
            <a:off x="2235852" y="1905110"/>
            <a:ext cx="1243968" cy="12635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3954967" y="1191392"/>
            <a:ext cx="1243968" cy="12635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5690856" y="1905110"/>
            <a:ext cx="1243968" cy="12635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6516216" y="3643759"/>
            <a:ext cx="1243968" cy="12635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2412364" y="2357101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32606" y="1643383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67368" y="2375081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692728" y="4125236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28900" y="1182027"/>
            <a:ext cx="2724244" cy="488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详写内容</a:t>
            </a:r>
            <a:r>
              <a:rPr lang="en-US" altLang="zh-CN" dirty="0"/>
              <a:t>……</a:t>
            </a:r>
            <a:r>
              <a:rPr lang="zh-CN" altLang="en-US" dirty="0"/>
              <a:t>点击输入本页需要详写的文字内容，简明扼要，此为概念图解，根据您的具体内容酌情修改。</a:t>
            </a:r>
            <a:r>
              <a:rPr lang="en-US" altLang="zh-CN" dirty="0"/>
              <a:t>X</a:t>
            </a:r>
          </a:p>
        </p:txBody>
      </p:sp>
      <p:sp>
        <p:nvSpPr>
          <p:cNvPr id="106" name="矩形 105"/>
          <p:cNvSpPr/>
          <p:nvPr/>
        </p:nvSpPr>
        <p:spPr>
          <a:xfrm>
            <a:off x="539552" y="1203485"/>
            <a:ext cx="120566" cy="12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 animBg="1"/>
      <p:bldP spid="89" grpId="0" animBg="1"/>
      <p:bldP spid="90" grpId="0"/>
      <p:bldP spid="96" grpId="0"/>
      <p:bldP spid="97" grpId="0" animBg="1"/>
      <p:bldP spid="98" grpId="0" animBg="1"/>
      <p:bldP spid="99" grpId="0" animBg="1"/>
      <p:bldP spid="100" grpId="0" animBg="1"/>
      <p:bldP spid="101" grpId="0"/>
      <p:bldP spid="102" grpId="0"/>
      <p:bldP spid="103" grpId="0"/>
      <p:bldP spid="104" grpId="0"/>
      <p:bldP spid="105" grpId="0"/>
      <p:bldP spid="1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21"/>
          <p:cNvSpPr/>
          <p:nvPr/>
        </p:nvSpPr>
        <p:spPr bwMode="auto">
          <a:xfrm rot="16200000" flipH="1">
            <a:off x="4484108" y="1596396"/>
            <a:ext cx="2128944" cy="2167756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-1" fmla="*/ 0 w 3017066"/>
              <a:gd name="connsiteY0-2" fmla="*/ 3083644 h 3096344"/>
              <a:gd name="connsiteX1-3" fmla="*/ 1356139 w 3017066"/>
              <a:gd name="connsiteY1-4" fmla="*/ 0 h 3096344"/>
              <a:gd name="connsiteX2-5" fmla="*/ 3017066 w 3017066"/>
              <a:gd name="connsiteY2-6" fmla="*/ 3096344 h 3096344"/>
              <a:gd name="connsiteX3-7" fmla="*/ 0 w 3017066"/>
              <a:gd name="connsiteY3-8" fmla="*/ 3083644 h 3096344"/>
              <a:gd name="connsiteX0-9" fmla="*/ 0 w 3017066"/>
              <a:gd name="connsiteY0-10" fmla="*/ 3083644 h 3096344"/>
              <a:gd name="connsiteX1-11" fmla="*/ 181393 w 3017066"/>
              <a:gd name="connsiteY1-12" fmla="*/ 2273423 h 3096344"/>
              <a:gd name="connsiteX2-13" fmla="*/ 1356139 w 3017066"/>
              <a:gd name="connsiteY2-14" fmla="*/ 0 h 3096344"/>
              <a:gd name="connsiteX3-15" fmla="*/ 3017066 w 3017066"/>
              <a:gd name="connsiteY3-16" fmla="*/ 3096344 h 3096344"/>
              <a:gd name="connsiteX4" fmla="*/ 0 w 3017066"/>
              <a:gd name="connsiteY4" fmla="*/ 3083644 h 3096344"/>
              <a:gd name="connsiteX0-17" fmla="*/ 0 w 3017066"/>
              <a:gd name="connsiteY0-18" fmla="*/ 3083644 h 3096344"/>
              <a:gd name="connsiteX1-19" fmla="*/ 181393 w 3017066"/>
              <a:gd name="connsiteY1-20" fmla="*/ 2222623 h 3096344"/>
              <a:gd name="connsiteX2-21" fmla="*/ 1356139 w 3017066"/>
              <a:gd name="connsiteY2-22" fmla="*/ 0 h 3096344"/>
              <a:gd name="connsiteX3-23" fmla="*/ 3017066 w 3017066"/>
              <a:gd name="connsiteY3-24" fmla="*/ 3096344 h 3096344"/>
              <a:gd name="connsiteX4-25" fmla="*/ 0 w 3017066"/>
              <a:gd name="connsiteY4-26" fmla="*/ 3083644 h 3096344"/>
              <a:gd name="connsiteX0-27" fmla="*/ 0 w 3017066"/>
              <a:gd name="connsiteY0-28" fmla="*/ 3083644 h 3096344"/>
              <a:gd name="connsiteX1-29" fmla="*/ 105193 w 3017066"/>
              <a:gd name="connsiteY1-30" fmla="*/ 2425823 h 3096344"/>
              <a:gd name="connsiteX2-31" fmla="*/ 1356139 w 3017066"/>
              <a:gd name="connsiteY2-32" fmla="*/ 0 h 3096344"/>
              <a:gd name="connsiteX3-33" fmla="*/ 3017066 w 3017066"/>
              <a:gd name="connsiteY3-34" fmla="*/ 3096344 h 3096344"/>
              <a:gd name="connsiteX4-35" fmla="*/ 0 w 3017066"/>
              <a:gd name="connsiteY4-36" fmla="*/ 3083644 h 3096344"/>
              <a:gd name="connsiteX0-37" fmla="*/ 0 w 3017066"/>
              <a:gd name="connsiteY0-38" fmla="*/ 2601044 h 2613744"/>
              <a:gd name="connsiteX1-39" fmla="*/ 105193 w 3017066"/>
              <a:gd name="connsiteY1-40" fmla="*/ 1943223 h 2613744"/>
              <a:gd name="connsiteX2-41" fmla="*/ 1368839 w 3017066"/>
              <a:gd name="connsiteY2-42" fmla="*/ 0 h 2613744"/>
              <a:gd name="connsiteX3-43" fmla="*/ 3017066 w 3017066"/>
              <a:gd name="connsiteY3-44" fmla="*/ 2613744 h 2613744"/>
              <a:gd name="connsiteX4-45" fmla="*/ 0 w 3017066"/>
              <a:gd name="connsiteY4-46" fmla="*/ 2601044 h 2613744"/>
              <a:gd name="connsiteX0-47" fmla="*/ 537730 w 2919796"/>
              <a:gd name="connsiteY0-48" fmla="*/ 2702644 h 2702644"/>
              <a:gd name="connsiteX1-49" fmla="*/ 7923 w 2919796"/>
              <a:gd name="connsiteY1-50" fmla="*/ 1943223 h 2702644"/>
              <a:gd name="connsiteX2-51" fmla="*/ 1271569 w 2919796"/>
              <a:gd name="connsiteY2-52" fmla="*/ 0 h 2702644"/>
              <a:gd name="connsiteX3-53" fmla="*/ 2919796 w 2919796"/>
              <a:gd name="connsiteY3-54" fmla="*/ 2613744 h 2702644"/>
              <a:gd name="connsiteX4-55" fmla="*/ 537730 w 2919796"/>
              <a:gd name="connsiteY4-56" fmla="*/ 2702644 h 2702644"/>
              <a:gd name="connsiteX0-57" fmla="*/ 552634 w 2934700"/>
              <a:gd name="connsiteY0-58" fmla="*/ 2702644 h 2702644"/>
              <a:gd name="connsiteX1-59" fmla="*/ 22827 w 2934700"/>
              <a:gd name="connsiteY1-60" fmla="*/ 1943223 h 2702644"/>
              <a:gd name="connsiteX2-61" fmla="*/ 1286473 w 2934700"/>
              <a:gd name="connsiteY2-62" fmla="*/ 0 h 2702644"/>
              <a:gd name="connsiteX3-63" fmla="*/ 2934700 w 2934700"/>
              <a:gd name="connsiteY3-64" fmla="*/ 2613744 h 2702644"/>
              <a:gd name="connsiteX4-65" fmla="*/ 552634 w 2934700"/>
              <a:gd name="connsiteY4-66" fmla="*/ 2702644 h 2702644"/>
              <a:gd name="connsiteX0-67" fmla="*/ 529807 w 2911873"/>
              <a:gd name="connsiteY0-68" fmla="*/ 2702644 h 2702644"/>
              <a:gd name="connsiteX1-69" fmla="*/ 0 w 2911873"/>
              <a:gd name="connsiteY1-70" fmla="*/ 1943223 h 2702644"/>
              <a:gd name="connsiteX2-71" fmla="*/ 1263646 w 2911873"/>
              <a:gd name="connsiteY2-72" fmla="*/ 0 h 2702644"/>
              <a:gd name="connsiteX3-73" fmla="*/ 2911873 w 2911873"/>
              <a:gd name="connsiteY3-74" fmla="*/ 2613744 h 2702644"/>
              <a:gd name="connsiteX4-75" fmla="*/ 529807 w 2911873"/>
              <a:gd name="connsiteY4-76" fmla="*/ 2702644 h 2702644"/>
              <a:gd name="connsiteX0-77" fmla="*/ 529807 w 2911873"/>
              <a:gd name="connsiteY0-78" fmla="*/ 2702644 h 2702644"/>
              <a:gd name="connsiteX1-79" fmla="*/ 0 w 2911873"/>
              <a:gd name="connsiteY1-80" fmla="*/ 1943223 h 2702644"/>
              <a:gd name="connsiteX2-81" fmla="*/ 1263646 w 2911873"/>
              <a:gd name="connsiteY2-82" fmla="*/ 0 h 2702644"/>
              <a:gd name="connsiteX3-83" fmla="*/ 2911873 w 2911873"/>
              <a:gd name="connsiteY3-84" fmla="*/ 2613744 h 2702644"/>
              <a:gd name="connsiteX4-85" fmla="*/ 529807 w 2911873"/>
              <a:gd name="connsiteY4-86" fmla="*/ 2702644 h 2702644"/>
              <a:gd name="connsiteX0-87" fmla="*/ 529807 w 2911873"/>
              <a:gd name="connsiteY0-88" fmla="*/ 2702644 h 2844923"/>
              <a:gd name="connsiteX1-89" fmla="*/ 0 w 2911873"/>
              <a:gd name="connsiteY1-90" fmla="*/ 1943223 h 2844923"/>
              <a:gd name="connsiteX2-91" fmla="*/ 1263646 w 2911873"/>
              <a:gd name="connsiteY2-92" fmla="*/ 0 h 2844923"/>
              <a:gd name="connsiteX3-93" fmla="*/ 2911873 w 2911873"/>
              <a:gd name="connsiteY3-94" fmla="*/ 2613744 h 2844923"/>
              <a:gd name="connsiteX4-95" fmla="*/ 1241478 w 2911873"/>
              <a:gd name="connsiteY4-96" fmla="*/ 2844923 h 2844923"/>
              <a:gd name="connsiteX5" fmla="*/ 529807 w 2911873"/>
              <a:gd name="connsiteY5" fmla="*/ 2702644 h 2844923"/>
              <a:gd name="connsiteX0-97" fmla="*/ 529807 w 2619773"/>
              <a:gd name="connsiteY0-98" fmla="*/ 2702644 h 2844923"/>
              <a:gd name="connsiteX1-99" fmla="*/ 0 w 2619773"/>
              <a:gd name="connsiteY1-100" fmla="*/ 1943223 h 2844923"/>
              <a:gd name="connsiteX2-101" fmla="*/ 1263646 w 2619773"/>
              <a:gd name="connsiteY2-102" fmla="*/ 0 h 2844923"/>
              <a:gd name="connsiteX3-103" fmla="*/ 2619773 w 2619773"/>
              <a:gd name="connsiteY3-104" fmla="*/ 2143844 h 2844923"/>
              <a:gd name="connsiteX4-105" fmla="*/ 1241478 w 2619773"/>
              <a:gd name="connsiteY4-106" fmla="*/ 2844923 h 2844923"/>
              <a:gd name="connsiteX5-107" fmla="*/ 529807 w 2619773"/>
              <a:gd name="connsiteY5-108" fmla="*/ 2702644 h 2844923"/>
              <a:gd name="connsiteX0-109" fmla="*/ 529807 w 2619773"/>
              <a:gd name="connsiteY0-110" fmla="*/ 2702644 h 2959223"/>
              <a:gd name="connsiteX1-111" fmla="*/ 0 w 2619773"/>
              <a:gd name="connsiteY1-112" fmla="*/ 1943223 h 2959223"/>
              <a:gd name="connsiteX2-113" fmla="*/ 1263646 w 2619773"/>
              <a:gd name="connsiteY2-114" fmla="*/ 0 h 2959223"/>
              <a:gd name="connsiteX3-115" fmla="*/ 2619773 w 2619773"/>
              <a:gd name="connsiteY3-116" fmla="*/ 2143844 h 2959223"/>
              <a:gd name="connsiteX4-117" fmla="*/ 1216078 w 2619773"/>
              <a:gd name="connsiteY4-118" fmla="*/ 2959223 h 2959223"/>
              <a:gd name="connsiteX5-119" fmla="*/ 529807 w 2619773"/>
              <a:gd name="connsiteY5-120" fmla="*/ 2702644 h 2959223"/>
              <a:gd name="connsiteX0-121" fmla="*/ 529807 w 2619773"/>
              <a:gd name="connsiteY0-122" fmla="*/ 2702644 h 2959223"/>
              <a:gd name="connsiteX1-123" fmla="*/ 0 w 2619773"/>
              <a:gd name="connsiteY1-124" fmla="*/ 1943223 h 2959223"/>
              <a:gd name="connsiteX2-125" fmla="*/ 1263646 w 2619773"/>
              <a:gd name="connsiteY2-126" fmla="*/ 0 h 2959223"/>
              <a:gd name="connsiteX3-127" fmla="*/ 2619773 w 2619773"/>
              <a:gd name="connsiteY3-128" fmla="*/ 2143844 h 2959223"/>
              <a:gd name="connsiteX4-129" fmla="*/ 1216078 w 2619773"/>
              <a:gd name="connsiteY4-130" fmla="*/ 2959223 h 2959223"/>
              <a:gd name="connsiteX5-131" fmla="*/ 529807 w 2619773"/>
              <a:gd name="connsiteY5-132" fmla="*/ 2702644 h 2959223"/>
              <a:gd name="connsiteX0-133" fmla="*/ 529807 w 2619773"/>
              <a:gd name="connsiteY0-134" fmla="*/ 2702644 h 2959223"/>
              <a:gd name="connsiteX1-135" fmla="*/ 0 w 2619773"/>
              <a:gd name="connsiteY1-136" fmla="*/ 1943223 h 2959223"/>
              <a:gd name="connsiteX2-137" fmla="*/ 1263646 w 2619773"/>
              <a:gd name="connsiteY2-138" fmla="*/ 0 h 2959223"/>
              <a:gd name="connsiteX3-139" fmla="*/ 2619773 w 2619773"/>
              <a:gd name="connsiteY3-140" fmla="*/ 2143844 h 2959223"/>
              <a:gd name="connsiteX4-141" fmla="*/ 1216078 w 2619773"/>
              <a:gd name="connsiteY4-142" fmla="*/ 2959223 h 2959223"/>
              <a:gd name="connsiteX5-143" fmla="*/ 529807 w 2619773"/>
              <a:gd name="connsiteY5-144" fmla="*/ 2702644 h 2959223"/>
              <a:gd name="connsiteX0-145" fmla="*/ 529807 w 2708673"/>
              <a:gd name="connsiteY0-146" fmla="*/ 2702644 h 2959223"/>
              <a:gd name="connsiteX1-147" fmla="*/ 0 w 2708673"/>
              <a:gd name="connsiteY1-148" fmla="*/ 1943223 h 2959223"/>
              <a:gd name="connsiteX2-149" fmla="*/ 1263646 w 2708673"/>
              <a:gd name="connsiteY2-150" fmla="*/ 0 h 2959223"/>
              <a:gd name="connsiteX3-151" fmla="*/ 2708673 w 2708673"/>
              <a:gd name="connsiteY3-152" fmla="*/ 2258144 h 2959223"/>
              <a:gd name="connsiteX4-153" fmla="*/ 1216078 w 2708673"/>
              <a:gd name="connsiteY4-154" fmla="*/ 2959223 h 2959223"/>
              <a:gd name="connsiteX5-155" fmla="*/ 529807 w 2708673"/>
              <a:gd name="connsiteY5-156" fmla="*/ 2702644 h 2959223"/>
              <a:gd name="connsiteX0-157" fmla="*/ 529807 w 2708673"/>
              <a:gd name="connsiteY0-158" fmla="*/ 2702644 h 3035423"/>
              <a:gd name="connsiteX1-159" fmla="*/ 0 w 2708673"/>
              <a:gd name="connsiteY1-160" fmla="*/ 1943223 h 3035423"/>
              <a:gd name="connsiteX2-161" fmla="*/ 1263646 w 2708673"/>
              <a:gd name="connsiteY2-162" fmla="*/ 0 h 3035423"/>
              <a:gd name="connsiteX3-163" fmla="*/ 2708673 w 2708673"/>
              <a:gd name="connsiteY3-164" fmla="*/ 2258144 h 3035423"/>
              <a:gd name="connsiteX4-165" fmla="*/ 1216078 w 2708673"/>
              <a:gd name="connsiteY4-166" fmla="*/ 3035423 h 3035423"/>
              <a:gd name="connsiteX5-167" fmla="*/ 529807 w 2708673"/>
              <a:gd name="connsiteY5-168" fmla="*/ 2702644 h 3035423"/>
              <a:gd name="connsiteX0-169" fmla="*/ 631407 w 2810273"/>
              <a:gd name="connsiteY0-170" fmla="*/ 2702644 h 3035423"/>
              <a:gd name="connsiteX1-171" fmla="*/ 0 w 2810273"/>
              <a:gd name="connsiteY1-172" fmla="*/ 1994023 h 3035423"/>
              <a:gd name="connsiteX2-173" fmla="*/ 1365246 w 2810273"/>
              <a:gd name="connsiteY2-174" fmla="*/ 0 h 3035423"/>
              <a:gd name="connsiteX3-175" fmla="*/ 2810273 w 2810273"/>
              <a:gd name="connsiteY3-176" fmla="*/ 2258144 h 3035423"/>
              <a:gd name="connsiteX4-177" fmla="*/ 1317678 w 2810273"/>
              <a:gd name="connsiteY4-178" fmla="*/ 3035423 h 3035423"/>
              <a:gd name="connsiteX5-179" fmla="*/ 631407 w 2810273"/>
              <a:gd name="connsiteY5-180" fmla="*/ 2702644 h 3035423"/>
              <a:gd name="connsiteX0-181" fmla="*/ 631407 w 2899173"/>
              <a:gd name="connsiteY0-182" fmla="*/ 2702644 h 3035423"/>
              <a:gd name="connsiteX1-183" fmla="*/ 0 w 2899173"/>
              <a:gd name="connsiteY1-184" fmla="*/ 1994023 h 3035423"/>
              <a:gd name="connsiteX2-185" fmla="*/ 1365246 w 2899173"/>
              <a:gd name="connsiteY2-186" fmla="*/ 0 h 3035423"/>
              <a:gd name="connsiteX3-187" fmla="*/ 2899173 w 2899173"/>
              <a:gd name="connsiteY3-188" fmla="*/ 2461344 h 3035423"/>
              <a:gd name="connsiteX4-189" fmla="*/ 1317678 w 2899173"/>
              <a:gd name="connsiteY4-190" fmla="*/ 3035423 h 3035423"/>
              <a:gd name="connsiteX5-191" fmla="*/ 631407 w 2899173"/>
              <a:gd name="connsiteY5-192" fmla="*/ 2702644 h 3035423"/>
              <a:gd name="connsiteX0-193" fmla="*/ 631407 w 2899173"/>
              <a:gd name="connsiteY0-194" fmla="*/ 2702644 h 3035423"/>
              <a:gd name="connsiteX1-195" fmla="*/ 0 w 2899173"/>
              <a:gd name="connsiteY1-196" fmla="*/ 1994023 h 3035423"/>
              <a:gd name="connsiteX2-197" fmla="*/ 1365246 w 2899173"/>
              <a:gd name="connsiteY2-198" fmla="*/ 0 h 3035423"/>
              <a:gd name="connsiteX3-199" fmla="*/ 2899173 w 2899173"/>
              <a:gd name="connsiteY3-200" fmla="*/ 2461344 h 3035423"/>
              <a:gd name="connsiteX4-201" fmla="*/ 1317678 w 2899173"/>
              <a:gd name="connsiteY4-202" fmla="*/ 3035423 h 3035423"/>
              <a:gd name="connsiteX5-203" fmla="*/ 631407 w 2899173"/>
              <a:gd name="connsiteY5-204" fmla="*/ 2702644 h 3035423"/>
              <a:gd name="connsiteX0-205" fmla="*/ 631407 w 2899173"/>
              <a:gd name="connsiteY0-206" fmla="*/ 2702644 h 3086223"/>
              <a:gd name="connsiteX1-207" fmla="*/ 0 w 2899173"/>
              <a:gd name="connsiteY1-208" fmla="*/ 1994023 h 3086223"/>
              <a:gd name="connsiteX2-209" fmla="*/ 1365246 w 2899173"/>
              <a:gd name="connsiteY2-210" fmla="*/ 0 h 3086223"/>
              <a:gd name="connsiteX3-211" fmla="*/ 2899173 w 2899173"/>
              <a:gd name="connsiteY3-212" fmla="*/ 2461344 h 3086223"/>
              <a:gd name="connsiteX4-213" fmla="*/ 1330378 w 2899173"/>
              <a:gd name="connsiteY4-214" fmla="*/ 3086223 h 3086223"/>
              <a:gd name="connsiteX5-215" fmla="*/ 631407 w 2899173"/>
              <a:gd name="connsiteY5-216" fmla="*/ 2702644 h 3086223"/>
              <a:gd name="connsiteX0-217" fmla="*/ 631407 w 2899173"/>
              <a:gd name="connsiteY0-218" fmla="*/ 2702644 h 3060823"/>
              <a:gd name="connsiteX1-219" fmla="*/ 0 w 2899173"/>
              <a:gd name="connsiteY1-220" fmla="*/ 1994023 h 3060823"/>
              <a:gd name="connsiteX2-221" fmla="*/ 1365246 w 2899173"/>
              <a:gd name="connsiteY2-222" fmla="*/ 0 h 3060823"/>
              <a:gd name="connsiteX3-223" fmla="*/ 2899173 w 2899173"/>
              <a:gd name="connsiteY3-224" fmla="*/ 2461344 h 3060823"/>
              <a:gd name="connsiteX4-225" fmla="*/ 1508178 w 2899173"/>
              <a:gd name="connsiteY4-226" fmla="*/ 3060823 h 3060823"/>
              <a:gd name="connsiteX5-227" fmla="*/ 631407 w 2899173"/>
              <a:gd name="connsiteY5-228" fmla="*/ 2702644 h 3060823"/>
              <a:gd name="connsiteX0-229" fmla="*/ 631407 w 2899173"/>
              <a:gd name="connsiteY0-230" fmla="*/ 2702644 h 3060823"/>
              <a:gd name="connsiteX1-231" fmla="*/ 0 w 2899173"/>
              <a:gd name="connsiteY1-232" fmla="*/ 1994023 h 3060823"/>
              <a:gd name="connsiteX2-233" fmla="*/ 1365246 w 2899173"/>
              <a:gd name="connsiteY2-234" fmla="*/ 0 h 3060823"/>
              <a:gd name="connsiteX3-235" fmla="*/ 2899173 w 2899173"/>
              <a:gd name="connsiteY3-236" fmla="*/ 2461344 h 3060823"/>
              <a:gd name="connsiteX4-237" fmla="*/ 1508178 w 2899173"/>
              <a:gd name="connsiteY4-238" fmla="*/ 3060823 h 3060823"/>
              <a:gd name="connsiteX5-239" fmla="*/ 631407 w 2899173"/>
              <a:gd name="connsiteY5-240" fmla="*/ 2702644 h 3060823"/>
              <a:gd name="connsiteX0-241" fmla="*/ 631407 w 2899173"/>
              <a:gd name="connsiteY0-242" fmla="*/ 2702644 h 3060823"/>
              <a:gd name="connsiteX1-243" fmla="*/ 0 w 2899173"/>
              <a:gd name="connsiteY1-244" fmla="*/ 1994023 h 3060823"/>
              <a:gd name="connsiteX2-245" fmla="*/ 1365246 w 2899173"/>
              <a:gd name="connsiteY2-246" fmla="*/ 0 h 3060823"/>
              <a:gd name="connsiteX3-247" fmla="*/ 2899173 w 2899173"/>
              <a:gd name="connsiteY3-248" fmla="*/ 2461344 h 3060823"/>
              <a:gd name="connsiteX4-249" fmla="*/ 1508178 w 2899173"/>
              <a:gd name="connsiteY4-250" fmla="*/ 3060823 h 3060823"/>
              <a:gd name="connsiteX5-251" fmla="*/ 631407 w 2899173"/>
              <a:gd name="connsiteY5-252" fmla="*/ 2702644 h 3060823"/>
              <a:gd name="connsiteX0-253" fmla="*/ 663159 w 2930925"/>
              <a:gd name="connsiteY0-254" fmla="*/ 2702644 h 3060823"/>
              <a:gd name="connsiteX1-255" fmla="*/ 0 w 2930925"/>
              <a:gd name="connsiteY1-256" fmla="*/ 2032204 h 3060823"/>
              <a:gd name="connsiteX2-257" fmla="*/ 1396998 w 2930925"/>
              <a:gd name="connsiteY2-258" fmla="*/ 0 h 3060823"/>
              <a:gd name="connsiteX3-259" fmla="*/ 2930925 w 2930925"/>
              <a:gd name="connsiteY3-260" fmla="*/ 2461344 h 3060823"/>
              <a:gd name="connsiteX4-261" fmla="*/ 1539930 w 2930925"/>
              <a:gd name="connsiteY4-262" fmla="*/ 3060823 h 3060823"/>
              <a:gd name="connsiteX5-263" fmla="*/ 663159 w 2930925"/>
              <a:gd name="connsiteY5-264" fmla="*/ 2702644 h 3060823"/>
              <a:gd name="connsiteX0-265" fmla="*/ 663159 w 2930925"/>
              <a:gd name="connsiteY0-266" fmla="*/ 2702644 h 3060823"/>
              <a:gd name="connsiteX1-267" fmla="*/ 0 w 2930925"/>
              <a:gd name="connsiteY1-268" fmla="*/ 2032204 h 3060823"/>
              <a:gd name="connsiteX2-269" fmla="*/ 1396998 w 2930925"/>
              <a:gd name="connsiteY2-270" fmla="*/ 0 h 3060823"/>
              <a:gd name="connsiteX3-271" fmla="*/ 2930925 w 2930925"/>
              <a:gd name="connsiteY3-272" fmla="*/ 2461344 h 3060823"/>
              <a:gd name="connsiteX4-273" fmla="*/ 1539930 w 2930925"/>
              <a:gd name="connsiteY4-274" fmla="*/ 3060823 h 3060823"/>
              <a:gd name="connsiteX5-275" fmla="*/ 663159 w 2930925"/>
              <a:gd name="connsiteY5-276" fmla="*/ 2702644 h 3060823"/>
              <a:gd name="connsiteX0-277" fmla="*/ 663159 w 2930925"/>
              <a:gd name="connsiteY0-278" fmla="*/ 2702644 h 3060823"/>
              <a:gd name="connsiteX1-279" fmla="*/ 0 w 2930925"/>
              <a:gd name="connsiteY1-280" fmla="*/ 2032204 h 3060823"/>
              <a:gd name="connsiteX2-281" fmla="*/ 1396998 w 2930925"/>
              <a:gd name="connsiteY2-282" fmla="*/ 0 h 3060823"/>
              <a:gd name="connsiteX3-283" fmla="*/ 2930925 w 2930925"/>
              <a:gd name="connsiteY3-284" fmla="*/ 2461344 h 3060823"/>
              <a:gd name="connsiteX4-285" fmla="*/ 1539930 w 2930925"/>
              <a:gd name="connsiteY4-286" fmla="*/ 3060823 h 3060823"/>
              <a:gd name="connsiteX5-287" fmla="*/ 663159 w 2930925"/>
              <a:gd name="connsiteY5-288" fmla="*/ 2702644 h 3060823"/>
              <a:gd name="connsiteX0-289" fmla="*/ 663159 w 2930925"/>
              <a:gd name="connsiteY0-290" fmla="*/ 2702644 h 3060823"/>
              <a:gd name="connsiteX1-291" fmla="*/ 0 w 2930925"/>
              <a:gd name="connsiteY1-292" fmla="*/ 2032204 h 3060823"/>
              <a:gd name="connsiteX2-293" fmla="*/ 1396998 w 2930925"/>
              <a:gd name="connsiteY2-294" fmla="*/ 0 h 3060823"/>
              <a:gd name="connsiteX3-295" fmla="*/ 2930925 w 2930925"/>
              <a:gd name="connsiteY3-296" fmla="*/ 2461344 h 3060823"/>
              <a:gd name="connsiteX4-297" fmla="*/ 1539930 w 2930925"/>
              <a:gd name="connsiteY4-298" fmla="*/ 3060823 h 3060823"/>
              <a:gd name="connsiteX5-299" fmla="*/ 663159 w 2930925"/>
              <a:gd name="connsiteY5-300" fmla="*/ 2702644 h 3060823"/>
              <a:gd name="connsiteX0-301" fmla="*/ 663159 w 2930925"/>
              <a:gd name="connsiteY0-302" fmla="*/ 2702644 h 2908539"/>
              <a:gd name="connsiteX1-303" fmla="*/ 0 w 2930925"/>
              <a:gd name="connsiteY1-304" fmla="*/ 2032204 h 2908539"/>
              <a:gd name="connsiteX2-305" fmla="*/ 1396998 w 2930925"/>
              <a:gd name="connsiteY2-306" fmla="*/ 0 h 2908539"/>
              <a:gd name="connsiteX3-307" fmla="*/ 2930925 w 2930925"/>
              <a:gd name="connsiteY3-308" fmla="*/ 2461344 h 2908539"/>
              <a:gd name="connsiteX4-309" fmla="*/ 1559196 w 2930925"/>
              <a:gd name="connsiteY4-310" fmla="*/ 2908539 h 2908539"/>
              <a:gd name="connsiteX5-311" fmla="*/ 663159 w 2930925"/>
              <a:gd name="connsiteY5-312" fmla="*/ 2702644 h 2908539"/>
              <a:gd name="connsiteX0-313" fmla="*/ 663159 w 2930925"/>
              <a:gd name="connsiteY0-314" fmla="*/ 2702644 h 2959458"/>
              <a:gd name="connsiteX1-315" fmla="*/ 0 w 2930925"/>
              <a:gd name="connsiteY1-316" fmla="*/ 2032204 h 2959458"/>
              <a:gd name="connsiteX2-317" fmla="*/ 1396998 w 2930925"/>
              <a:gd name="connsiteY2-318" fmla="*/ 0 h 2959458"/>
              <a:gd name="connsiteX3-319" fmla="*/ 2930925 w 2930925"/>
              <a:gd name="connsiteY3-320" fmla="*/ 2461344 h 2959458"/>
              <a:gd name="connsiteX4-321" fmla="*/ 1559412 w 2930925"/>
              <a:gd name="connsiteY4-322" fmla="*/ 2959458 h 2959458"/>
              <a:gd name="connsiteX5-323" fmla="*/ 663159 w 2930925"/>
              <a:gd name="connsiteY5-324" fmla="*/ 2702644 h 2959458"/>
              <a:gd name="connsiteX0-325" fmla="*/ 663159 w 2930925"/>
              <a:gd name="connsiteY0-326" fmla="*/ 2702644 h 2959458"/>
              <a:gd name="connsiteX1-327" fmla="*/ 0 w 2930925"/>
              <a:gd name="connsiteY1-328" fmla="*/ 2032204 h 2959458"/>
              <a:gd name="connsiteX2-329" fmla="*/ 1396998 w 2930925"/>
              <a:gd name="connsiteY2-330" fmla="*/ 0 h 2959458"/>
              <a:gd name="connsiteX3-331" fmla="*/ 2930925 w 2930925"/>
              <a:gd name="connsiteY3-332" fmla="*/ 2461344 h 2959458"/>
              <a:gd name="connsiteX4-333" fmla="*/ 1559412 w 2930925"/>
              <a:gd name="connsiteY4-334" fmla="*/ 2959458 h 2959458"/>
              <a:gd name="connsiteX5-335" fmla="*/ 663159 w 2930925"/>
              <a:gd name="connsiteY5-336" fmla="*/ 2702644 h 2959458"/>
              <a:gd name="connsiteX0-337" fmla="*/ 663159 w 2893222"/>
              <a:gd name="connsiteY0-338" fmla="*/ 2702644 h 2959458"/>
              <a:gd name="connsiteX1-339" fmla="*/ 0 w 2893222"/>
              <a:gd name="connsiteY1-340" fmla="*/ 2032204 h 2959458"/>
              <a:gd name="connsiteX2-341" fmla="*/ 1396998 w 2893222"/>
              <a:gd name="connsiteY2-342" fmla="*/ 0 h 2959458"/>
              <a:gd name="connsiteX3-343" fmla="*/ 2893222 w 2893222"/>
              <a:gd name="connsiteY3-344" fmla="*/ 2404291 h 2959458"/>
              <a:gd name="connsiteX4-345" fmla="*/ 1559412 w 2893222"/>
              <a:gd name="connsiteY4-346" fmla="*/ 2959458 h 2959458"/>
              <a:gd name="connsiteX5-347" fmla="*/ 663159 w 2893222"/>
              <a:gd name="connsiteY5-348" fmla="*/ 2702644 h 2959458"/>
              <a:gd name="connsiteX0-349" fmla="*/ 663159 w 2893222"/>
              <a:gd name="connsiteY0-350" fmla="*/ 2702644 h 2959458"/>
              <a:gd name="connsiteX1-351" fmla="*/ 0 w 2893222"/>
              <a:gd name="connsiteY1-352" fmla="*/ 2032204 h 2959458"/>
              <a:gd name="connsiteX2-353" fmla="*/ 1396998 w 2893222"/>
              <a:gd name="connsiteY2-354" fmla="*/ 0 h 2959458"/>
              <a:gd name="connsiteX3-355" fmla="*/ 2893222 w 2893222"/>
              <a:gd name="connsiteY3-356" fmla="*/ 2404291 h 2959458"/>
              <a:gd name="connsiteX4-357" fmla="*/ 1559412 w 2893222"/>
              <a:gd name="connsiteY4-358" fmla="*/ 2959458 h 2959458"/>
              <a:gd name="connsiteX5-359" fmla="*/ 663159 w 2893222"/>
              <a:gd name="connsiteY5-360" fmla="*/ 2702644 h 2959458"/>
              <a:gd name="connsiteX0-361" fmla="*/ 663159 w 2893222"/>
              <a:gd name="connsiteY0-362" fmla="*/ 2702644 h 2959458"/>
              <a:gd name="connsiteX1-363" fmla="*/ 0 w 2893222"/>
              <a:gd name="connsiteY1-364" fmla="*/ 2032204 h 2959458"/>
              <a:gd name="connsiteX2-365" fmla="*/ 1396998 w 2893222"/>
              <a:gd name="connsiteY2-366" fmla="*/ 0 h 2959458"/>
              <a:gd name="connsiteX3-367" fmla="*/ 2893222 w 2893222"/>
              <a:gd name="connsiteY3-368" fmla="*/ 2404291 h 2959458"/>
              <a:gd name="connsiteX4-369" fmla="*/ 1559412 w 2893222"/>
              <a:gd name="connsiteY4-370" fmla="*/ 2959458 h 2959458"/>
              <a:gd name="connsiteX5-371" fmla="*/ 663159 w 2893222"/>
              <a:gd name="connsiteY5-372" fmla="*/ 2702644 h 29594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25" y="connsiteY4-26"/>
              </a:cxn>
              <a:cxn ang="0">
                <a:pos x="connsiteX5-107" y="connsiteY5-108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rnd">
            <a:solidFill>
              <a:srgbClr val="E6E6E6"/>
            </a:solidFill>
            <a:prstDash val="solid"/>
            <a:round/>
          </a:ln>
        </p:spPr>
        <p:txBody>
          <a:bodyPr vert="eaVert" lIns="67108" tIns="33554" rIns="67108" bIns="33554" anchor="ctr"/>
          <a:lstStyle/>
          <a:p>
            <a:pPr>
              <a:defRPr/>
            </a:pPr>
            <a:endParaRPr lang="zh-CN" altLang="en-US" sz="11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21"/>
          <p:cNvSpPr/>
          <p:nvPr/>
        </p:nvSpPr>
        <p:spPr bwMode="auto">
          <a:xfrm rot="5400000">
            <a:off x="2385047" y="1596396"/>
            <a:ext cx="2128944" cy="2167756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-1" fmla="*/ 0 w 3017066"/>
              <a:gd name="connsiteY0-2" fmla="*/ 3083644 h 3096344"/>
              <a:gd name="connsiteX1-3" fmla="*/ 1356139 w 3017066"/>
              <a:gd name="connsiteY1-4" fmla="*/ 0 h 3096344"/>
              <a:gd name="connsiteX2-5" fmla="*/ 3017066 w 3017066"/>
              <a:gd name="connsiteY2-6" fmla="*/ 3096344 h 3096344"/>
              <a:gd name="connsiteX3-7" fmla="*/ 0 w 3017066"/>
              <a:gd name="connsiteY3-8" fmla="*/ 3083644 h 3096344"/>
              <a:gd name="connsiteX0-9" fmla="*/ 0 w 3017066"/>
              <a:gd name="connsiteY0-10" fmla="*/ 3083644 h 3096344"/>
              <a:gd name="connsiteX1-11" fmla="*/ 181393 w 3017066"/>
              <a:gd name="connsiteY1-12" fmla="*/ 2273423 h 3096344"/>
              <a:gd name="connsiteX2-13" fmla="*/ 1356139 w 3017066"/>
              <a:gd name="connsiteY2-14" fmla="*/ 0 h 3096344"/>
              <a:gd name="connsiteX3-15" fmla="*/ 3017066 w 3017066"/>
              <a:gd name="connsiteY3-16" fmla="*/ 3096344 h 3096344"/>
              <a:gd name="connsiteX4" fmla="*/ 0 w 3017066"/>
              <a:gd name="connsiteY4" fmla="*/ 3083644 h 3096344"/>
              <a:gd name="connsiteX0-17" fmla="*/ 0 w 3017066"/>
              <a:gd name="connsiteY0-18" fmla="*/ 3083644 h 3096344"/>
              <a:gd name="connsiteX1-19" fmla="*/ 181393 w 3017066"/>
              <a:gd name="connsiteY1-20" fmla="*/ 2222623 h 3096344"/>
              <a:gd name="connsiteX2-21" fmla="*/ 1356139 w 3017066"/>
              <a:gd name="connsiteY2-22" fmla="*/ 0 h 3096344"/>
              <a:gd name="connsiteX3-23" fmla="*/ 3017066 w 3017066"/>
              <a:gd name="connsiteY3-24" fmla="*/ 3096344 h 3096344"/>
              <a:gd name="connsiteX4-25" fmla="*/ 0 w 3017066"/>
              <a:gd name="connsiteY4-26" fmla="*/ 3083644 h 3096344"/>
              <a:gd name="connsiteX0-27" fmla="*/ 0 w 3017066"/>
              <a:gd name="connsiteY0-28" fmla="*/ 3083644 h 3096344"/>
              <a:gd name="connsiteX1-29" fmla="*/ 105193 w 3017066"/>
              <a:gd name="connsiteY1-30" fmla="*/ 2425823 h 3096344"/>
              <a:gd name="connsiteX2-31" fmla="*/ 1356139 w 3017066"/>
              <a:gd name="connsiteY2-32" fmla="*/ 0 h 3096344"/>
              <a:gd name="connsiteX3-33" fmla="*/ 3017066 w 3017066"/>
              <a:gd name="connsiteY3-34" fmla="*/ 3096344 h 3096344"/>
              <a:gd name="connsiteX4-35" fmla="*/ 0 w 3017066"/>
              <a:gd name="connsiteY4-36" fmla="*/ 3083644 h 3096344"/>
              <a:gd name="connsiteX0-37" fmla="*/ 0 w 3017066"/>
              <a:gd name="connsiteY0-38" fmla="*/ 2601044 h 2613744"/>
              <a:gd name="connsiteX1-39" fmla="*/ 105193 w 3017066"/>
              <a:gd name="connsiteY1-40" fmla="*/ 1943223 h 2613744"/>
              <a:gd name="connsiteX2-41" fmla="*/ 1368839 w 3017066"/>
              <a:gd name="connsiteY2-42" fmla="*/ 0 h 2613744"/>
              <a:gd name="connsiteX3-43" fmla="*/ 3017066 w 3017066"/>
              <a:gd name="connsiteY3-44" fmla="*/ 2613744 h 2613744"/>
              <a:gd name="connsiteX4-45" fmla="*/ 0 w 3017066"/>
              <a:gd name="connsiteY4-46" fmla="*/ 2601044 h 2613744"/>
              <a:gd name="connsiteX0-47" fmla="*/ 537730 w 2919796"/>
              <a:gd name="connsiteY0-48" fmla="*/ 2702644 h 2702644"/>
              <a:gd name="connsiteX1-49" fmla="*/ 7923 w 2919796"/>
              <a:gd name="connsiteY1-50" fmla="*/ 1943223 h 2702644"/>
              <a:gd name="connsiteX2-51" fmla="*/ 1271569 w 2919796"/>
              <a:gd name="connsiteY2-52" fmla="*/ 0 h 2702644"/>
              <a:gd name="connsiteX3-53" fmla="*/ 2919796 w 2919796"/>
              <a:gd name="connsiteY3-54" fmla="*/ 2613744 h 2702644"/>
              <a:gd name="connsiteX4-55" fmla="*/ 537730 w 2919796"/>
              <a:gd name="connsiteY4-56" fmla="*/ 2702644 h 2702644"/>
              <a:gd name="connsiteX0-57" fmla="*/ 552634 w 2934700"/>
              <a:gd name="connsiteY0-58" fmla="*/ 2702644 h 2702644"/>
              <a:gd name="connsiteX1-59" fmla="*/ 22827 w 2934700"/>
              <a:gd name="connsiteY1-60" fmla="*/ 1943223 h 2702644"/>
              <a:gd name="connsiteX2-61" fmla="*/ 1286473 w 2934700"/>
              <a:gd name="connsiteY2-62" fmla="*/ 0 h 2702644"/>
              <a:gd name="connsiteX3-63" fmla="*/ 2934700 w 2934700"/>
              <a:gd name="connsiteY3-64" fmla="*/ 2613744 h 2702644"/>
              <a:gd name="connsiteX4-65" fmla="*/ 552634 w 2934700"/>
              <a:gd name="connsiteY4-66" fmla="*/ 2702644 h 2702644"/>
              <a:gd name="connsiteX0-67" fmla="*/ 529807 w 2911873"/>
              <a:gd name="connsiteY0-68" fmla="*/ 2702644 h 2702644"/>
              <a:gd name="connsiteX1-69" fmla="*/ 0 w 2911873"/>
              <a:gd name="connsiteY1-70" fmla="*/ 1943223 h 2702644"/>
              <a:gd name="connsiteX2-71" fmla="*/ 1263646 w 2911873"/>
              <a:gd name="connsiteY2-72" fmla="*/ 0 h 2702644"/>
              <a:gd name="connsiteX3-73" fmla="*/ 2911873 w 2911873"/>
              <a:gd name="connsiteY3-74" fmla="*/ 2613744 h 2702644"/>
              <a:gd name="connsiteX4-75" fmla="*/ 529807 w 2911873"/>
              <a:gd name="connsiteY4-76" fmla="*/ 2702644 h 2702644"/>
              <a:gd name="connsiteX0-77" fmla="*/ 529807 w 2911873"/>
              <a:gd name="connsiteY0-78" fmla="*/ 2702644 h 2702644"/>
              <a:gd name="connsiteX1-79" fmla="*/ 0 w 2911873"/>
              <a:gd name="connsiteY1-80" fmla="*/ 1943223 h 2702644"/>
              <a:gd name="connsiteX2-81" fmla="*/ 1263646 w 2911873"/>
              <a:gd name="connsiteY2-82" fmla="*/ 0 h 2702644"/>
              <a:gd name="connsiteX3-83" fmla="*/ 2911873 w 2911873"/>
              <a:gd name="connsiteY3-84" fmla="*/ 2613744 h 2702644"/>
              <a:gd name="connsiteX4-85" fmla="*/ 529807 w 2911873"/>
              <a:gd name="connsiteY4-86" fmla="*/ 2702644 h 2702644"/>
              <a:gd name="connsiteX0-87" fmla="*/ 529807 w 2911873"/>
              <a:gd name="connsiteY0-88" fmla="*/ 2702644 h 2844923"/>
              <a:gd name="connsiteX1-89" fmla="*/ 0 w 2911873"/>
              <a:gd name="connsiteY1-90" fmla="*/ 1943223 h 2844923"/>
              <a:gd name="connsiteX2-91" fmla="*/ 1263646 w 2911873"/>
              <a:gd name="connsiteY2-92" fmla="*/ 0 h 2844923"/>
              <a:gd name="connsiteX3-93" fmla="*/ 2911873 w 2911873"/>
              <a:gd name="connsiteY3-94" fmla="*/ 2613744 h 2844923"/>
              <a:gd name="connsiteX4-95" fmla="*/ 1241478 w 2911873"/>
              <a:gd name="connsiteY4-96" fmla="*/ 2844923 h 2844923"/>
              <a:gd name="connsiteX5" fmla="*/ 529807 w 2911873"/>
              <a:gd name="connsiteY5" fmla="*/ 2702644 h 2844923"/>
              <a:gd name="connsiteX0-97" fmla="*/ 529807 w 2619773"/>
              <a:gd name="connsiteY0-98" fmla="*/ 2702644 h 2844923"/>
              <a:gd name="connsiteX1-99" fmla="*/ 0 w 2619773"/>
              <a:gd name="connsiteY1-100" fmla="*/ 1943223 h 2844923"/>
              <a:gd name="connsiteX2-101" fmla="*/ 1263646 w 2619773"/>
              <a:gd name="connsiteY2-102" fmla="*/ 0 h 2844923"/>
              <a:gd name="connsiteX3-103" fmla="*/ 2619773 w 2619773"/>
              <a:gd name="connsiteY3-104" fmla="*/ 2143844 h 2844923"/>
              <a:gd name="connsiteX4-105" fmla="*/ 1241478 w 2619773"/>
              <a:gd name="connsiteY4-106" fmla="*/ 2844923 h 2844923"/>
              <a:gd name="connsiteX5-107" fmla="*/ 529807 w 2619773"/>
              <a:gd name="connsiteY5-108" fmla="*/ 2702644 h 2844923"/>
              <a:gd name="connsiteX0-109" fmla="*/ 529807 w 2619773"/>
              <a:gd name="connsiteY0-110" fmla="*/ 2702644 h 2959223"/>
              <a:gd name="connsiteX1-111" fmla="*/ 0 w 2619773"/>
              <a:gd name="connsiteY1-112" fmla="*/ 1943223 h 2959223"/>
              <a:gd name="connsiteX2-113" fmla="*/ 1263646 w 2619773"/>
              <a:gd name="connsiteY2-114" fmla="*/ 0 h 2959223"/>
              <a:gd name="connsiteX3-115" fmla="*/ 2619773 w 2619773"/>
              <a:gd name="connsiteY3-116" fmla="*/ 2143844 h 2959223"/>
              <a:gd name="connsiteX4-117" fmla="*/ 1216078 w 2619773"/>
              <a:gd name="connsiteY4-118" fmla="*/ 2959223 h 2959223"/>
              <a:gd name="connsiteX5-119" fmla="*/ 529807 w 2619773"/>
              <a:gd name="connsiteY5-120" fmla="*/ 2702644 h 2959223"/>
              <a:gd name="connsiteX0-121" fmla="*/ 529807 w 2619773"/>
              <a:gd name="connsiteY0-122" fmla="*/ 2702644 h 2959223"/>
              <a:gd name="connsiteX1-123" fmla="*/ 0 w 2619773"/>
              <a:gd name="connsiteY1-124" fmla="*/ 1943223 h 2959223"/>
              <a:gd name="connsiteX2-125" fmla="*/ 1263646 w 2619773"/>
              <a:gd name="connsiteY2-126" fmla="*/ 0 h 2959223"/>
              <a:gd name="connsiteX3-127" fmla="*/ 2619773 w 2619773"/>
              <a:gd name="connsiteY3-128" fmla="*/ 2143844 h 2959223"/>
              <a:gd name="connsiteX4-129" fmla="*/ 1216078 w 2619773"/>
              <a:gd name="connsiteY4-130" fmla="*/ 2959223 h 2959223"/>
              <a:gd name="connsiteX5-131" fmla="*/ 529807 w 2619773"/>
              <a:gd name="connsiteY5-132" fmla="*/ 2702644 h 2959223"/>
              <a:gd name="connsiteX0-133" fmla="*/ 529807 w 2619773"/>
              <a:gd name="connsiteY0-134" fmla="*/ 2702644 h 2959223"/>
              <a:gd name="connsiteX1-135" fmla="*/ 0 w 2619773"/>
              <a:gd name="connsiteY1-136" fmla="*/ 1943223 h 2959223"/>
              <a:gd name="connsiteX2-137" fmla="*/ 1263646 w 2619773"/>
              <a:gd name="connsiteY2-138" fmla="*/ 0 h 2959223"/>
              <a:gd name="connsiteX3-139" fmla="*/ 2619773 w 2619773"/>
              <a:gd name="connsiteY3-140" fmla="*/ 2143844 h 2959223"/>
              <a:gd name="connsiteX4-141" fmla="*/ 1216078 w 2619773"/>
              <a:gd name="connsiteY4-142" fmla="*/ 2959223 h 2959223"/>
              <a:gd name="connsiteX5-143" fmla="*/ 529807 w 2619773"/>
              <a:gd name="connsiteY5-144" fmla="*/ 2702644 h 2959223"/>
              <a:gd name="connsiteX0-145" fmla="*/ 529807 w 2708673"/>
              <a:gd name="connsiteY0-146" fmla="*/ 2702644 h 2959223"/>
              <a:gd name="connsiteX1-147" fmla="*/ 0 w 2708673"/>
              <a:gd name="connsiteY1-148" fmla="*/ 1943223 h 2959223"/>
              <a:gd name="connsiteX2-149" fmla="*/ 1263646 w 2708673"/>
              <a:gd name="connsiteY2-150" fmla="*/ 0 h 2959223"/>
              <a:gd name="connsiteX3-151" fmla="*/ 2708673 w 2708673"/>
              <a:gd name="connsiteY3-152" fmla="*/ 2258144 h 2959223"/>
              <a:gd name="connsiteX4-153" fmla="*/ 1216078 w 2708673"/>
              <a:gd name="connsiteY4-154" fmla="*/ 2959223 h 2959223"/>
              <a:gd name="connsiteX5-155" fmla="*/ 529807 w 2708673"/>
              <a:gd name="connsiteY5-156" fmla="*/ 2702644 h 2959223"/>
              <a:gd name="connsiteX0-157" fmla="*/ 529807 w 2708673"/>
              <a:gd name="connsiteY0-158" fmla="*/ 2702644 h 3035423"/>
              <a:gd name="connsiteX1-159" fmla="*/ 0 w 2708673"/>
              <a:gd name="connsiteY1-160" fmla="*/ 1943223 h 3035423"/>
              <a:gd name="connsiteX2-161" fmla="*/ 1263646 w 2708673"/>
              <a:gd name="connsiteY2-162" fmla="*/ 0 h 3035423"/>
              <a:gd name="connsiteX3-163" fmla="*/ 2708673 w 2708673"/>
              <a:gd name="connsiteY3-164" fmla="*/ 2258144 h 3035423"/>
              <a:gd name="connsiteX4-165" fmla="*/ 1216078 w 2708673"/>
              <a:gd name="connsiteY4-166" fmla="*/ 3035423 h 3035423"/>
              <a:gd name="connsiteX5-167" fmla="*/ 529807 w 2708673"/>
              <a:gd name="connsiteY5-168" fmla="*/ 2702644 h 3035423"/>
              <a:gd name="connsiteX0-169" fmla="*/ 631407 w 2810273"/>
              <a:gd name="connsiteY0-170" fmla="*/ 2702644 h 3035423"/>
              <a:gd name="connsiteX1-171" fmla="*/ 0 w 2810273"/>
              <a:gd name="connsiteY1-172" fmla="*/ 1994023 h 3035423"/>
              <a:gd name="connsiteX2-173" fmla="*/ 1365246 w 2810273"/>
              <a:gd name="connsiteY2-174" fmla="*/ 0 h 3035423"/>
              <a:gd name="connsiteX3-175" fmla="*/ 2810273 w 2810273"/>
              <a:gd name="connsiteY3-176" fmla="*/ 2258144 h 3035423"/>
              <a:gd name="connsiteX4-177" fmla="*/ 1317678 w 2810273"/>
              <a:gd name="connsiteY4-178" fmla="*/ 3035423 h 3035423"/>
              <a:gd name="connsiteX5-179" fmla="*/ 631407 w 2810273"/>
              <a:gd name="connsiteY5-180" fmla="*/ 2702644 h 3035423"/>
              <a:gd name="connsiteX0-181" fmla="*/ 631407 w 2899173"/>
              <a:gd name="connsiteY0-182" fmla="*/ 2702644 h 3035423"/>
              <a:gd name="connsiteX1-183" fmla="*/ 0 w 2899173"/>
              <a:gd name="connsiteY1-184" fmla="*/ 1994023 h 3035423"/>
              <a:gd name="connsiteX2-185" fmla="*/ 1365246 w 2899173"/>
              <a:gd name="connsiteY2-186" fmla="*/ 0 h 3035423"/>
              <a:gd name="connsiteX3-187" fmla="*/ 2899173 w 2899173"/>
              <a:gd name="connsiteY3-188" fmla="*/ 2461344 h 3035423"/>
              <a:gd name="connsiteX4-189" fmla="*/ 1317678 w 2899173"/>
              <a:gd name="connsiteY4-190" fmla="*/ 3035423 h 3035423"/>
              <a:gd name="connsiteX5-191" fmla="*/ 631407 w 2899173"/>
              <a:gd name="connsiteY5-192" fmla="*/ 2702644 h 3035423"/>
              <a:gd name="connsiteX0-193" fmla="*/ 631407 w 2899173"/>
              <a:gd name="connsiteY0-194" fmla="*/ 2702644 h 3035423"/>
              <a:gd name="connsiteX1-195" fmla="*/ 0 w 2899173"/>
              <a:gd name="connsiteY1-196" fmla="*/ 1994023 h 3035423"/>
              <a:gd name="connsiteX2-197" fmla="*/ 1365246 w 2899173"/>
              <a:gd name="connsiteY2-198" fmla="*/ 0 h 3035423"/>
              <a:gd name="connsiteX3-199" fmla="*/ 2899173 w 2899173"/>
              <a:gd name="connsiteY3-200" fmla="*/ 2461344 h 3035423"/>
              <a:gd name="connsiteX4-201" fmla="*/ 1317678 w 2899173"/>
              <a:gd name="connsiteY4-202" fmla="*/ 3035423 h 3035423"/>
              <a:gd name="connsiteX5-203" fmla="*/ 631407 w 2899173"/>
              <a:gd name="connsiteY5-204" fmla="*/ 2702644 h 3035423"/>
              <a:gd name="connsiteX0-205" fmla="*/ 631407 w 2899173"/>
              <a:gd name="connsiteY0-206" fmla="*/ 2702644 h 3086223"/>
              <a:gd name="connsiteX1-207" fmla="*/ 0 w 2899173"/>
              <a:gd name="connsiteY1-208" fmla="*/ 1994023 h 3086223"/>
              <a:gd name="connsiteX2-209" fmla="*/ 1365246 w 2899173"/>
              <a:gd name="connsiteY2-210" fmla="*/ 0 h 3086223"/>
              <a:gd name="connsiteX3-211" fmla="*/ 2899173 w 2899173"/>
              <a:gd name="connsiteY3-212" fmla="*/ 2461344 h 3086223"/>
              <a:gd name="connsiteX4-213" fmla="*/ 1330378 w 2899173"/>
              <a:gd name="connsiteY4-214" fmla="*/ 3086223 h 3086223"/>
              <a:gd name="connsiteX5-215" fmla="*/ 631407 w 2899173"/>
              <a:gd name="connsiteY5-216" fmla="*/ 2702644 h 3086223"/>
              <a:gd name="connsiteX0-217" fmla="*/ 631407 w 2899173"/>
              <a:gd name="connsiteY0-218" fmla="*/ 2702644 h 3060823"/>
              <a:gd name="connsiteX1-219" fmla="*/ 0 w 2899173"/>
              <a:gd name="connsiteY1-220" fmla="*/ 1994023 h 3060823"/>
              <a:gd name="connsiteX2-221" fmla="*/ 1365246 w 2899173"/>
              <a:gd name="connsiteY2-222" fmla="*/ 0 h 3060823"/>
              <a:gd name="connsiteX3-223" fmla="*/ 2899173 w 2899173"/>
              <a:gd name="connsiteY3-224" fmla="*/ 2461344 h 3060823"/>
              <a:gd name="connsiteX4-225" fmla="*/ 1508178 w 2899173"/>
              <a:gd name="connsiteY4-226" fmla="*/ 3060823 h 3060823"/>
              <a:gd name="connsiteX5-227" fmla="*/ 631407 w 2899173"/>
              <a:gd name="connsiteY5-228" fmla="*/ 2702644 h 3060823"/>
              <a:gd name="connsiteX0-229" fmla="*/ 631407 w 2899173"/>
              <a:gd name="connsiteY0-230" fmla="*/ 2702644 h 3060823"/>
              <a:gd name="connsiteX1-231" fmla="*/ 0 w 2899173"/>
              <a:gd name="connsiteY1-232" fmla="*/ 1994023 h 3060823"/>
              <a:gd name="connsiteX2-233" fmla="*/ 1365246 w 2899173"/>
              <a:gd name="connsiteY2-234" fmla="*/ 0 h 3060823"/>
              <a:gd name="connsiteX3-235" fmla="*/ 2899173 w 2899173"/>
              <a:gd name="connsiteY3-236" fmla="*/ 2461344 h 3060823"/>
              <a:gd name="connsiteX4-237" fmla="*/ 1508178 w 2899173"/>
              <a:gd name="connsiteY4-238" fmla="*/ 3060823 h 3060823"/>
              <a:gd name="connsiteX5-239" fmla="*/ 631407 w 2899173"/>
              <a:gd name="connsiteY5-240" fmla="*/ 2702644 h 3060823"/>
              <a:gd name="connsiteX0-241" fmla="*/ 631407 w 2899173"/>
              <a:gd name="connsiteY0-242" fmla="*/ 2702644 h 3060823"/>
              <a:gd name="connsiteX1-243" fmla="*/ 0 w 2899173"/>
              <a:gd name="connsiteY1-244" fmla="*/ 1994023 h 3060823"/>
              <a:gd name="connsiteX2-245" fmla="*/ 1365246 w 2899173"/>
              <a:gd name="connsiteY2-246" fmla="*/ 0 h 3060823"/>
              <a:gd name="connsiteX3-247" fmla="*/ 2899173 w 2899173"/>
              <a:gd name="connsiteY3-248" fmla="*/ 2461344 h 3060823"/>
              <a:gd name="connsiteX4-249" fmla="*/ 1508178 w 2899173"/>
              <a:gd name="connsiteY4-250" fmla="*/ 3060823 h 3060823"/>
              <a:gd name="connsiteX5-251" fmla="*/ 631407 w 2899173"/>
              <a:gd name="connsiteY5-252" fmla="*/ 2702644 h 3060823"/>
              <a:gd name="connsiteX0-253" fmla="*/ 663159 w 2930925"/>
              <a:gd name="connsiteY0-254" fmla="*/ 2702644 h 3060823"/>
              <a:gd name="connsiteX1-255" fmla="*/ 0 w 2930925"/>
              <a:gd name="connsiteY1-256" fmla="*/ 2032204 h 3060823"/>
              <a:gd name="connsiteX2-257" fmla="*/ 1396998 w 2930925"/>
              <a:gd name="connsiteY2-258" fmla="*/ 0 h 3060823"/>
              <a:gd name="connsiteX3-259" fmla="*/ 2930925 w 2930925"/>
              <a:gd name="connsiteY3-260" fmla="*/ 2461344 h 3060823"/>
              <a:gd name="connsiteX4-261" fmla="*/ 1539930 w 2930925"/>
              <a:gd name="connsiteY4-262" fmla="*/ 3060823 h 3060823"/>
              <a:gd name="connsiteX5-263" fmla="*/ 663159 w 2930925"/>
              <a:gd name="connsiteY5-264" fmla="*/ 2702644 h 3060823"/>
              <a:gd name="connsiteX0-265" fmla="*/ 663159 w 2930925"/>
              <a:gd name="connsiteY0-266" fmla="*/ 2702644 h 3060823"/>
              <a:gd name="connsiteX1-267" fmla="*/ 0 w 2930925"/>
              <a:gd name="connsiteY1-268" fmla="*/ 2032204 h 3060823"/>
              <a:gd name="connsiteX2-269" fmla="*/ 1396998 w 2930925"/>
              <a:gd name="connsiteY2-270" fmla="*/ 0 h 3060823"/>
              <a:gd name="connsiteX3-271" fmla="*/ 2930925 w 2930925"/>
              <a:gd name="connsiteY3-272" fmla="*/ 2461344 h 3060823"/>
              <a:gd name="connsiteX4-273" fmla="*/ 1539930 w 2930925"/>
              <a:gd name="connsiteY4-274" fmla="*/ 3060823 h 3060823"/>
              <a:gd name="connsiteX5-275" fmla="*/ 663159 w 2930925"/>
              <a:gd name="connsiteY5-276" fmla="*/ 2702644 h 3060823"/>
              <a:gd name="connsiteX0-277" fmla="*/ 663159 w 2930925"/>
              <a:gd name="connsiteY0-278" fmla="*/ 2702644 h 3060823"/>
              <a:gd name="connsiteX1-279" fmla="*/ 0 w 2930925"/>
              <a:gd name="connsiteY1-280" fmla="*/ 2032204 h 3060823"/>
              <a:gd name="connsiteX2-281" fmla="*/ 1396998 w 2930925"/>
              <a:gd name="connsiteY2-282" fmla="*/ 0 h 3060823"/>
              <a:gd name="connsiteX3-283" fmla="*/ 2930925 w 2930925"/>
              <a:gd name="connsiteY3-284" fmla="*/ 2461344 h 3060823"/>
              <a:gd name="connsiteX4-285" fmla="*/ 1539930 w 2930925"/>
              <a:gd name="connsiteY4-286" fmla="*/ 3060823 h 3060823"/>
              <a:gd name="connsiteX5-287" fmla="*/ 663159 w 2930925"/>
              <a:gd name="connsiteY5-288" fmla="*/ 2702644 h 3060823"/>
              <a:gd name="connsiteX0-289" fmla="*/ 663159 w 2930925"/>
              <a:gd name="connsiteY0-290" fmla="*/ 2702644 h 3060823"/>
              <a:gd name="connsiteX1-291" fmla="*/ 0 w 2930925"/>
              <a:gd name="connsiteY1-292" fmla="*/ 2032204 h 3060823"/>
              <a:gd name="connsiteX2-293" fmla="*/ 1396998 w 2930925"/>
              <a:gd name="connsiteY2-294" fmla="*/ 0 h 3060823"/>
              <a:gd name="connsiteX3-295" fmla="*/ 2930925 w 2930925"/>
              <a:gd name="connsiteY3-296" fmla="*/ 2461344 h 3060823"/>
              <a:gd name="connsiteX4-297" fmla="*/ 1539930 w 2930925"/>
              <a:gd name="connsiteY4-298" fmla="*/ 3060823 h 3060823"/>
              <a:gd name="connsiteX5-299" fmla="*/ 663159 w 2930925"/>
              <a:gd name="connsiteY5-300" fmla="*/ 2702644 h 3060823"/>
              <a:gd name="connsiteX0-301" fmla="*/ 663159 w 2930925"/>
              <a:gd name="connsiteY0-302" fmla="*/ 2702644 h 2908539"/>
              <a:gd name="connsiteX1-303" fmla="*/ 0 w 2930925"/>
              <a:gd name="connsiteY1-304" fmla="*/ 2032204 h 2908539"/>
              <a:gd name="connsiteX2-305" fmla="*/ 1396998 w 2930925"/>
              <a:gd name="connsiteY2-306" fmla="*/ 0 h 2908539"/>
              <a:gd name="connsiteX3-307" fmla="*/ 2930925 w 2930925"/>
              <a:gd name="connsiteY3-308" fmla="*/ 2461344 h 2908539"/>
              <a:gd name="connsiteX4-309" fmla="*/ 1559196 w 2930925"/>
              <a:gd name="connsiteY4-310" fmla="*/ 2908539 h 2908539"/>
              <a:gd name="connsiteX5-311" fmla="*/ 663159 w 2930925"/>
              <a:gd name="connsiteY5-312" fmla="*/ 2702644 h 2908539"/>
              <a:gd name="connsiteX0-313" fmla="*/ 663159 w 2930925"/>
              <a:gd name="connsiteY0-314" fmla="*/ 2702644 h 2959458"/>
              <a:gd name="connsiteX1-315" fmla="*/ 0 w 2930925"/>
              <a:gd name="connsiteY1-316" fmla="*/ 2032204 h 2959458"/>
              <a:gd name="connsiteX2-317" fmla="*/ 1396998 w 2930925"/>
              <a:gd name="connsiteY2-318" fmla="*/ 0 h 2959458"/>
              <a:gd name="connsiteX3-319" fmla="*/ 2930925 w 2930925"/>
              <a:gd name="connsiteY3-320" fmla="*/ 2461344 h 2959458"/>
              <a:gd name="connsiteX4-321" fmla="*/ 1559412 w 2930925"/>
              <a:gd name="connsiteY4-322" fmla="*/ 2959458 h 2959458"/>
              <a:gd name="connsiteX5-323" fmla="*/ 663159 w 2930925"/>
              <a:gd name="connsiteY5-324" fmla="*/ 2702644 h 2959458"/>
              <a:gd name="connsiteX0-325" fmla="*/ 663159 w 2930925"/>
              <a:gd name="connsiteY0-326" fmla="*/ 2702644 h 2959458"/>
              <a:gd name="connsiteX1-327" fmla="*/ 0 w 2930925"/>
              <a:gd name="connsiteY1-328" fmla="*/ 2032204 h 2959458"/>
              <a:gd name="connsiteX2-329" fmla="*/ 1396998 w 2930925"/>
              <a:gd name="connsiteY2-330" fmla="*/ 0 h 2959458"/>
              <a:gd name="connsiteX3-331" fmla="*/ 2930925 w 2930925"/>
              <a:gd name="connsiteY3-332" fmla="*/ 2461344 h 2959458"/>
              <a:gd name="connsiteX4-333" fmla="*/ 1559412 w 2930925"/>
              <a:gd name="connsiteY4-334" fmla="*/ 2959458 h 2959458"/>
              <a:gd name="connsiteX5-335" fmla="*/ 663159 w 2930925"/>
              <a:gd name="connsiteY5-336" fmla="*/ 2702644 h 2959458"/>
              <a:gd name="connsiteX0-337" fmla="*/ 663159 w 2893222"/>
              <a:gd name="connsiteY0-338" fmla="*/ 2702644 h 2959458"/>
              <a:gd name="connsiteX1-339" fmla="*/ 0 w 2893222"/>
              <a:gd name="connsiteY1-340" fmla="*/ 2032204 h 2959458"/>
              <a:gd name="connsiteX2-341" fmla="*/ 1396998 w 2893222"/>
              <a:gd name="connsiteY2-342" fmla="*/ 0 h 2959458"/>
              <a:gd name="connsiteX3-343" fmla="*/ 2893222 w 2893222"/>
              <a:gd name="connsiteY3-344" fmla="*/ 2404291 h 2959458"/>
              <a:gd name="connsiteX4-345" fmla="*/ 1559412 w 2893222"/>
              <a:gd name="connsiteY4-346" fmla="*/ 2959458 h 2959458"/>
              <a:gd name="connsiteX5-347" fmla="*/ 663159 w 2893222"/>
              <a:gd name="connsiteY5-348" fmla="*/ 2702644 h 2959458"/>
              <a:gd name="connsiteX0-349" fmla="*/ 663159 w 2893222"/>
              <a:gd name="connsiteY0-350" fmla="*/ 2702644 h 2959458"/>
              <a:gd name="connsiteX1-351" fmla="*/ 0 w 2893222"/>
              <a:gd name="connsiteY1-352" fmla="*/ 2032204 h 2959458"/>
              <a:gd name="connsiteX2-353" fmla="*/ 1396998 w 2893222"/>
              <a:gd name="connsiteY2-354" fmla="*/ 0 h 2959458"/>
              <a:gd name="connsiteX3-355" fmla="*/ 2893222 w 2893222"/>
              <a:gd name="connsiteY3-356" fmla="*/ 2404291 h 2959458"/>
              <a:gd name="connsiteX4-357" fmla="*/ 1559412 w 2893222"/>
              <a:gd name="connsiteY4-358" fmla="*/ 2959458 h 2959458"/>
              <a:gd name="connsiteX5-359" fmla="*/ 663159 w 2893222"/>
              <a:gd name="connsiteY5-360" fmla="*/ 2702644 h 2959458"/>
              <a:gd name="connsiteX0-361" fmla="*/ 663159 w 2893222"/>
              <a:gd name="connsiteY0-362" fmla="*/ 2702644 h 2959458"/>
              <a:gd name="connsiteX1-363" fmla="*/ 0 w 2893222"/>
              <a:gd name="connsiteY1-364" fmla="*/ 2032204 h 2959458"/>
              <a:gd name="connsiteX2-365" fmla="*/ 1396998 w 2893222"/>
              <a:gd name="connsiteY2-366" fmla="*/ 0 h 2959458"/>
              <a:gd name="connsiteX3-367" fmla="*/ 2893222 w 2893222"/>
              <a:gd name="connsiteY3-368" fmla="*/ 2404291 h 2959458"/>
              <a:gd name="connsiteX4-369" fmla="*/ 1559412 w 2893222"/>
              <a:gd name="connsiteY4-370" fmla="*/ 2959458 h 2959458"/>
              <a:gd name="connsiteX5-371" fmla="*/ 663159 w 2893222"/>
              <a:gd name="connsiteY5-372" fmla="*/ 2702644 h 29594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25" y="connsiteY4-26"/>
              </a:cxn>
              <a:cxn ang="0">
                <a:pos x="connsiteX5-107" y="connsiteY5-108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rnd">
            <a:solidFill>
              <a:srgbClr val="E6E6E6"/>
            </a:solidFill>
            <a:prstDash val="solid"/>
            <a:round/>
          </a:ln>
        </p:spPr>
        <p:txBody>
          <a:bodyPr vert="eaVert" lIns="67108" tIns="33554" rIns="67108" bIns="33554" anchor="ctr"/>
          <a:lstStyle/>
          <a:p>
            <a:pPr>
              <a:defRPr/>
            </a:pPr>
            <a:endParaRPr lang="zh-CN" altLang="en-US" sz="11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2366981" y="1438220"/>
            <a:ext cx="2672264" cy="2684762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67108" tIns="33554" rIns="67108" bIns="33554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3965921" y="1438220"/>
            <a:ext cx="2673427" cy="2684762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67108" tIns="33554" rIns="67108" bIns="33554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 flipH="1" flipV="1">
            <a:off x="3170816" y="2041266"/>
            <a:ext cx="411480" cy="238643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 flipH="1">
            <a:off x="2942026" y="2699987"/>
            <a:ext cx="432585" cy="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 flipH="1">
            <a:off x="3130769" y="3052196"/>
            <a:ext cx="412817" cy="233067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0" name="直接连接符 19"/>
          <p:cNvCxnSpPr>
            <a:cxnSpLocks noChangeShapeType="1"/>
          </p:cNvCxnSpPr>
          <p:nvPr/>
        </p:nvCxnSpPr>
        <p:spPr bwMode="auto">
          <a:xfrm>
            <a:off x="5475964" y="3068334"/>
            <a:ext cx="388397" cy="233066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1" name="直接连接符 20"/>
          <p:cNvCxnSpPr>
            <a:cxnSpLocks noChangeShapeType="1"/>
          </p:cNvCxnSpPr>
          <p:nvPr/>
        </p:nvCxnSpPr>
        <p:spPr bwMode="auto">
          <a:xfrm>
            <a:off x="5669141" y="2697650"/>
            <a:ext cx="432585" cy="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2" name="直接连接符 21"/>
          <p:cNvCxnSpPr>
            <a:cxnSpLocks noChangeShapeType="1"/>
          </p:cNvCxnSpPr>
          <p:nvPr/>
        </p:nvCxnSpPr>
        <p:spPr bwMode="auto">
          <a:xfrm flipV="1">
            <a:off x="5459826" y="2033198"/>
            <a:ext cx="405781" cy="251513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grpSp>
        <p:nvGrpSpPr>
          <p:cNvPr id="23" name="组合 22"/>
          <p:cNvGrpSpPr/>
          <p:nvPr/>
        </p:nvGrpSpPr>
        <p:grpSpPr>
          <a:xfrm>
            <a:off x="3733348" y="1930076"/>
            <a:ext cx="1541958" cy="1549171"/>
            <a:chOff x="5014912" y="2584450"/>
            <a:chExt cx="2105025" cy="2105025"/>
          </a:xfrm>
        </p:grpSpPr>
        <p:sp>
          <p:nvSpPr>
            <p:cNvPr id="24" name="Oval 19"/>
            <p:cNvSpPr>
              <a:spLocks noChangeArrowheads="1"/>
            </p:cNvSpPr>
            <p:nvPr/>
          </p:nvSpPr>
          <p:spPr bwMode="auto">
            <a:xfrm>
              <a:off x="5014912" y="2584450"/>
              <a:ext cx="2105025" cy="2105025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7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Oval 19"/>
            <p:cNvSpPr>
              <a:spLocks noChangeArrowheads="1"/>
            </p:cNvSpPr>
            <p:nvPr/>
          </p:nvSpPr>
          <p:spPr bwMode="auto">
            <a:xfrm>
              <a:off x="5497512" y="3066331"/>
              <a:ext cx="1139825" cy="11398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6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应用前景</a:t>
              </a:r>
            </a:p>
          </p:txBody>
        </p:sp>
      </p:grp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2379772" y="1501309"/>
            <a:ext cx="726791" cy="73018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</a:p>
        </p:txBody>
      </p:sp>
      <p:sp>
        <p:nvSpPr>
          <p:cNvPr id="27" name="Oval 19"/>
          <p:cNvSpPr>
            <a:spLocks noChangeArrowheads="1"/>
          </p:cNvSpPr>
          <p:nvPr/>
        </p:nvSpPr>
        <p:spPr bwMode="auto">
          <a:xfrm>
            <a:off x="5936977" y="1512991"/>
            <a:ext cx="726791" cy="73135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</a:p>
        </p:txBody>
      </p:sp>
      <p:sp>
        <p:nvSpPr>
          <p:cNvPr id="28" name="Oval 19"/>
          <p:cNvSpPr>
            <a:spLocks noChangeArrowheads="1"/>
          </p:cNvSpPr>
          <p:nvPr/>
        </p:nvSpPr>
        <p:spPr bwMode="auto">
          <a:xfrm>
            <a:off x="6267230" y="2361180"/>
            <a:ext cx="727953" cy="73135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</a:p>
        </p:txBody>
      </p:sp>
      <p:sp>
        <p:nvSpPr>
          <p:cNvPr id="29" name="Oval 19"/>
          <p:cNvSpPr>
            <a:spLocks noChangeArrowheads="1"/>
          </p:cNvSpPr>
          <p:nvPr/>
        </p:nvSpPr>
        <p:spPr bwMode="auto">
          <a:xfrm>
            <a:off x="5973024" y="3200022"/>
            <a:ext cx="727953" cy="73135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2054169" y="2333141"/>
            <a:ext cx="727953" cy="73135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</a:p>
        </p:txBody>
      </p:sp>
      <p:sp>
        <p:nvSpPr>
          <p:cNvPr id="31" name="Oval 19"/>
          <p:cNvSpPr>
            <a:spLocks noChangeArrowheads="1"/>
          </p:cNvSpPr>
          <p:nvPr/>
        </p:nvSpPr>
        <p:spPr bwMode="auto">
          <a:xfrm>
            <a:off x="2351864" y="3195348"/>
            <a:ext cx="727953" cy="73135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添加文本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3887" y="1523459"/>
            <a:ext cx="1212684" cy="742947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您的内容打在这里，或者通过复制您的文本后。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05562" y="1523459"/>
            <a:ext cx="1196272" cy="742947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文本后。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8967" y="2486762"/>
            <a:ext cx="1196272" cy="742947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您的内容打在这里，或者通过复制您的文本后。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47944" y="2486762"/>
            <a:ext cx="1196272" cy="742947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文本后。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24465" y="3325605"/>
            <a:ext cx="1196272" cy="742947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文本后。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3886" y="3325605"/>
            <a:ext cx="1196272" cy="742947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文本后。</a:t>
            </a: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应用前景</a:t>
            </a:r>
          </a:p>
        </p:txBody>
      </p:sp>
      <p:sp>
        <p:nvSpPr>
          <p:cNvPr id="39" name="等腰三角形 38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应用前景</a:t>
            </a:r>
          </a:p>
        </p:txBody>
      </p:sp>
      <p:sp>
        <p:nvSpPr>
          <p:cNvPr id="17" name="等腰三角形 16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03948" y="2342171"/>
            <a:ext cx="93610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应用前景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1600" y="1387781"/>
            <a:ext cx="2057896" cy="8233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点击输入理论综述简要文字内容，文字内容需概括精炼，无需多余的文字修饰，在不改动排版的情况下，尽量控制在四点内说明，标题将每个具体意义概括提出观点。</a:t>
            </a:r>
            <a:endParaRPr lang="en-US" altLang="zh-CN" dirty="0"/>
          </a:p>
        </p:txBody>
      </p:sp>
      <p:sp>
        <p:nvSpPr>
          <p:cNvPr id="20" name="TextBox 19"/>
          <p:cNvSpPr txBox="1"/>
          <p:nvPr/>
        </p:nvSpPr>
        <p:spPr>
          <a:xfrm>
            <a:off x="6084168" y="1387781"/>
            <a:ext cx="2057896" cy="8233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点击输入理论综述简要文字内容，文字内容需概括精炼，无需多余的文字修饰，在不改动排版的情况下，尽量控制在四点内说明，标题将每个具体意义概括提出观点。</a:t>
            </a:r>
            <a:endParaRPr lang="en-US" altLang="zh-CN" dirty="0"/>
          </a:p>
        </p:txBody>
      </p:sp>
      <p:sp>
        <p:nvSpPr>
          <p:cNvPr id="21" name="TextBox 20"/>
          <p:cNvSpPr txBox="1"/>
          <p:nvPr/>
        </p:nvSpPr>
        <p:spPr>
          <a:xfrm>
            <a:off x="971600" y="3327056"/>
            <a:ext cx="2057896" cy="8233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点击输入理论综述简要文字内容，文字内容需概括精炼，无需多余的文字修饰，在不改动排版的情况下，尽量控制在四点内说明，标题将每个具体意义概括提出观点。</a:t>
            </a:r>
            <a:endParaRPr lang="en-US" altLang="zh-CN" dirty="0"/>
          </a:p>
        </p:txBody>
      </p:sp>
      <p:sp>
        <p:nvSpPr>
          <p:cNvPr id="22" name="TextBox 21"/>
          <p:cNvSpPr txBox="1"/>
          <p:nvPr/>
        </p:nvSpPr>
        <p:spPr>
          <a:xfrm>
            <a:off x="6084168" y="3327056"/>
            <a:ext cx="2057896" cy="8233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点击输入理论综述简要文字内容，文字内容需概括精炼，无需多余的文字修饰，在不改动排版的情况下，尽量控制在四点内说明，标题将每个具体意义概括提出观点。</a:t>
            </a:r>
            <a:endParaRPr lang="en-US" altLang="zh-CN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325813" y="1583663"/>
            <a:ext cx="2492375" cy="2501901"/>
            <a:chOff x="3325813" y="1973262"/>
            <a:chExt cx="2492375" cy="2501901"/>
          </a:xfrm>
        </p:grpSpPr>
        <p:sp>
          <p:nvSpPr>
            <p:cNvPr id="24" name="Freeform 5"/>
            <p:cNvSpPr/>
            <p:nvPr/>
          </p:nvSpPr>
          <p:spPr bwMode="auto">
            <a:xfrm>
              <a:off x="3325813" y="3276600"/>
              <a:ext cx="1193800" cy="1198563"/>
            </a:xfrm>
            <a:custGeom>
              <a:avLst/>
              <a:gdLst>
                <a:gd name="T0" fmla="*/ 1809 w 4497"/>
                <a:gd name="T1" fmla="*/ 3511 h 4497"/>
                <a:gd name="T2" fmla="*/ 986 w 4497"/>
                <a:gd name="T3" fmla="*/ 3511 h 4497"/>
                <a:gd name="T4" fmla="*/ 986 w 4497"/>
                <a:gd name="T5" fmla="*/ 2687 h 4497"/>
                <a:gd name="T6" fmla="*/ 0 w 4497"/>
                <a:gd name="T7" fmla="*/ 0 h 4497"/>
                <a:gd name="T8" fmla="*/ 1873 w 4497"/>
                <a:gd name="T9" fmla="*/ 0 h 4497"/>
                <a:gd name="T10" fmla="*/ 2721 w 4497"/>
                <a:gd name="T11" fmla="*/ 1776 h 4497"/>
                <a:gd name="T12" fmla="*/ 4497 w 4497"/>
                <a:gd name="T13" fmla="*/ 2624 h 4497"/>
                <a:gd name="T14" fmla="*/ 4497 w 4497"/>
                <a:gd name="T15" fmla="*/ 4497 h 4497"/>
                <a:gd name="T16" fmla="*/ 1809 w 4497"/>
                <a:gd name="T17" fmla="*/ 3511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1809" y="3511"/>
                  </a:moveTo>
                  <a:lnTo>
                    <a:pt x="986" y="3511"/>
                  </a:lnTo>
                  <a:lnTo>
                    <a:pt x="986" y="2687"/>
                  </a:lnTo>
                  <a:cubicBezTo>
                    <a:pt x="369" y="1896"/>
                    <a:pt x="40" y="953"/>
                    <a:pt x="0" y="0"/>
                  </a:cubicBezTo>
                  <a:lnTo>
                    <a:pt x="1873" y="0"/>
                  </a:lnTo>
                  <a:cubicBezTo>
                    <a:pt x="1938" y="644"/>
                    <a:pt x="2222" y="1276"/>
                    <a:pt x="2721" y="1776"/>
                  </a:cubicBezTo>
                  <a:cubicBezTo>
                    <a:pt x="3221" y="2275"/>
                    <a:pt x="3853" y="2558"/>
                    <a:pt x="4497" y="2624"/>
                  </a:cubicBezTo>
                  <a:lnTo>
                    <a:pt x="4497" y="4497"/>
                  </a:lnTo>
                  <a:cubicBezTo>
                    <a:pt x="3544" y="4457"/>
                    <a:pt x="2601" y="4128"/>
                    <a:pt x="1809" y="35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3325813" y="1973262"/>
              <a:ext cx="1193800" cy="1196975"/>
            </a:xfrm>
            <a:custGeom>
              <a:avLst/>
              <a:gdLst>
                <a:gd name="T0" fmla="*/ 986 w 4497"/>
                <a:gd name="T1" fmla="*/ 1809 h 4497"/>
                <a:gd name="T2" fmla="*/ 986 w 4497"/>
                <a:gd name="T3" fmla="*/ 986 h 4497"/>
                <a:gd name="T4" fmla="*/ 1809 w 4497"/>
                <a:gd name="T5" fmla="*/ 986 h 4497"/>
                <a:gd name="T6" fmla="*/ 4497 w 4497"/>
                <a:gd name="T7" fmla="*/ 0 h 4497"/>
                <a:gd name="T8" fmla="*/ 4497 w 4497"/>
                <a:gd name="T9" fmla="*/ 1861 h 4497"/>
                <a:gd name="T10" fmla="*/ 2659 w 4497"/>
                <a:gd name="T11" fmla="*/ 2659 h 4497"/>
                <a:gd name="T12" fmla="*/ 1861 w 4497"/>
                <a:gd name="T13" fmla="*/ 4497 h 4497"/>
                <a:gd name="T14" fmla="*/ 0 w 4497"/>
                <a:gd name="T15" fmla="*/ 4497 h 4497"/>
                <a:gd name="T16" fmla="*/ 986 w 4497"/>
                <a:gd name="T17" fmla="*/ 1809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986" y="1809"/>
                  </a:moveTo>
                  <a:lnTo>
                    <a:pt x="986" y="986"/>
                  </a:lnTo>
                  <a:lnTo>
                    <a:pt x="1809" y="986"/>
                  </a:lnTo>
                  <a:cubicBezTo>
                    <a:pt x="2601" y="369"/>
                    <a:pt x="3544" y="40"/>
                    <a:pt x="4497" y="0"/>
                  </a:cubicBezTo>
                  <a:lnTo>
                    <a:pt x="4497" y="1861"/>
                  </a:lnTo>
                  <a:cubicBezTo>
                    <a:pt x="3824" y="1887"/>
                    <a:pt x="3165" y="2152"/>
                    <a:pt x="2659" y="2659"/>
                  </a:cubicBezTo>
                  <a:cubicBezTo>
                    <a:pt x="2152" y="3165"/>
                    <a:pt x="1887" y="3824"/>
                    <a:pt x="1861" y="4497"/>
                  </a:cubicBezTo>
                  <a:lnTo>
                    <a:pt x="0" y="4497"/>
                  </a:lnTo>
                  <a:cubicBezTo>
                    <a:pt x="40" y="3544"/>
                    <a:pt x="369" y="2601"/>
                    <a:pt x="986" y="18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4624388" y="3276600"/>
              <a:ext cx="1193800" cy="1198563"/>
            </a:xfrm>
            <a:custGeom>
              <a:avLst/>
              <a:gdLst>
                <a:gd name="T0" fmla="*/ 3511 w 4497"/>
                <a:gd name="T1" fmla="*/ 3511 h 4497"/>
                <a:gd name="T2" fmla="*/ 2687 w 4497"/>
                <a:gd name="T3" fmla="*/ 3511 h 4497"/>
                <a:gd name="T4" fmla="*/ 0 w 4497"/>
                <a:gd name="T5" fmla="*/ 4497 h 4497"/>
                <a:gd name="T6" fmla="*/ 0 w 4497"/>
                <a:gd name="T7" fmla="*/ 2636 h 4497"/>
                <a:gd name="T8" fmla="*/ 1838 w 4497"/>
                <a:gd name="T9" fmla="*/ 1838 h 4497"/>
                <a:gd name="T10" fmla="*/ 2636 w 4497"/>
                <a:gd name="T11" fmla="*/ 0 h 4497"/>
                <a:gd name="T12" fmla="*/ 4497 w 4497"/>
                <a:gd name="T13" fmla="*/ 0 h 4497"/>
                <a:gd name="T14" fmla="*/ 3511 w 4497"/>
                <a:gd name="T15" fmla="*/ 2687 h 4497"/>
                <a:gd name="T16" fmla="*/ 3511 w 4497"/>
                <a:gd name="T17" fmla="*/ 3511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3511" y="3511"/>
                  </a:moveTo>
                  <a:lnTo>
                    <a:pt x="2687" y="3511"/>
                  </a:lnTo>
                  <a:cubicBezTo>
                    <a:pt x="1896" y="4128"/>
                    <a:pt x="953" y="4457"/>
                    <a:pt x="0" y="4497"/>
                  </a:cubicBezTo>
                  <a:lnTo>
                    <a:pt x="0" y="2636"/>
                  </a:lnTo>
                  <a:cubicBezTo>
                    <a:pt x="673" y="2610"/>
                    <a:pt x="1332" y="2345"/>
                    <a:pt x="1838" y="1838"/>
                  </a:cubicBezTo>
                  <a:cubicBezTo>
                    <a:pt x="2345" y="1332"/>
                    <a:pt x="2610" y="673"/>
                    <a:pt x="2636" y="0"/>
                  </a:cubicBezTo>
                  <a:lnTo>
                    <a:pt x="4497" y="0"/>
                  </a:lnTo>
                  <a:cubicBezTo>
                    <a:pt x="4457" y="953"/>
                    <a:pt x="4128" y="1896"/>
                    <a:pt x="3511" y="2687"/>
                  </a:cubicBezTo>
                  <a:lnTo>
                    <a:pt x="3511" y="35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4624388" y="1973262"/>
              <a:ext cx="1193800" cy="1196975"/>
            </a:xfrm>
            <a:custGeom>
              <a:avLst/>
              <a:gdLst>
                <a:gd name="T0" fmla="*/ 3511 w 4497"/>
                <a:gd name="T1" fmla="*/ 1809 h 4497"/>
                <a:gd name="T2" fmla="*/ 4497 w 4497"/>
                <a:gd name="T3" fmla="*/ 4497 h 4497"/>
                <a:gd name="T4" fmla="*/ 2624 w 4497"/>
                <a:gd name="T5" fmla="*/ 4497 h 4497"/>
                <a:gd name="T6" fmla="*/ 1776 w 4497"/>
                <a:gd name="T7" fmla="*/ 2721 h 4497"/>
                <a:gd name="T8" fmla="*/ 0 w 4497"/>
                <a:gd name="T9" fmla="*/ 1873 h 4497"/>
                <a:gd name="T10" fmla="*/ 0 w 4497"/>
                <a:gd name="T11" fmla="*/ 0 h 4497"/>
                <a:gd name="T12" fmla="*/ 2687 w 4497"/>
                <a:gd name="T13" fmla="*/ 986 h 4497"/>
                <a:gd name="T14" fmla="*/ 3511 w 4497"/>
                <a:gd name="T15" fmla="*/ 986 h 4497"/>
                <a:gd name="T16" fmla="*/ 3511 w 4497"/>
                <a:gd name="T17" fmla="*/ 1809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3511" y="1809"/>
                  </a:moveTo>
                  <a:cubicBezTo>
                    <a:pt x="4128" y="2601"/>
                    <a:pt x="4457" y="3544"/>
                    <a:pt x="4497" y="4497"/>
                  </a:cubicBezTo>
                  <a:lnTo>
                    <a:pt x="2624" y="4497"/>
                  </a:lnTo>
                  <a:cubicBezTo>
                    <a:pt x="2558" y="3853"/>
                    <a:pt x="2275" y="3221"/>
                    <a:pt x="1776" y="2721"/>
                  </a:cubicBezTo>
                  <a:cubicBezTo>
                    <a:pt x="1276" y="2222"/>
                    <a:pt x="644" y="1938"/>
                    <a:pt x="0" y="1873"/>
                  </a:cubicBezTo>
                  <a:lnTo>
                    <a:pt x="0" y="0"/>
                  </a:lnTo>
                  <a:cubicBezTo>
                    <a:pt x="953" y="40"/>
                    <a:pt x="1896" y="369"/>
                    <a:pt x="2687" y="986"/>
                  </a:cubicBezTo>
                  <a:lnTo>
                    <a:pt x="3511" y="986"/>
                  </a:lnTo>
                  <a:lnTo>
                    <a:pt x="3511" y="18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86883" y="2348629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51579" y="2348629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86883" y="3767794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51579" y="3767794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/>
      <p:bldP spid="20" grpId="0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6" name="文本框 1"/>
          <p:cNvSpPr txBox="1"/>
          <p:nvPr/>
        </p:nvSpPr>
        <p:spPr>
          <a:xfrm>
            <a:off x="2796809" y="1334898"/>
            <a:ext cx="94641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100" dirty="0">
                <a:solidFill>
                  <a:srgbClr val="071F65"/>
                </a:solidFill>
                <a:latin typeface="+mj-ea"/>
                <a:ea typeface="+mj-ea"/>
              </a:rPr>
              <a:t>过渡页</a:t>
            </a:r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5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244682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建议与总结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47" y="1334898"/>
            <a:ext cx="1310443" cy="131044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081223" y="1774521"/>
            <a:ext cx="1404084" cy="1175807"/>
            <a:chOff x="5838755" y="1774521"/>
            <a:chExt cx="1404084" cy="1175807"/>
          </a:xfrm>
        </p:grpSpPr>
        <p:grpSp>
          <p:nvGrpSpPr>
            <p:cNvPr id="31" name="组合 30"/>
            <p:cNvGrpSpPr/>
            <p:nvPr/>
          </p:nvGrpSpPr>
          <p:grpSpPr>
            <a:xfrm>
              <a:off x="5838755" y="1774521"/>
              <a:ext cx="1210588" cy="892148"/>
              <a:chOff x="9140243" y="2649839"/>
              <a:chExt cx="1614117" cy="118953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140243" y="2649839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1" lang="en-US" altLang="zh-CN" dirty="0">
                    <a:solidFill>
                      <a:schemeClr val="bg1"/>
                    </a:solidFill>
                  </a:rPr>
                  <a:t>5-1 </a:t>
                </a:r>
                <a:r>
                  <a:rPr kumimoji="1" lang="zh-CN" altLang="en-US" dirty="0">
                    <a:solidFill>
                      <a:schemeClr val="bg1"/>
                    </a:solidFill>
                  </a:rPr>
                  <a:t>问题评估</a:t>
                </a:r>
                <a:endParaRPr lang="zh-CN" altLang="en-US" dirty="0">
                  <a:solidFill>
                    <a:schemeClr val="bg1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140243" y="3037021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5-2 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相关对策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140243" y="3429000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</a:rPr>
                  <a:t>5-3 </a:t>
                </a:r>
                <a:r>
                  <a:rPr kumimoji="1" lang="zh-CN" altLang="en-US" dirty="0">
                    <a:solidFill>
                      <a:schemeClr val="bg1"/>
                    </a:solidFill>
                  </a:rPr>
                  <a:t>研究总结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5852715" y="2642551"/>
              <a:ext cx="13901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5-4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成绩与思考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6" grpId="0"/>
      <p:bldP spid="27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问题评估</a:t>
            </a:r>
          </a:p>
        </p:txBody>
      </p:sp>
      <p:sp>
        <p:nvSpPr>
          <p:cNvPr id="50" name="等腰三角形 4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0" name="Freeform 7"/>
          <p:cNvSpPr>
            <a:spLocks noChangeArrowheads="1"/>
          </p:cNvSpPr>
          <p:nvPr/>
        </p:nvSpPr>
        <p:spPr bwMode="auto">
          <a:xfrm>
            <a:off x="3965575" y="1507734"/>
            <a:ext cx="1038225" cy="915987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" name="Freeform 8"/>
          <p:cNvSpPr>
            <a:spLocks noChangeArrowheads="1"/>
          </p:cNvSpPr>
          <p:nvPr/>
        </p:nvSpPr>
        <p:spPr bwMode="auto">
          <a:xfrm>
            <a:off x="2936875" y="2423721"/>
            <a:ext cx="1028700" cy="990600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" name="Freeform 9"/>
          <p:cNvSpPr>
            <a:spLocks noChangeArrowheads="1"/>
          </p:cNvSpPr>
          <p:nvPr/>
        </p:nvSpPr>
        <p:spPr bwMode="auto">
          <a:xfrm>
            <a:off x="3527425" y="3414321"/>
            <a:ext cx="955675" cy="1044575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" name="Freeform 10"/>
          <p:cNvSpPr>
            <a:spLocks noChangeArrowheads="1"/>
          </p:cNvSpPr>
          <p:nvPr/>
        </p:nvSpPr>
        <p:spPr bwMode="auto">
          <a:xfrm>
            <a:off x="4483100" y="3414321"/>
            <a:ext cx="958850" cy="1044575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Freeform 11"/>
          <p:cNvSpPr>
            <a:spLocks noChangeArrowheads="1"/>
          </p:cNvSpPr>
          <p:nvPr/>
        </p:nvSpPr>
        <p:spPr bwMode="auto">
          <a:xfrm>
            <a:off x="5003800" y="2423721"/>
            <a:ext cx="1028700" cy="990600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" name="矩形 7"/>
          <p:cNvSpPr>
            <a:spLocks noChangeArrowheads="1"/>
          </p:cNvSpPr>
          <p:nvPr/>
        </p:nvSpPr>
        <p:spPr bwMode="auto">
          <a:xfrm>
            <a:off x="4303713" y="1926834"/>
            <a:ext cx="357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01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66" name="矩形 8"/>
          <p:cNvSpPr>
            <a:spLocks noChangeArrowheads="1"/>
          </p:cNvSpPr>
          <p:nvPr/>
        </p:nvSpPr>
        <p:spPr bwMode="auto">
          <a:xfrm>
            <a:off x="5264150" y="2611046"/>
            <a:ext cx="357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02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67" name="矩形 9"/>
          <p:cNvSpPr>
            <a:spLocks noChangeArrowheads="1"/>
          </p:cNvSpPr>
          <p:nvPr/>
        </p:nvSpPr>
        <p:spPr bwMode="auto">
          <a:xfrm>
            <a:off x="4905375" y="3750871"/>
            <a:ext cx="357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03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68" name="矩形 10"/>
          <p:cNvSpPr>
            <a:spLocks noChangeArrowheads="1"/>
          </p:cNvSpPr>
          <p:nvPr/>
        </p:nvSpPr>
        <p:spPr bwMode="auto">
          <a:xfrm>
            <a:off x="3646488" y="3765159"/>
            <a:ext cx="357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69" name="矩形 11"/>
          <p:cNvSpPr>
            <a:spLocks noChangeArrowheads="1"/>
          </p:cNvSpPr>
          <p:nvPr/>
        </p:nvSpPr>
        <p:spPr bwMode="auto">
          <a:xfrm>
            <a:off x="3348038" y="2620571"/>
            <a:ext cx="357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05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70" name="TextBox 12"/>
          <p:cNvSpPr>
            <a:spLocks noChangeArrowheads="1"/>
          </p:cNvSpPr>
          <p:nvPr/>
        </p:nvSpPr>
        <p:spPr bwMode="auto">
          <a:xfrm>
            <a:off x="4879975" y="1356921"/>
            <a:ext cx="25717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13"/>
          <p:cNvSpPr>
            <a:spLocks noChangeArrowheads="1"/>
          </p:cNvSpPr>
          <p:nvPr/>
        </p:nvSpPr>
        <p:spPr bwMode="auto">
          <a:xfrm>
            <a:off x="6138863" y="2580884"/>
            <a:ext cx="21097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14"/>
          <p:cNvSpPr>
            <a:spLocks noChangeArrowheads="1"/>
          </p:cNvSpPr>
          <p:nvPr/>
        </p:nvSpPr>
        <p:spPr bwMode="auto">
          <a:xfrm>
            <a:off x="5622925" y="4027096"/>
            <a:ext cx="210978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15"/>
          <p:cNvSpPr>
            <a:spLocks noChangeArrowheads="1"/>
          </p:cNvSpPr>
          <p:nvPr/>
        </p:nvSpPr>
        <p:spPr bwMode="auto">
          <a:xfrm>
            <a:off x="1136650" y="3725471"/>
            <a:ext cx="21082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16"/>
          <p:cNvSpPr>
            <a:spLocks noChangeArrowheads="1"/>
          </p:cNvSpPr>
          <p:nvPr/>
        </p:nvSpPr>
        <p:spPr bwMode="auto">
          <a:xfrm>
            <a:off x="1136650" y="1977634"/>
            <a:ext cx="21082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7"/>
          <p:cNvSpPr>
            <a:spLocks noChangeArrowheads="1"/>
          </p:cNvSpPr>
          <p:nvPr/>
        </p:nvSpPr>
        <p:spPr bwMode="auto">
          <a:xfrm>
            <a:off x="4879975" y="1083871"/>
            <a:ext cx="1262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起步太晚</a:t>
            </a:r>
          </a:p>
        </p:txBody>
      </p:sp>
      <p:sp>
        <p:nvSpPr>
          <p:cNvPr id="76" name="TextBox 18"/>
          <p:cNvSpPr>
            <a:spLocks noChangeArrowheads="1"/>
          </p:cNvSpPr>
          <p:nvPr/>
        </p:nvSpPr>
        <p:spPr bwMode="auto">
          <a:xfrm>
            <a:off x="6138863" y="2285609"/>
            <a:ext cx="1262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政府支持不够</a:t>
            </a:r>
          </a:p>
        </p:txBody>
      </p:sp>
      <p:sp>
        <p:nvSpPr>
          <p:cNvPr id="77" name="TextBox 19"/>
          <p:cNvSpPr>
            <a:spLocks noChangeArrowheads="1"/>
          </p:cNvSpPr>
          <p:nvPr/>
        </p:nvSpPr>
        <p:spPr bwMode="auto">
          <a:xfrm>
            <a:off x="5622925" y="3733409"/>
            <a:ext cx="12620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创新亮点多</a:t>
            </a:r>
          </a:p>
        </p:txBody>
      </p:sp>
      <p:sp>
        <p:nvSpPr>
          <p:cNvPr id="78" name="TextBox 20"/>
          <p:cNvSpPr>
            <a:spLocks noChangeArrowheads="1"/>
          </p:cNvSpPr>
          <p:nvPr/>
        </p:nvSpPr>
        <p:spPr bwMode="auto">
          <a:xfrm>
            <a:off x="1136650" y="3428609"/>
            <a:ext cx="901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人才匮乏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TextBox 21"/>
          <p:cNvSpPr>
            <a:spLocks noChangeArrowheads="1"/>
          </p:cNvSpPr>
          <p:nvPr/>
        </p:nvSpPr>
        <p:spPr bwMode="auto">
          <a:xfrm>
            <a:off x="1136650" y="1674421"/>
            <a:ext cx="10810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发展潜力大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Box 22"/>
          <p:cNvSpPr>
            <a:spLocks noChangeArrowheads="1"/>
          </p:cNvSpPr>
          <p:nvPr/>
        </p:nvSpPr>
        <p:spPr bwMode="auto">
          <a:xfrm>
            <a:off x="4092575" y="2776146"/>
            <a:ext cx="865188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国内研究现状</a:t>
            </a:r>
            <a:endParaRPr lang="zh-CN" altLang="en-US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00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  <p:bldP spid="60" grpId="0" bldLvl="0" animBg="1" autoUpdateAnimBg="0"/>
      <p:bldP spid="61" grpId="0" bldLvl="0" animBg="1" autoUpdateAnimBg="0"/>
      <p:bldP spid="62" grpId="0" bldLvl="0" animBg="1" autoUpdateAnimBg="0"/>
      <p:bldP spid="63" grpId="0" bldLvl="0" animBg="1" autoUpdateAnimBg="0"/>
      <p:bldP spid="64" grpId="0" bldLvl="0" animBg="1" autoUpdateAnimBg="0"/>
      <p:bldP spid="65" grpId="0" bldLvl="0" autoUpdateAnimBg="0"/>
      <p:bldP spid="66" grpId="0" bldLvl="0" autoUpdateAnimBg="0"/>
      <p:bldP spid="67" grpId="0" bldLvl="0" autoUpdateAnimBg="0"/>
      <p:bldP spid="68" grpId="0" bldLvl="0" autoUpdateAnimBg="0"/>
      <p:bldP spid="69" grpId="0" bldLvl="0" autoUpdateAnimBg="0"/>
      <p:bldP spid="70" grpId="0" bldLvl="0" autoUpdateAnimBg="0"/>
      <p:bldP spid="71" grpId="0" bldLvl="0" autoUpdateAnimBg="0"/>
      <p:bldP spid="72" grpId="0" bldLvl="0" autoUpdateAnimBg="0"/>
      <p:bldP spid="73" grpId="0" bldLvl="0" autoUpdateAnimBg="0"/>
      <p:bldP spid="74" grpId="0" bldLvl="0" autoUpdateAnimBg="0"/>
      <p:bldP spid="75" grpId="0" bldLvl="0" autoUpdateAnimBg="0"/>
      <p:bldP spid="76" grpId="0" bldLvl="0" autoUpdateAnimBg="0"/>
      <p:bldP spid="77" grpId="0" bldLvl="0" autoUpdateAnimBg="0"/>
      <p:bldP spid="78" grpId="0" bldLvl="0" autoUpdateAnimBg="0"/>
      <p:bldP spid="79" grpId="0" bldLvl="0" autoUpdateAnimBg="0"/>
      <p:bldP spid="80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6" name="文本框 1"/>
          <p:cNvSpPr txBox="1"/>
          <p:nvPr/>
        </p:nvSpPr>
        <p:spPr>
          <a:xfrm>
            <a:off x="2796809" y="1334898"/>
            <a:ext cx="94641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100" dirty="0">
                <a:solidFill>
                  <a:srgbClr val="071F65"/>
                </a:solidFill>
                <a:latin typeface="+mj-ea"/>
                <a:ea typeface="+mj-ea"/>
              </a:rPr>
              <a:t>过渡页</a:t>
            </a:r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1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106182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绪论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47" y="1334898"/>
            <a:ext cx="1310443" cy="131044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838755" y="1774521"/>
            <a:ext cx="1224548" cy="1175807"/>
            <a:chOff x="5838755" y="1774521"/>
            <a:chExt cx="1224548" cy="1175807"/>
          </a:xfrm>
        </p:grpSpPr>
        <p:grpSp>
          <p:nvGrpSpPr>
            <p:cNvPr id="31" name="组合 30"/>
            <p:cNvGrpSpPr/>
            <p:nvPr/>
          </p:nvGrpSpPr>
          <p:grpSpPr>
            <a:xfrm>
              <a:off x="5838755" y="1774521"/>
              <a:ext cx="1210588" cy="892148"/>
              <a:chOff x="9140243" y="2649839"/>
              <a:chExt cx="1614117" cy="118953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140243" y="2649839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1" lang="en-US" altLang="zh-CN" dirty="0">
                    <a:solidFill>
                      <a:schemeClr val="bg1"/>
                    </a:solidFill>
                  </a:rPr>
                  <a:t>1-1 </a:t>
                </a:r>
                <a:r>
                  <a:rPr kumimoji="1" lang="zh-CN" altLang="en-US" dirty="0">
                    <a:solidFill>
                      <a:schemeClr val="bg1"/>
                    </a:solidFill>
                  </a:rPr>
                  <a:t>选题背景</a:t>
                </a:r>
                <a:endParaRPr lang="zh-CN" altLang="en-US" dirty="0">
                  <a:solidFill>
                    <a:schemeClr val="bg1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140243" y="3037021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1-2 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研究意义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140243" y="3429000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</a:rPr>
                  <a:t>1-3 </a:t>
                </a:r>
                <a:r>
                  <a:rPr kumimoji="1" lang="zh-CN" altLang="en-US" dirty="0">
                    <a:solidFill>
                      <a:schemeClr val="bg1"/>
                    </a:solidFill>
                  </a:rPr>
                  <a:t>理论基础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5852715" y="2642551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1-4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贡献创新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6" grpId="0"/>
      <p:bldP spid="27" grpId="0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7"/>
          <p:cNvSpPr txBox="1"/>
          <p:nvPr/>
        </p:nvSpPr>
        <p:spPr>
          <a:xfrm>
            <a:off x="1210656" y="1369259"/>
            <a:ext cx="6672278" cy="7894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indent="53975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894812" y="1055293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标题内容一</a:t>
            </a:r>
          </a:p>
        </p:txBody>
      </p:sp>
      <p:sp>
        <p:nvSpPr>
          <p:cNvPr id="8" name="文本框 15"/>
          <p:cNvSpPr txBox="1"/>
          <p:nvPr/>
        </p:nvSpPr>
        <p:spPr>
          <a:xfrm>
            <a:off x="1210656" y="2626631"/>
            <a:ext cx="6672278" cy="5259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indent="53975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94812" y="2312665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标题内容一</a:t>
            </a:r>
          </a:p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10" name="文本框 24"/>
          <p:cNvSpPr txBox="1"/>
          <p:nvPr/>
        </p:nvSpPr>
        <p:spPr>
          <a:xfrm>
            <a:off x="1210656" y="3891539"/>
            <a:ext cx="6672278" cy="7894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indent="53975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894812" y="3570037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标题内容一</a:t>
            </a:r>
          </a:p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相关对策</a:t>
            </a: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ldLvl="0" animBg="1"/>
      <p:bldP spid="9" grpId="0" animBg="1"/>
      <p:bldP spid="10" grpId="0" animBg="1"/>
      <p:bldP spid="11" grpId="0" animBg="1"/>
      <p:bldP spid="14" grpId="0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94977" y="1127811"/>
            <a:ext cx="7161337" cy="1157733"/>
            <a:chOff x="2954339" y="1292764"/>
            <a:chExt cx="7162269" cy="1157466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2954339" y="1637888"/>
              <a:ext cx="7162269" cy="812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。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63100" y="1292764"/>
              <a:ext cx="1005534" cy="3384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研究结论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1162757" y="2525024"/>
            <a:ext cx="6839870" cy="20635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10158" y="2835506"/>
            <a:ext cx="5557569" cy="145424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。您的内容打在这里，或者通过复制您的文本后，在此框中选择粘贴，并选择只保留文字。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57111" y="2465591"/>
            <a:ext cx="1417235" cy="1360008"/>
            <a:chOff x="8876147" y="3192042"/>
            <a:chExt cx="1889647" cy="1813344"/>
          </a:xfrm>
        </p:grpSpPr>
        <p:sp>
          <p:nvSpPr>
            <p:cNvPr id="12" name="任意多边形 11"/>
            <p:cNvSpPr/>
            <p:nvPr/>
          </p:nvSpPr>
          <p:spPr>
            <a:xfrm>
              <a:off x="10622170" y="4830722"/>
              <a:ext cx="136506" cy="174664"/>
            </a:xfrm>
            <a:custGeom>
              <a:avLst/>
              <a:gdLst>
                <a:gd name="connsiteX0" fmla="*/ 102393 w 102393"/>
                <a:gd name="connsiteY0" fmla="*/ 130968 h 130968"/>
                <a:gd name="connsiteX1" fmla="*/ 0 w 102393"/>
                <a:gd name="connsiteY1" fmla="*/ 130968 h 130968"/>
                <a:gd name="connsiteX2" fmla="*/ 0 w 102393"/>
                <a:gd name="connsiteY2" fmla="*/ 0 h 130968"/>
                <a:gd name="connsiteX3" fmla="*/ 102393 w 102393"/>
                <a:gd name="connsiteY3" fmla="*/ 130968 h 13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393" h="130968">
                  <a:moveTo>
                    <a:pt x="102393" y="130968"/>
                  </a:moveTo>
                  <a:lnTo>
                    <a:pt x="0" y="130968"/>
                  </a:lnTo>
                  <a:lnTo>
                    <a:pt x="0" y="0"/>
                  </a:lnTo>
                  <a:lnTo>
                    <a:pt x="102393" y="130968"/>
                  </a:lnTo>
                  <a:close/>
                </a:path>
              </a:pathLst>
            </a:custGeom>
            <a:solidFill>
              <a:srgbClr val="44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876147" y="3192042"/>
              <a:ext cx="152380" cy="95271"/>
            </a:xfrm>
            <a:custGeom>
              <a:avLst/>
              <a:gdLst>
                <a:gd name="connsiteX0" fmla="*/ 19050 w 114300"/>
                <a:gd name="connsiteY0" fmla="*/ 0 h 71437"/>
                <a:gd name="connsiteX1" fmla="*/ 0 w 114300"/>
                <a:gd name="connsiteY1" fmla="*/ 71437 h 71437"/>
                <a:gd name="connsiteX2" fmla="*/ 114300 w 114300"/>
                <a:gd name="connsiteY2" fmla="*/ 71437 h 71437"/>
                <a:gd name="connsiteX3" fmla="*/ 19050 w 114300"/>
                <a:gd name="connsiteY3" fmla="*/ 0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71437">
                  <a:moveTo>
                    <a:pt x="19050" y="0"/>
                  </a:moveTo>
                  <a:lnTo>
                    <a:pt x="0" y="71437"/>
                  </a:lnTo>
                  <a:lnTo>
                    <a:pt x="114300" y="7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44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8903430" y="3192042"/>
              <a:ext cx="1862364" cy="1812286"/>
              <a:chOff x="6950444" y="2300288"/>
              <a:chExt cx="1396955" cy="1358900"/>
            </a:xfrm>
            <a:solidFill>
              <a:srgbClr val="92D050"/>
            </a:solidFill>
          </p:grpSpPr>
          <p:sp>
            <p:nvSpPr>
              <p:cNvPr id="17" name="任意多边形 16"/>
              <p:cNvSpPr/>
              <p:nvPr/>
            </p:nvSpPr>
            <p:spPr>
              <a:xfrm>
                <a:off x="6950444" y="2300288"/>
                <a:ext cx="1396955" cy="1358900"/>
              </a:xfrm>
              <a:custGeom>
                <a:avLst/>
                <a:gdLst>
                  <a:gd name="connsiteX0" fmla="*/ 0 w 1319348"/>
                  <a:gd name="connsiteY0" fmla="*/ 0 h 1293223"/>
                  <a:gd name="connsiteX1" fmla="*/ 1319348 w 1319348"/>
                  <a:gd name="connsiteY1" fmla="*/ 1293223 h 1293223"/>
                  <a:gd name="connsiteX2" fmla="*/ 1319348 w 1319348"/>
                  <a:gd name="connsiteY2" fmla="*/ 391886 h 1293223"/>
                  <a:gd name="connsiteX3" fmla="*/ 927463 w 1319348"/>
                  <a:gd name="connsiteY3" fmla="*/ 13063 h 1293223"/>
                  <a:gd name="connsiteX4" fmla="*/ 0 w 1319348"/>
                  <a:gd name="connsiteY4" fmla="*/ 0 h 1293223"/>
                  <a:gd name="connsiteX0-1" fmla="*/ 0 w 1319348"/>
                  <a:gd name="connsiteY0-2" fmla="*/ 5987 h 1299210"/>
                  <a:gd name="connsiteX1-3" fmla="*/ 1319348 w 1319348"/>
                  <a:gd name="connsiteY1-4" fmla="*/ 1299210 h 1299210"/>
                  <a:gd name="connsiteX2-5" fmla="*/ 1319348 w 1319348"/>
                  <a:gd name="connsiteY2-6" fmla="*/ 397873 h 1299210"/>
                  <a:gd name="connsiteX3-7" fmla="*/ 908413 w 1319348"/>
                  <a:gd name="connsiteY3-8" fmla="*/ 0 h 1299210"/>
                  <a:gd name="connsiteX4-9" fmla="*/ 0 w 1319348"/>
                  <a:gd name="connsiteY4-10" fmla="*/ 5987 h 1299210"/>
                  <a:gd name="connsiteX0-11" fmla="*/ 0 w 1333635"/>
                  <a:gd name="connsiteY0-12" fmla="*/ 1225 h 1299210"/>
                  <a:gd name="connsiteX1-13" fmla="*/ 1333635 w 1333635"/>
                  <a:gd name="connsiteY1-14" fmla="*/ 1299210 h 1299210"/>
                  <a:gd name="connsiteX2-15" fmla="*/ 1333635 w 1333635"/>
                  <a:gd name="connsiteY2-16" fmla="*/ 397873 h 1299210"/>
                  <a:gd name="connsiteX3-17" fmla="*/ 922700 w 1333635"/>
                  <a:gd name="connsiteY3-18" fmla="*/ 0 h 1299210"/>
                  <a:gd name="connsiteX4-19" fmla="*/ 0 w 1333635"/>
                  <a:gd name="connsiteY4-20" fmla="*/ 1225 h 129921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33635" h="1299210">
                    <a:moveTo>
                      <a:pt x="0" y="1225"/>
                    </a:moveTo>
                    <a:lnTo>
                      <a:pt x="1333635" y="1299210"/>
                    </a:lnTo>
                    <a:lnTo>
                      <a:pt x="1333635" y="397873"/>
                    </a:lnTo>
                    <a:lnTo>
                      <a:pt x="922700" y="0"/>
                    </a:lnTo>
                    <a:lnTo>
                      <a:pt x="0" y="12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44455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2637414">
                <a:off x="7328351" y="2605819"/>
                <a:ext cx="954231" cy="3230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zh-CN" altLang="en-US" sz="15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</a:p>
            </p:txBody>
          </p:sp>
        </p:grpSp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研究总结</a:t>
            </a: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  <p:bldP spid="19" grpId="0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研究总结</a:t>
            </a: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1" name="Freeform 5"/>
          <p:cNvSpPr/>
          <p:nvPr/>
        </p:nvSpPr>
        <p:spPr bwMode="auto">
          <a:xfrm>
            <a:off x="1156410" y="2033229"/>
            <a:ext cx="1679368" cy="151413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541751" y="2359410"/>
            <a:ext cx="90868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/>
              <a:t>总结观点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559080" y="1462699"/>
            <a:ext cx="4119012" cy="4516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5"/>
          <p:cNvSpPr/>
          <p:nvPr/>
        </p:nvSpPr>
        <p:spPr bwMode="auto">
          <a:xfrm>
            <a:off x="2913464" y="1666788"/>
            <a:ext cx="547516" cy="2247018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559080" y="2197093"/>
            <a:ext cx="4119012" cy="4516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559080" y="2931487"/>
            <a:ext cx="4119012" cy="4516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559080" y="3665880"/>
            <a:ext cx="4119012" cy="4516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77592" y="1610763"/>
            <a:ext cx="3456384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bg1"/>
                </a:solidFill>
              </a:rPr>
              <a:t>总结性观点之一，条目根据您的需求请酌情增减。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7592" y="2339579"/>
            <a:ext cx="3456384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bg1"/>
                </a:solidFill>
              </a:rPr>
              <a:t>总结性观点之二，条目根据您的需求请酌情增减。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77592" y="3073973"/>
            <a:ext cx="3456384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bg1"/>
                </a:solidFill>
              </a:rPr>
              <a:t>总结性观点之三，条目根据您的需求请酌情增减。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7592" y="3808366"/>
            <a:ext cx="3456384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bg1"/>
                </a:solidFill>
              </a:rPr>
              <a:t>总结性观点之四，条目根据您的需求请酌情增减。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23285" y="1325667"/>
            <a:ext cx="1197301" cy="779546"/>
            <a:chOff x="2660401" y="1629745"/>
            <a:chExt cx="1596400" cy="1039397"/>
          </a:xfrm>
        </p:grpSpPr>
        <p:sp>
          <p:nvSpPr>
            <p:cNvPr id="13" name="矩形 12"/>
            <p:cNvSpPr/>
            <p:nvPr/>
          </p:nvSpPr>
          <p:spPr>
            <a:xfrm>
              <a:off x="2702188" y="2258773"/>
              <a:ext cx="1554613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Innovation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660401" y="1629745"/>
              <a:ext cx="1203747" cy="697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357251" y="1096576"/>
            <a:ext cx="6187936" cy="1905068"/>
            <a:chOff x="4238859" y="1324283"/>
            <a:chExt cx="8250581" cy="2540091"/>
          </a:xfrm>
        </p:grpSpPr>
        <p:sp>
          <p:nvSpPr>
            <p:cNvPr id="11" name="矩形 3"/>
            <p:cNvSpPr/>
            <p:nvPr/>
          </p:nvSpPr>
          <p:spPr>
            <a:xfrm>
              <a:off x="5026257" y="1858753"/>
              <a:ext cx="7463183" cy="1836423"/>
            </a:xfrm>
            <a:custGeom>
              <a:avLst/>
              <a:gdLst>
                <a:gd name="connsiteX0" fmla="*/ 0 w 5688632"/>
                <a:gd name="connsiteY0" fmla="*/ 0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0 w 5688632"/>
                <a:gd name="connsiteY4" fmla="*/ 0 h 2053062"/>
                <a:gd name="connsiteX0-1" fmla="*/ 433137 w 5688632"/>
                <a:gd name="connsiteY0-2" fmla="*/ 12032 h 2053062"/>
                <a:gd name="connsiteX1-3" fmla="*/ 5688632 w 5688632"/>
                <a:gd name="connsiteY1-4" fmla="*/ 0 h 2053062"/>
                <a:gd name="connsiteX2-5" fmla="*/ 5688632 w 5688632"/>
                <a:gd name="connsiteY2-6" fmla="*/ 2053062 h 2053062"/>
                <a:gd name="connsiteX3-7" fmla="*/ 0 w 5688632"/>
                <a:gd name="connsiteY3-8" fmla="*/ 2053062 h 2053062"/>
                <a:gd name="connsiteX4-9" fmla="*/ 433137 w 5688632"/>
                <a:gd name="connsiteY4-10" fmla="*/ 12032 h 20530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688632" h="2053062">
                  <a:moveTo>
                    <a:pt x="433137" y="12032"/>
                  </a:moveTo>
                  <a:lnTo>
                    <a:pt x="5688632" y="0"/>
                  </a:lnTo>
                  <a:lnTo>
                    <a:pt x="5688632" y="2053062"/>
                  </a:lnTo>
                  <a:lnTo>
                    <a:pt x="0" y="2053062"/>
                  </a:lnTo>
                  <a:lnTo>
                    <a:pt x="433137" y="120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1620000" tIns="46800" rIns="72000" bIns="46800" anchor="ctr"/>
            <a:lstStyle/>
            <a:p>
              <a:pPr>
                <a:lnSpc>
                  <a:spcPct val="140000"/>
                </a:lnSpc>
                <a:defRPr/>
              </a:pPr>
              <a:endParaRPr lang="zh-CN" altLang="en-US" sz="12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2"/>
            <p:cNvSpPr/>
            <p:nvPr/>
          </p:nvSpPr>
          <p:spPr>
            <a:xfrm rot="17117050" flipH="1">
              <a:off x="5042291" y="2515071"/>
              <a:ext cx="1386578" cy="1312027"/>
            </a:xfrm>
            <a:custGeom>
              <a:avLst/>
              <a:gdLst>
                <a:gd name="connsiteX0" fmla="*/ 0 w 2088232"/>
                <a:gd name="connsiteY0" fmla="*/ 1842558 h 1842558"/>
                <a:gd name="connsiteX1" fmla="*/ 0 w 2088232"/>
                <a:gd name="connsiteY1" fmla="*/ 0 h 1842558"/>
                <a:gd name="connsiteX2" fmla="*/ 2088232 w 2088232"/>
                <a:gd name="connsiteY2" fmla="*/ 1842558 h 1842558"/>
                <a:gd name="connsiteX3" fmla="*/ 0 w 2088232"/>
                <a:gd name="connsiteY3" fmla="*/ 1842558 h 1842558"/>
                <a:gd name="connsiteX0-1" fmla="*/ 0 w 1625488"/>
                <a:gd name="connsiteY0-2" fmla="*/ 1842558 h 1842558"/>
                <a:gd name="connsiteX1-3" fmla="*/ 0 w 1625488"/>
                <a:gd name="connsiteY1-4" fmla="*/ 0 h 1842558"/>
                <a:gd name="connsiteX2-5" fmla="*/ 1625488 w 1625488"/>
                <a:gd name="connsiteY2-6" fmla="*/ 843012 h 1842558"/>
                <a:gd name="connsiteX3-7" fmla="*/ 0 w 1625488"/>
                <a:gd name="connsiteY3-8" fmla="*/ 1842558 h 1842558"/>
                <a:gd name="connsiteX0-9" fmla="*/ 0 w 1690209"/>
                <a:gd name="connsiteY0-10" fmla="*/ 1842558 h 1842558"/>
                <a:gd name="connsiteX1-11" fmla="*/ 0 w 1690209"/>
                <a:gd name="connsiteY1-12" fmla="*/ 0 h 1842558"/>
                <a:gd name="connsiteX2-13" fmla="*/ 1690209 w 1690209"/>
                <a:gd name="connsiteY2-14" fmla="*/ 149753 h 1842558"/>
                <a:gd name="connsiteX3-15" fmla="*/ 0 w 1690209"/>
                <a:gd name="connsiteY3-16" fmla="*/ 1842558 h 18425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90209" h="1842558">
                  <a:moveTo>
                    <a:pt x="0" y="1842558"/>
                  </a:moveTo>
                  <a:lnTo>
                    <a:pt x="0" y="0"/>
                  </a:lnTo>
                  <a:lnTo>
                    <a:pt x="1690209" y="149753"/>
                  </a:lnTo>
                  <a:lnTo>
                    <a:pt x="0" y="184255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238859" y="1324283"/>
              <a:ext cx="2314575" cy="1370013"/>
            </a:xfrm>
            <a:custGeom>
              <a:avLst/>
              <a:gdLst>
                <a:gd name="connsiteX0" fmla="*/ 271763 w 2315387"/>
                <a:gd name="connsiteY0" fmla="*/ 0 h 1620180"/>
                <a:gd name="connsiteX1" fmla="*/ 1824103 w 2315387"/>
                <a:gd name="connsiteY1" fmla="*/ 232317 h 1620180"/>
                <a:gd name="connsiteX2" fmla="*/ 2315387 w 2315387"/>
                <a:gd name="connsiteY2" fmla="*/ 1620180 h 1620180"/>
                <a:gd name="connsiteX3" fmla="*/ 0 w 2315387"/>
                <a:gd name="connsiteY3" fmla="*/ 1528412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5387" h="1620180">
                  <a:moveTo>
                    <a:pt x="271763" y="0"/>
                  </a:moveTo>
                  <a:lnTo>
                    <a:pt x="1824103" y="232317"/>
                  </a:lnTo>
                  <a:lnTo>
                    <a:pt x="2315387" y="1620180"/>
                  </a:lnTo>
                  <a:lnTo>
                    <a:pt x="0" y="1528412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5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7"/>
            <p:cNvSpPr txBox="1"/>
            <p:nvPr/>
          </p:nvSpPr>
          <p:spPr>
            <a:xfrm>
              <a:off x="4412243" y="1748102"/>
              <a:ext cx="1760683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点击此处添加“标题内容”</a:t>
              </a: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gray">
            <a:xfrm>
              <a:off x="6569956" y="2139523"/>
              <a:ext cx="5742542" cy="1354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120650" indent="-1206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97687" y="2800913"/>
            <a:ext cx="6440486" cy="1922836"/>
            <a:chOff x="1706779" y="3596733"/>
            <a:chExt cx="8587315" cy="2563781"/>
          </a:xfrm>
        </p:grpSpPr>
        <p:sp>
          <p:nvSpPr>
            <p:cNvPr id="19" name="矩形 3"/>
            <p:cNvSpPr/>
            <p:nvPr/>
          </p:nvSpPr>
          <p:spPr>
            <a:xfrm>
              <a:off x="2474753" y="4174210"/>
              <a:ext cx="7819341" cy="1819058"/>
            </a:xfrm>
            <a:custGeom>
              <a:avLst/>
              <a:gdLst>
                <a:gd name="connsiteX0" fmla="*/ 0 w 5688632"/>
                <a:gd name="connsiteY0" fmla="*/ 0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0 w 5688632"/>
                <a:gd name="connsiteY4" fmla="*/ 0 h 2053062"/>
                <a:gd name="connsiteX0-1" fmla="*/ 433137 w 5688632"/>
                <a:gd name="connsiteY0-2" fmla="*/ 12032 h 2053062"/>
                <a:gd name="connsiteX1-3" fmla="*/ 5688632 w 5688632"/>
                <a:gd name="connsiteY1-4" fmla="*/ 0 h 2053062"/>
                <a:gd name="connsiteX2-5" fmla="*/ 5688632 w 5688632"/>
                <a:gd name="connsiteY2-6" fmla="*/ 2053062 h 2053062"/>
                <a:gd name="connsiteX3-7" fmla="*/ 0 w 5688632"/>
                <a:gd name="connsiteY3-8" fmla="*/ 2053062 h 2053062"/>
                <a:gd name="connsiteX4-9" fmla="*/ 433137 w 5688632"/>
                <a:gd name="connsiteY4-10" fmla="*/ 12032 h 20530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688632" h="2053062">
                  <a:moveTo>
                    <a:pt x="433137" y="12032"/>
                  </a:moveTo>
                  <a:lnTo>
                    <a:pt x="5688632" y="0"/>
                  </a:lnTo>
                  <a:lnTo>
                    <a:pt x="5688632" y="2053062"/>
                  </a:lnTo>
                  <a:lnTo>
                    <a:pt x="0" y="2053062"/>
                  </a:lnTo>
                  <a:lnTo>
                    <a:pt x="433137" y="120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1620000" tIns="46800" rIns="72000" bIns="46800" anchor="ctr"/>
            <a:lstStyle/>
            <a:p>
              <a:pPr>
                <a:lnSpc>
                  <a:spcPct val="140000"/>
                </a:lnSpc>
                <a:defRPr/>
              </a:pPr>
              <a:endParaRPr lang="zh-CN" altLang="en-US" sz="12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直角三角形 2"/>
            <p:cNvSpPr/>
            <p:nvPr/>
          </p:nvSpPr>
          <p:spPr>
            <a:xfrm rot="17117050" flipH="1">
              <a:off x="2486725" y="4791148"/>
              <a:ext cx="1408213" cy="1330520"/>
            </a:xfrm>
            <a:custGeom>
              <a:avLst/>
              <a:gdLst>
                <a:gd name="connsiteX0" fmla="*/ 0 w 2088232"/>
                <a:gd name="connsiteY0" fmla="*/ 1842558 h 1842558"/>
                <a:gd name="connsiteX1" fmla="*/ 0 w 2088232"/>
                <a:gd name="connsiteY1" fmla="*/ 0 h 1842558"/>
                <a:gd name="connsiteX2" fmla="*/ 2088232 w 2088232"/>
                <a:gd name="connsiteY2" fmla="*/ 1842558 h 1842558"/>
                <a:gd name="connsiteX3" fmla="*/ 0 w 2088232"/>
                <a:gd name="connsiteY3" fmla="*/ 1842558 h 1842558"/>
                <a:gd name="connsiteX0-1" fmla="*/ 0 w 1625488"/>
                <a:gd name="connsiteY0-2" fmla="*/ 1842558 h 1842558"/>
                <a:gd name="connsiteX1-3" fmla="*/ 0 w 1625488"/>
                <a:gd name="connsiteY1-4" fmla="*/ 0 h 1842558"/>
                <a:gd name="connsiteX2-5" fmla="*/ 1625488 w 1625488"/>
                <a:gd name="connsiteY2-6" fmla="*/ 843012 h 1842558"/>
                <a:gd name="connsiteX3-7" fmla="*/ 0 w 1625488"/>
                <a:gd name="connsiteY3-8" fmla="*/ 1842558 h 1842558"/>
                <a:gd name="connsiteX0-9" fmla="*/ 0 w 1690209"/>
                <a:gd name="connsiteY0-10" fmla="*/ 1842558 h 1842558"/>
                <a:gd name="connsiteX1-11" fmla="*/ 0 w 1690209"/>
                <a:gd name="connsiteY1-12" fmla="*/ 0 h 1842558"/>
                <a:gd name="connsiteX2-13" fmla="*/ 1690209 w 1690209"/>
                <a:gd name="connsiteY2-14" fmla="*/ 149753 h 1842558"/>
                <a:gd name="connsiteX3-15" fmla="*/ 0 w 1690209"/>
                <a:gd name="connsiteY3-16" fmla="*/ 1842558 h 18425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90209" h="1842558">
                  <a:moveTo>
                    <a:pt x="0" y="1842558"/>
                  </a:moveTo>
                  <a:lnTo>
                    <a:pt x="0" y="0"/>
                  </a:lnTo>
                  <a:lnTo>
                    <a:pt x="1690209" y="149753"/>
                  </a:lnTo>
                  <a:lnTo>
                    <a:pt x="0" y="184255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706779" y="3596733"/>
              <a:ext cx="2314575" cy="1370012"/>
            </a:xfrm>
            <a:custGeom>
              <a:avLst/>
              <a:gdLst>
                <a:gd name="connsiteX0" fmla="*/ 271763 w 2315387"/>
                <a:gd name="connsiteY0" fmla="*/ 0 h 1620180"/>
                <a:gd name="connsiteX1" fmla="*/ 1824103 w 2315387"/>
                <a:gd name="connsiteY1" fmla="*/ 232317 h 1620180"/>
                <a:gd name="connsiteX2" fmla="*/ 2315387 w 2315387"/>
                <a:gd name="connsiteY2" fmla="*/ 1620180 h 1620180"/>
                <a:gd name="connsiteX3" fmla="*/ 0 w 2315387"/>
                <a:gd name="connsiteY3" fmla="*/ 1528412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5387" h="1620180">
                  <a:moveTo>
                    <a:pt x="271763" y="0"/>
                  </a:moveTo>
                  <a:lnTo>
                    <a:pt x="1824103" y="232317"/>
                  </a:lnTo>
                  <a:lnTo>
                    <a:pt x="2315387" y="1620180"/>
                  </a:lnTo>
                  <a:lnTo>
                    <a:pt x="0" y="1528412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5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1864171" y="3987849"/>
              <a:ext cx="1867972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点击此处添加“标题内容”</a:t>
              </a: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4141446" y="4445299"/>
              <a:ext cx="5878956" cy="710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120650" indent="-1206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20343" y="1252754"/>
            <a:ext cx="454292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8299" y="2933794"/>
            <a:ext cx="494366" cy="76174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76188" y="177842"/>
            <a:ext cx="172354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成绩与思考</a:t>
            </a:r>
          </a:p>
        </p:txBody>
      </p:sp>
      <p:sp>
        <p:nvSpPr>
          <p:cNvPr id="30" name="等腰三角形 2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9" grpId="0"/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76188" y="177842"/>
            <a:ext cx="172354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成绩与思考</a:t>
            </a: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727365" y="1944487"/>
            <a:ext cx="1787236" cy="178723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4620983" y="1566351"/>
            <a:ext cx="0" cy="558958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620983" y="3531998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/>
        </p:nvCxnSpPr>
        <p:spPr>
          <a:xfrm rot="5400000">
            <a:off x="5620062" y="2559105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3620424" y="2559105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/>
          <p:cNvSpPr txBox="1"/>
          <p:nvPr/>
        </p:nvSpPr>
        <p:spPr>
          <a:xfrm>
            <a:off x="5231308" y="1003920"/>
            <a:ext cx="21259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概述性文字观点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31308" y="1345303"/>
            <a:ext cx="2946441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000" dirty="0">
                <a:latin typeface="+mn-ea"/>
              </a:rPr>
              <a:t>详写内容</a:t>
            </a:r>
            <a:r>
              <a:rPr lang="en-US" altLang="zh-CN" sz="1000" dirty="0">
                <a:latin typeface="+mn-ea"/>
              </a:rPr>
              <a:t>……</a:t>
            </a:r>
            <a:r>
              <a:rPr lang="zh-CN" altLang="en-US" sz="1000" dirty="0">
                <a:latin typeface="+mn-ea"/>
              </a:rPr>
              <a:t>点击输入你所研究项目的几个具体意义所在，在不改动排版的情况下，尽量控制在四点内说明，标题将每个具体意义概括提出观点。</a:t>
            </a:r>
            <a:endParaRPr lang="en-US" altLang="zh-CN" sz="1000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81638" y="1067906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1070" y="2653440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8323" y="2392131"/>
            <a:ext cx="13894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概述性文字观点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88324" y="2698479"/>
            <a:ext cx="1389426" cy="1166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000" dirty="0">
                <a:latin typeface="+mn-ea"/>
              </a:rPr>
              <a:t>详写内容</a:t>
            </a:r>
            <a:r>
              <a:rPr lang="en-US" altLang="zh-CN" sz="1000" dirty="0">
                <a:latin typeface="+mn-ea"/>
              </a:rPr>
              <a:t>……</a:t>
            </a:r>
            <a:r>
              <a:rPr lang="zh-CN" altLang="en-US" sz="1000" dirty="0">
                <a:latin typeface="+mn-ea"/>
              </a:rPr>
              <a:t>点击输入你所研究项目的几个具体意义所在，在不改动排版的情况下，尽量控制在四点内说明，标题将每个具体意义概括提出观点。</a:t>
            </a:r>
            <a:endParaRPr lang="en-US" altLang="zh-CN" sz="100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638" y="4173122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35027" y="2653440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120828" y="1003920"/>
            <a:ext cx="0" cy="8419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3"/>
          </p:cNvCxnSpPr>
          <p:nvPr/>
        </p:nvCxnSpPr>
        <p:spPr>
          <a:xfrm>
            <a:off x="4860327" y="1252572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697288" y="2407509"/>
            <a:ext cx="0" cy="14424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436786" y="2816115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075363" y="3894122"/>
            <a:ext cx="0" cy="7974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4075363" y="4357788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83484" y="3862644"/>
            <a:ext cx="13894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概述性文字观点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43608" y="4204027"/>
            <a:ext cx="2915448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000" dirty="0">
                <a:latin typeface="+mn-ea"/>
              </a:rPr>
              <a:t>详写内容</a:t>
            </a:r>
            <a:r>
              <a:rPr lang="en-US" altLang="zh-CN" sz="1000" dirty="0">
                <a:latin typeface="+mn-ea"/>
              </a:rPr>
              <a:t>……</a:t>
            </a:r>
            <a:r>
              <a:rPr lang="zh-CN" altLang="en-US" sz="1000" dirty="0">
                <a:latin typeface="+mn-ea"/>
              </a:rPr>
              <a:t>点击输入你所研究项目的几个具体意义所在，在不改动排版的情况下，尽量控制在四点内说明，标题将每个具体意义概括提出观点。</a:t>
            </a:r>
            <a:endParaRPr lang="en-US" altLang="zh-CN" sz="1000" dirty="0">
              <a:latin typeface="+mn-ea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544269" y="1942325"/>
            <a:ext cx="0" cy="15051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544269" y="2816115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43608" y="1921162"/>
            <a:ext cx="13894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概述性文字观点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43608" y="2293146"/>
            <a:ext cx="1375572" cy="3222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000" dirty="0">
                <a:latin typeface="+mn-ea"/>
              </a:rPr>
              <a:t>详写内容</a:t>
            </a:r>
            <a:r>
              <a:rPr lang="en-US" altLang="zh-CN" sz="1000" dirty="0">
                <a:latin typeface="+mn-ea"/>
              </a:rPr>
              <a:t>……</a:t>
            </a:r>
            <a:r>
              <a:rPr lang="zh-CN" altLang="en-US" sz="1000" dirty="0">
                <a:latin typeface="+mn-ea"/>
              </a:rPr>
              <a:t>点击输入你所研究项目的几个具体</a:t>
            </a:r>
            <a:r>
              <a:rPr lang="en-US" altLang="zh-CN" sz="1000" dirty="0">
                <a:latin typeface="+mn-ea"/>
              </a:rPr>
              <a:t>X</a:t>
            </a:r>
          </a:p>
        </p:txBody>
      </p:sp>
      <p:sp>
        <p:nvSpPr>
          <p:cNvPr id="23" name="椭圆 22"/>
          <p:cNvSpPr/>
          <p:nvPr/>
        </p:nvSpPr>
        <p:spPr>
          <a:xfrm>
            <a:off x="3797071" y="2014193"/>
            <a:ext cx="1647824" cy="164782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021945" y="2299496"/>
            <a:ext cx="1198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成绩思考</a:t>
            </a: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500"/>
                            </p:stCondLst>
                            <p:childTnLst>
                              <p:par>
                                <p:cTn id="9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2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5" grpId="0"/>
      <p:bldP spid="46" grpId="0"/>
      <p:bldP spid="49" grpId="0"/>
      <p:bldP spid="50" grpId="0"/>
      <p:bldP spid="23" grpId="0" animBg="1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98832" y="1049644"/>
            <a:ext cx="7838852" cy="362406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[1][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瑞士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亚历山大·奥斯特瓦德（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AlexanderOsterwalder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，（比利时）伊夫·皮尼厄（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YvesPigneur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lang="en-US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Business Model Generation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[M]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出版社：机械工业出版社，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2011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[2]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C. K. Prahalad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·普拉哈拉德），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Venkat Ramaswamy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（文卡特·拉马斯瓦米） 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lang="en-US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The Future of Competition: Co-Creating Unique Value With Customers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[M]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出版社：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Harvard Business Press 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2003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[3]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胡世良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《移动互联网商业模式创新与变革》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[M]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出版社：人民邮电出版社，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2013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[4]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陈洪等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《游戏运营管理》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[M]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出版社：清华大学出版社，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2009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[5]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许可，张春鹏</a:t>
            </a:r>
            <a:r>
              <a:rPr lang="zh-CN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《移动运营商手机游戏业务的战略定位和发展策略探讨》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[J]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世界电信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2004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年第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期，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2004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[6]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网络评论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《深入解读国产手机游戏盈利模式和市场前景》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OL]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2013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[7]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中国互联网络信息中心（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CNNIC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《第</a:t>
            </a:r>
            <a:r>
              <a:rPr lang="en-US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32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次中国互联网络发展统计报告》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[R]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2013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[8]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中国互联网络信息中心（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CNNIC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《第</a:t>
            </a:r>
            <a:r>
              <a:rPr lang="en-US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33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次中国互联网络发展状况统计报告》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[R]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2014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[9]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百度移动</a:t>
            </a:r>
            <a:r>
              <a:rPr lang="zh-CN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《移动互联网发展趋势报告》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[R]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2012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[10]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艾媒咨询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《中国手机游戏市场年度报告》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[R]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2013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[11]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李振勇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《商业模式创新与战略转型》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[M] 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出版社：国家行政学院音像出版社，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2009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[12]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付玉辉 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lang="en-US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4G</a:t>
            </a:r>
            <a:r>
              <a:rPr lang="zh-CN" altLang="zh-CN" sz="1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时代的手机游戏裂变》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[J].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广告大观综合版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2014-1</a:t>
            </a:r>
            <a:r>
              <a:rPr lang="zh-CN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2014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8" y="177842"/>
            <a:ext cx="233909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附录：参考文献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"/>
          <p:cNvSpPr txBox="1"/>
          <p:nvPr/>
        </p:nvSpPr>
        <p:spPr>
          <a:xfrm>
            <a:off x="4136861" y="3501938"/>
            <a:ext cx="10522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导师：</a:t>
            </a:r>
            <a:r>
              <a:rPr lang="en-US" altLang="zh-CN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XXX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9001" y="2948830"/>
            <a:ext cx="3422909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latin typeface="+mj-ea"/>
                <a:ea typeface="+mj-ea"/>
              </a:rPr>
              <a:t>副标题：</a:t>
            </a:r>
            <a:r>
              <a:rPr lang="en-US" altLang="zh-CN" b="1" dirty="0">
                <a:latin typeface="+mj-ea"/>
                <a:ea typeface="+mj-ea"/>
              </a:rPr>
              <a:t>XX</a:t>
            </a:r>
            <a:r>
              <a:rPr lang="zh-CN" altLang="en-US" b="1" dirty="0">
                <a:latin typeface="+mj-ea"/>
                <a:ea typeface="+mj-ea"/>
              </a:rPr>
              <a:t>学位研究生论文答辩材料</a:t>
            </a:r>
          </a:p>
        </p:txBody>
      </p:sp>
      <p:sp>
        <p:nvSpPr>
          <p:cNvPr id="26" name="矩形 25"/>
          <p:cNvSpPr/>
          <p:nvPr/>
        </p:nvSpPr>
        <p:spPr>
          <a:xfrm>
            <a:off x="2542581" y="3501938"/>
            <a:ext cx="1231747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kumimoji="1" lang="zh-CN" altLang="en-US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答辩人：</a:t>
            </a:r>
            <a:r>
              <a:rPr kumimoji="1" lang="en-US" altLang="zh-CN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XXX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58991" y="1941827"/>
            <a:ext cx="5839485" cy="83099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5000" b="1" dirty="0">
                <a:solidFill>
                  <a:srgbClr val="071F65"/>
                </a:solidFill>
                <a:latin typeface="+mj-ea"/>
                <a:ea typeface="+mj-ea"/>
              </a:rPr>
              <a:t>演示完毕 请多指点</a:t>
            </a: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542581" y="2900164"/>
            <a:ext cx="5031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529001" y="1633327"/>
            <a:ext cx="3422909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级环境科学与工程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</a:p>
        </p:txBody>
      </p:sp>
      <p:sp>
        <p:nvSpPr>
          <p:cNvPr id="31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42581" y="1164127"/>
            <a:ext cx="3422909" cy="35432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latin typeface="+mj-ea"/>
                <a:ea typeface="+mj-ea"/>
              </a:rPr>
              <a:t>学校</a:t>
            </a:r>
            <a:r>
              <a:rPr lang="en-US" altLang="zh-CN" b="1" dirty="0">
                <a:latin typeface="+mj-ea"/>
                <a:ea typeface="+mj-ea"/>
              </a:rPr>
              <a:t>logo</a:t>
            </a:r>
            <a:r>
              <a:rPr lang="zh-CN" altLang="en-US" b="1" dirty="0">
                <a:latin typeface="+mj-ea"/>
                <a:ea typeface="+mj-ea"/>
              </a:rPr>
              <a:t>和名字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6" grpId="0"/>
      <p:bldP spid="27" grpId="0"/>
      <p:bldP spid="30" grpId="0"/>
      <p:bldP spid="31" grpId="0" animBg="1"/>
      <p:bldP spid="32" grpId="0" animBg="1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0"/>
          <a:ext cx="9144000" cy="5143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93" y="970226"/>
            <a:ext cx="2152381" cy="6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190" y="1052545"/>
            <a:ext cx="2000000" cy="419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41" y="970225"/>
            <a:ext cx="1923809" cy="5904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69" y="96534"/>
            <a:ext cx="2161905" cy="6666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715" y="161912"/>
            <a:ext cx="2295238" cy="533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5" y="121026"/>
            <a:ext cx="2304762" cy="61904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571" y="4417542"/>
            <a:ext cx="2209524" cy="5238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7" y="4365162"/>
            <a:ext cx="2380952" cy="6285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6" y="3590966"/>
            <a:ext cx="2552381" cy="5238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74" y="2747940"/>
            <a:ext cx="2419048" cy="71428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0" y="1919200"/>
            <a:ext cx="2142857" cy="43809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190" y="1828892"/>
            <a:ext cx="1552381" cy="56190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43" y="2671749"/>
            <a:ext cx="2752381" cy="69523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79" y="3575815"/>
            <a:ext cx="1752381" cy="552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69" y="4378582"/>
            <a:ext cx="2133333" cy="65714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719" y="3590965"/>
            <a:ext cx="2000000" cy="59047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718" y="2747940"/>
            <a:ext cx="1885715" cy="54285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813" y="1804914"/>
            <a:ext cx="1809524" cy="666667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0"/>
          <a:ext cx="9144000" cy="5143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80" y="4426094"/>
            <a:ext cx="2495238" cy="523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6" y="2703774"/>
            <a:ext cx="2571428" cy="571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42" y="3555409"/>
            <a:ext cx="1485714" cy="5904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6" y="1860810"/>
            <a:ext cx="2771429" cy="5428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14" y="970225"/>
            <a:ext cx="2028572" cy="5904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29" y="146309"/>
            <a:ext cx="2257143" cy="5238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576" y="3612552"/>
            <a:ext cx="1771429" cy="47619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34" y="2744594"/>
            <a:ext cx="2085714" cy="45714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386" y="1794142"/>
            <a:ext cx="2304762" cy="6761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812" y="970226"/>
            <a:ext cx="3047619" cy="61904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69" y="112975"/>
            <a:ext cx="2561905" cy="59047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143" y="106205"/>
            <a:ext cx="2485715" cy="59047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14" y="1856085"/>
            <a:ext cx="2228571" cy="62857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476" y="2778521"/>
            <a:ext cx="2419048" cy="45714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285" y="3555410"/>
            <a:ext cx="1904762" cy="62857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53" y="4397522"/>
            <a:ext cx="2038095" cy="58095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476" y="4426094"/>
            <a:ext cx="2133333" cy="600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58" y="970226"/>
            <a:ext cx="2714285" cy="704762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0"/>
          <a:ext cx="9144000" cy="5143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 rowSpan="2" gridSpan="2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981" y="1057301"/>
            <a:ext cx="2780952" cy="4952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524" y="1043014"/>
            <a:ext cx="2180952" cy="4285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24" y="962062"/>
            <a:ext cx="1971428" cy="5904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457" y="117738"/>
            <a:ext cx="2400000" cy="5809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67" y="151071"/>
            <a:ext cx="2333333" cy="5142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24" y="151071"/>
            <a:ext cx="1895238" cy="5142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84" y="1852301"/>
            <a:ext cx="1771429" cy="5809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44" y="1757062"/>
            <a:ext cx="2476190" cy="7619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62" y="4383224"/>
            <a:ext cx="2333333" cy="6285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24" y="3574444"/>
            <a:ext cx="1923809" cy="59047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8" y="2711755"/>
            <a:ext cx="2561905" cy="65714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8" y="1842776"/>
            <a:ext cx="2533334" cy="59047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43" y="2675526"/>
            <a:ext cx="2152381" cy="60952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43" y="2723491"/>
            <a:ext cx="2209524" cy="53333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919393" y="3673863"/>
            <a:ext cx="449035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200" dirty="0"/>
              <a:t>所有校徽均为网上收集，请自行核对。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914550" y="4168217"/>
            <a:ext cx="449035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200" dirty="0"/>
              <a:t>以上校徽均为透明</a:t>
            </a:r>
            <a:r>
              <a:rPr lang="en-US" altLang="zh-CN" sz="1200" dirty="0"/>
              <a:t>PNG</a:t>
            </a:r>
            <a:r>
              <a:rPr lang="zh-CN" altLang="en-US" sz="1200" dirty="0"/>
              <a:t>格式，可以用于各色背景。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919393" y="4639939"/>
            <a:ext cx="449035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200" dirty="0"/>
              <a:t>如果没有你需要的校徽，请前往学校官方网站或百度图片搜索。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438667" y="3488947"/>
            <a:ext cx="42038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600" dirty="0">
                <a:solidFill>
                  <a:schemeClr val="accent6"/>
                </a:solidFill>
                <a:latin typeface="+mj-lt"/>
              </a:rPr>
              <a:t>1</a:t>
            </a:r>
            <a:endParaRPr lang="zh-CN" altLang="en-US" sz="36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438667" y="3983552"/>
            <a:ext cx="42038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600" dirty="0">
                <a:solidFill>
                  <a:schemeClr val="accent6"/>
                </a:solidFill>
                <a:latin typeface="+mj-lt"/>
              </a:rPr>
              <a:t>2</a:t>
            </a:r>
            <a:endParaRPr lang="zh-CN" altLang="en-US" sz="36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38667" y="4486394"/>
            <a:ext cx="42038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600" dirty="0">
                <a:solidFill>
                  <a:schemeClr val="accent6"/>
                </a:solidFill>
                <a:latin typeface="+mj-lt"/>
              </a:rPr>
              <a:t>3</a:t>
            </a:r>
            <a:endParaRPr lang="zh-CN" altLang="en-US" sz="3600" dirty="0">
              <a:solidFill>
                <a:schemeClr val="accent6"/>
              </a:solidFill>
              <a:latin typeface="+mj-lt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3312778" y="2659146"/>
            <a:ext cx="1958931" cy="1871909"/>
            <a:chOff x="3065829" y="2668267"/>
            <a:chExt cx="1872107" cy="1761728"/>
          </a:xfrm>
        </p:grpSpPr>
        <p:sp>
          <p:nvSpPr>
            <p:cNvPr id="80" name="椭圆 79"/>
            <p:cNvSpPr/>
            <p:nvPr/>
          </p:nvSpPr>
          <p:spPr>
            <a:xfrm>
              <a:off x="3115072" y="2668267"/>
              <a:ext cx="1761728" cy="176172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44425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4392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0658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8184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4442509" y="422417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439209" y="420131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269293" y="2943616"/>
              <a:ext cx="1465545" cy="1202499"/>
              <a:chOff x="3269293" y="2943616"/>
              <a:chExt cx="1465545" cy="1202499"/>
            </a:xfrm>
          </p:grpSpPr>
          <p:sp>
            <p:nvSpPr>
              <p:cNvPr id="88" name="任意多边形 87"/>
              <p:cNvSpPr/>
              <p:nvPr/>
            </p:nvSpPr>
            <p:spPr>
              <a:xfrm>
                <a:off x="4008329" y="2956142"/>
                <a:ext cx="425885" cy="588724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3995803" y="3544866"/>
                <a:ext cx="739035" cy="0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3594970" y="2943616"/>
                <a:ext cx="413359" cy="588724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3269293" y="3557392"/>
                <a:ext cx="726510" cy="0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3582444" y="3569918"/>
                <a:ext cx="425885" cy="576197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>
                <a:off x="4020855" y="3569918"/>
                <a:ext cx="388307" cy="576197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827476" y="948917"/>
            <a:ext cx="7494437" cy="1731159"/>
            <a:chOff x="2954339" y="1279908"/>
            <a:chExt cx="7162269" cy="1629265"/>
          </a:xfrm>
        </p:grpSpPr>
        <p:sp>
          <p:nvSpPr>
            <p:cNvPr id="95" name="矩形 94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1214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963100" y="1279908"/>
              <a:ext cx="911819" cy="3041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选题背景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796261" y="3097775"/>
            <a:ext cx="979519" cy="994650"/>
            <a:chOff x="3254772" y="2872916"/>
            <a:chExt cx="936104" cy="936104"/>
          </a:xfrm>
          <a:solidFill>
            <a:srgbClr val="444455"/>
          </a:solidFill>
        </p:grpSpPr>
        <p:sp>
          <p:nvSpPr>
            <p:cNvPr id="98" name="椭圆 97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469764" y="3187079"/>
              <a:ext cx="599300" cy="3041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en-US" altLang="zh-CN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5576304" y="3085599"/>
            <a:ext cx="2078054" cy="1213801"/>
            <a:chOff x="789157" y="3505487"/>
            <a:chExt cx="1985951" cy="1142357"/>
          </a:xfrm>
        </p:grpSpPr>
        <p:sp>
          <p:nvSpPr>
            <p:cNvPr id="101" name="TextBox 100"/>
            <p:cNvSpPr txBox="1"/>
            <p:nvPr/>
          </p:nvSpPr>
          <p:spPr>
            <a:xfrm>
              <a:off x="789157" y="3505487"/>
              <a:ext cx="911819" cy="304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02" name="矩形 101"/>
            <p:cNvSpPr/>
            <p:nvPr/>
          </p:nvSpPr>
          <p:spPr>
            <a:xfrm>
              <a:off x="812496" y="3800586"/>
              <a:ext cx="1962612" cy="8472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5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037541" y="3095679"/>
            <a:ext cx="2053633" cy="1203721"/>
            <a:chOff x="891718" y="3514973"/>
            <a:chExt cx="1962612" cy="1132869"/>
          </a:xfrm>
        </p:grpSpPr>
        <p:sp>
          <p:nvSpPr>
            <p:cNvPr id="104" name="TextBox 103"/>
            <p:cNvSpPr txBox="1"/>
            <p:nvPr/>
          </p:nvSpPr>
          <p:spPr>
            <a:xfrm>
              <a:off x="891718" y="3514973"/>
              <a:ext cx="911819" cy="304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891718" y="3800585"/>
              <a:ext cx="1962612" cy="847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5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选题背景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研究意义</a:t>
            </a: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7" name="箭头3"/>
          <p:cNvSpPr/>
          <p:nvPr/>
        </p:nvSpPr>
        <p:spPr bwMode="gray">
          <a:xfrm flipV="1">
            <a:off x="1531850" y="2889667"/>
            <a:ext cx="819764" cy="114053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箭头2"/>
          <p:cNvSpPr/>
          <p:nvPr/>
        </p:nvSpPr>
        <p:spPr bwMode="gray">
          <a:xfrm rot="16200000">
            <a:off x="1747861" y="2415012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箭头1"/>
          <p:cNvSpPr/>
          <p:nvPr/>
        </p:nvSpPr>
        <p:spPr bwMode="gray">
          <a:xfrm>
            <a:off x="1526579" y="1643759"/>
            <a:ext cx="819764" cy="132119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文本1"/>
          <p:cNvSpPr>
            <a:spLocks noChangeArrowheads="1"/>
          </p:cNvSpPr>
          <p:nvPr/>
        </p:nvSpPr>
        <p:spPr bwMode="gray">
          <a:xfrm>
            <a:off x="3378267" y="1352205"/>
            <a:ext cx="4434093" cy="896993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您的内容打在这里，或者通过复制您的文本后，在此框中选择粘贴，并选择只保留文字。在此录入上述图表的综合描述说明。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标题1"/>
          <p:cNvSpPr>
            <a:spLocks noChangeArrowheads="1"/>
          </p:cNvSpPr>
          <p:nvPr/>
        </p:nvSpPr>
        <p:spPr bwMode="gray">
          <a:xfrm>
            <a:off x="2446313" y="1347614"/>
            <a:ext cx="931954" cy="901585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2"/>
          <p:cNvSpPr>
            <a:spLocks noChangeArrowheads="1"/>
          </p:cNvSpPr>
          <p:nvPr/>
        </p:nvSpPr>
        <p:spPr bwMode="gray">
          <a:xfrm>
            <a:off x="3378267" y="2442238"/>
            <a:ext cx="4434093" cy="894027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标题2"/>
          <p:cNvSpPr>
            <a:spLocks noChangeArrowheads="1"/>
          </p:cNvSpPr>
          <p:nvPr/>
        </p:nvSpPr>
        <p:spPr bwMode="gray">
          <a:xfrm>
            <a:off x="2446313" y="2442238"/>
            <a:ext cx="931955" cy="894027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3"/>
          <p:cNvSpPr>
            <a:spLocks noChangeArrowheads="1"/>
          </p:cNvSpPr>
          <p:nvPr/>
        </p:nvSpPr>
        <p:spPr bwMode="ltGray">
          <a:xfrm>
            <a:off x="3378267" y="3523042"/>
            <a:ext cx="4434093" cy="88605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您的内容打在这里，或者通过复制您的文本后，在此框中选择粘贴，并选择只保留文字。在此录入上述图表的综合描述说明。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标题3"/>
          <p:cNvSpPr>
            <a:spLocks noChangeArrowheads="1"/>
          </p:cNvSpPr>
          <p:nvPr/>
        </p:nvSpPr>
        <p:spPr bwMode="gray">
          <a:xfrm>
            <a:off x="2446313" y="3523042"/>
            <a:ext cx="931954" cy="886051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1111928" y="2442238"/>
            <a:ext cx="892911" cy="89402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900" b="1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研究意义</a:t>
            </a: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46"/>
          <p:cNvSpPr>
            <a:spLocks noChangeArrowheads="1"/>
          </p:cNvSpPr>
          <p:nvPr/>
        </p:nvSpPr>
        <p:spPr bwMode="auto">
          <a:xfrm>
            <a:off x="476188" y="177842"/>
            <a:ext cx="295465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国内外相关研究综述</a:t>
            </a:r>
          </a:p>
        </p:txBody>
      </p:sp>
      <p:sp>
        <p:nvSpPr>
          <p:cNvPr id="16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186413" y="1339450"/>
            <a:ext cx="5763985" cy="348839"/>
            <a:chOff x="3002037" y="1465798"/>
            <a:chExt cx="7067433" cy="369332"/>
          </a:xfrm>
          <a:solidFill>
            <a:schemeClr val="accent2">
              <a:lumMod val="75000"/>
            </a:schemeClr>
          </a:solidFill>
        </p:grpSpPr>
        <p:sp>
          <p:nvSpPr>
            <p:cNvPr id="14" name="矩形 13"/>
            <p:cNvSpPr/>
            <p:nvPr/>
          </p:nvSpPr>
          <p:spPr bwMode="auto">
            <a:xfrm>
              <a:off x="3002037" y="1465798"/>
              <a:ext cx="7067433" cy="3693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33222" y="1474123"/>
              <a:ext cx="5688632" cy="358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186413" y="3037767"/>
            <a:ext cx="5763985" cy="354849"/>
            <a:chOff x="3002037" y="3922395"/>
            <a:chExt cx="7067433" cy="375695"/>
          </a:xfrm>
          <a:solidFill>
            <a:schemeClr val="accent2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 bwMode="auto">
            <a:xfrm>
              <a:off x="3002037" y="3922395"/>
              <a:ext cx="7067433" cy="3693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23808" y="3939647"/>
              <a:ext cx="4085844" cy="358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186414" y="1871205"/>
            <a:ext cx="5763984" cy="7894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在此录入上述图表的综合描述说明，在此录入上述图表的综合描述说明您的内容打在这里，或者通过复制您的文本后，在此框中选择粘贴，并选择只保留文字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86414" y="3542293"/>
            <a:ext cx="5763984" cy="7894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在此录入上述图表的综合描述说明，在此录入上述图表的综合描述说明您的内容打在这里，或者通过复制您的文本后，在此框中选择粘贴，并选择只保留文字。</a:t>
            </a:r>
          </a:p>
        </p:txBody>
      </p:sp>
      <p:sp>
        <p:nvSpPr>
          <p:cNvPr id="23" name="等腰三角形 2"/>
          <p:cNvSpPr/>
          <p:nvPr/>
        </p:nvSpPr>
        <p:spPr bwMode="auto">
          <a:xfrm rot="2747878">
            <a:off x="1047362" y="1297087"/>
            <a:ext cx="992271" cy="1148109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none" lIns="68580" tIns="34290" rIns="68580" bIns="34290" anchor="ctr"/>
          <a:lstStyle/>
          <a:p>
            <a:pPr algn="ctr"/>
            <a:endParaRPr lang="zh-CN" altLang="en-US" sz="11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63296" y="1738347"/>
            <a:ext cx="643835" cy="369258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国内</a:t>
            </a:r>
            <a:endParaRPr lang="en-US" altLang="zh-CN" b="1" dirty="0"/>
          </a:p>
          <a:p>
            <a:r>
              <a:rPr lang="zh-CN" altLang="en-US" b="1" dirty="0"/>
              <a:t>现状</a:t>
            </a:r>
          </a:p>
        </p:txBody>
      </p:sp>
      <p:sp>
        <p:nvSpPr>
          <p:cNvPr id="25" name="等腰三角形 2"/>
          <p:cNvSpPr/>
          <p:nvPr/>
        </p:nvSpPr>
        <p:spPr bwMode="auto">
          <a:xfrm rot="3036074">
            <a:off x="1047361" y="3041980"/>
            <a:ext cx="992273" cy="1148112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none" lIns="68580" tIns="34290" rIns="68580" bIns="34290" anchor="ctr"/>
          <a:lstStyle/>
          <a:p>
            <a:pPr algn="ctr"/>
            <a:endParaRPr lang="zh-CN" altLang="en-US" sz="11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71249" y="3477041"/>
            <a:ext cx="643835" cy="369258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国外</a:t>
            </a:r>
            <a:endParaRPr lang="en-US" altLang="zh-CN" b="1" dirty="0"/>
          </a:p>
          <a:p>
            <a:r>
              <a:rPr lang="zh-CN" altLang="en-US" b="1" dirty="0"/>
              <a:t>现状</a:t>
            </a: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1" grpId="0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37322" y="1940482"/>
            <a:ext cx="6561653" cy="736045"/>
            <a:chOff x="1898189" y="2451347"/>
            <a:chExt cx="7463076" cy="1052209"/>
          </a:xfrm>
        </p:grpSpPr>
        <p:sp>
          <p:nvSpPr>
            <p:cNvPr id="7" name="圆角矩形 6"/>
            <p:cNvSpPr/>
            <p:nvPr/>
          </p:nvSpPr>
          <p:spPr>
            <a:xfrm>
              <a:off x="1898189" y="2451347"/>
              <a:ext cx="7463076" cy="1052209"/>
            </a:xfrm>
            <a:prstGeom prst="roundRect">
              <a:avLst>
                <a:gd name="adj" fmla="val 118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文本框 31"/>
            <p:cNvSpPr txBox="1"/>
            <p:nvPr/>
          </p:nvSpPr>
          <p:spPr>
            <a:xfrm>
              <a:off x="2028002" y="2561954"/>
              <a:ext cx="6177737" cy="92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42900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您的内容打在这里，或者通过复制您的文本后，在此框中选择粘贴，并选择只保留文字。您的内容打在这里，在此框中选择粘贴，并选择只保留文字更多模板：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07743" y="2922145"/>
            <a:ext cx="6561653" cy="736045"/>
            <a:chOff x="2525417" y="3853299"/>
            <a:chExt cx="7463076" cy="1052209"/>
          </a:xfrm>
        </p:grpSpPr>
        <p:sp>
          <p:nvSpPr>
            <p:cNvPr id="36" name="圆角矩形 35"/>
            <p:cNvSpPr/>
            <p:nvPr/>
          </p:nvSpPr>
          <p:spPr>
            <a:xfrm>
              <a:off x="2525417" y="3853299"/>
              <a:ext cx="7463076" cy="1052209"/>
            </a:xfrm>
            <a:prstGeom prst="roundRect">
              <a:avLst>
                <a:gd name="adj" fmla="val 118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文本框 32"/>
            <p:cNvSpPr txBox="1"/>
            <p:nvPr/>
          </p:nvSpPr>
          <p:spPr>
            <a:xfrm>
              <a:off x="2682460" y="3976855"/>
              <a:ext cx="615252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42900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您的内容打在这里，或者通过复制您的文本后，在此框中选择粘贴，并选择只保留文字。您的内容打在这里，在此框中选择粘贴，并选择只保留文字。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750124" y="3905431"/>
            <a:ext cx="6561653" cy="736045"/>
            <a:chOff x="3115259" y="5248106"/>
            <a:chExt cx="7463076" cy="1052209"/>
          </a:xfrm>
        </p:grpSpPr>
        <p:sp>
          <p:nvSpPr>
            <p:cNvPr id="37" name="圆角矩形 36"/>
            <p:cNvSpPr/>
            <p:nvPr/>
          </p:nvSpPr>
          <p:spPr>
            <a:xfrm>
              <a:off x="3115259" y="5248106"/>
              <a:ext cx="7463076" cy="1052209"/>
            </a:xfrm>
            <a:prstGeom prst="roundRect">
              <a:avLst>
                <a:gd name="adj" fmla="val 118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文本框 33"/>
            <p:cNvSpPr txBox="1"/>
            <p:nvPr/>
          </p:nvSpPr>
          <p:spPr>
            <a:xfrm>
              <a:off x="3206879" y="5394066"/>
              <a:ext cx="724328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42900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96989" y="1153357"/>
            <a:ext cx="7540098" cy="554793"/>
            <a:chOff x="790009" y="1062617"/>
            <a:chExt cx="7540098" cy="554793"/>
          </a:xfrm>
        </p:grpSpPr>
        <p:grpSp>
          <p:nvGrpSpPr>
            <p:cNvPr id="2" name="组合 1"/>
            <p:cNvGrpSpPr/>
            <p:nvPr/>
          </p:nvGrpSpPr>
          <p:grpSpPr>
            <a:xfrm>
              <a:off x="790009" y="1062617"/>
              <a:ext cx="7540098" cy="554793"/>
              <a:chOff x="1053345" y="1373137"/>
              <a:chExt cx="10053464" cy="914033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1053345" y="1373137"/>
                <a:ext cx="7917056" cy="914033"/>
                <a:chOff x="611187" y="1307273"/>
                <a:chExt cx="7917056" cy="914033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611187" y="1307273"/>
                  <a:ext cx="1523389" cy="914033"/>
                </a:xfrm>
                <a:custGeom>
                  <a:avLst/>
                  <a:gdLst>
                    <a:gd name="connsiteX0" fmla="*/ 0 w 1171277"/>
                    <a:gd name="connsiteY0" fmla="*/ 70277 h 702766"/>
                    <a:gd name="connsiteX1" fmla="*/ 70277 w 1171277"/>
                    <a:gd name="connsiteY1" fmla="*/ 0 h 702766"/>
                    <a:gd name="connsiteX2" fmla="*/ 1101000 w 1171277"/>
                    <a:gd name="connsiteY2" fmla="*/ 0 h 702766"/>
                    <a:gd name="connsiteX3" fmla="*/ 1171277 w 1171277"/>
                    <a:gd name="connsiteY3" fmla="*/ 70277 h 702766"/>
                    <a:gd name="connsiteX4" fmla="*/ 1171277 w 1171277"/>
                    <a:gd name="connsiteY4" fmla="*/ 632489 h 702766"/>
                    <a:gd name="connsiteX5" fmla="*/ 1101000 w 1171277"/>
                    <a:gd name="connsiteY5" fmla="*/ 702766 h 702766"/>
                    <a:gd name="connsiteX6" fmla="*/ 70277 w 1171277"/>
                    <a:gd name="connsiteY6" fmla="*/ 702766 h 702766"/>
                    <a:gd name="connsiteX7" fmla="*/ 0 w 1171277"/>
                    <a:gd name="connsiteY7" fmla="*/ 632489 h 702766"/>
                    <a:gd name="connsiteX8" fmla="*/ 0 w 1171277"/>
                    <a:gd name="connsiteY8" fmla="*/ 70277 h 702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1277" h="702766">
                      <a:moveTo>
                        <a:pt x="0" y="70277"/>
                      </a:moveTo>
                      <a:cubicBezTo>
                        <a:pt x="0" y="31464"/>
                        <a:pt x="31464" y="0"/>
                        <a:pt x="70277" y="0"/>
                      </a:cubicBezTo>
                      <a:lnTo>
                        <a:pt x="1101000" y="0"/>
                      </a:lnTo>
                      <a:cubicBezTo>
                        <a:pt x="1139813" y="0"/>
                        <a:pt x="1171277" y="31464"/>
                        <a:pt x="1171277" y="70277"/>
                      </a:cubicBezTo>
                      <a:lnTo>
                        <a:pt x="1171277" y="632489"/>
                      </a:lnTo>
                      <a:cubicBezTo>
                        <a:pt x="1171277" y="671302"/>
                        <a:pt x="1139813" y="702766"/>
                        <a:pt x="1101000" y="702766"/>
                      </a:cubicBezTo>
                      <a:lnTo>
                        <a:pt x="70277" y="702766"/>
                      </a:lnTo>
                      <a:cubicBezTo>
                        <a:pt x="31464" y="702766"/>
                        <a:pt x="0" y="671302"/>
                        <a:pt x="0" y="632489"/>
                      </a:cubicBezTo>
                      <a:lnTo>
                        <a:pt x="0" y="702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31073" tIns="131073" rIns="131073" bIns="131073" numCol="1" spcCol="1270" anchor="ctr" anchorCtr="0">
                  <a:noAutofit/>
                </a:bodyPr>
                <a:lstStyle/>
                <a:p>
                  <a:pPr algn="ctr" defTabSz="967105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2000"/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2286916" y="1575389"/>
                  <a:ext cx="322958" cy="377800"/>
                </a:xfrm>
                <a:custGeom>
                  <a:avLst/>
                  <a:gdLst>
                    <a:gd name="connsiteX0" fmla="*/ 0 w 248310"/>
                    <a:gd name="connsiteY0" fmla="*/ 58095 h 290476"/>
                    <a:gd name="connsiteX1" fmla="*/ 124155 w 248310"/>
                    <a:gd name="connsiteY1" fmla="*/ 58095 h 290476"/>
                    <a:gd name="connsiteX2" fmla="*/ 124155 w 248310"/>
                    <a:gd name="connsiteY2" fmla="*/ 0 h 290476"/>
                    <a:gd name="connsiteX3" fmla="*/ 248310 w 248310"/>
                    <a:gd name="connsiteY3" fmla="*/ 145238 h 290476"/>
                    <a:gd name="connsiteX4" fmla="*/ 124155 w 248310"/>
                    <a:gd name="connsiteY4" fmla="*/ 290476 h 290476"/>
                    <a:gd name="connsiteX5" fmla="*/ 124155 w 248310"/>
                    <a:gd name="connsiteY5" fmla="*/ 232381 h 290476"/>
                    <a:gd name="connsiteX6" fmla="*/ 0 w 248310"/>
                    <a:gd name="connsiteY6" fmla="*/ 232381 h 290476"/>
                    <a:gd name="connsiteX7" fmla="*/ 0 w 248310"/>
                    <a:gd name="connsiteY7" fmla="*/ 58095 h 290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310" h="290476">
                      <a:moveTo>
                        <a:pt x="0" y="58095"/>
                      </a:moveTo>
                      <a:lnTo>
                        <a:pt x="124155" y="58095"/>
                      </a:lnTo>
                      <a:lnTo>
                        <a:pt x="124155" y="0"/>
                      </a:lnTo>
                      <a:lnTo>
                        <a:pt x="248310" y="145238"/>
                      </a:lnTo>
                      <a:lnTo>
                        <a:pt x="124155" y="290476"/>
                      </a:lnTo>
                      <a:lnTo>
                        <a:pt x="124155" y="232381"/>
                      </a:lnTo>
                      <a:lnTo>
                        <a:pt x="0" y="232381"/>
                      </a:lnTo>
                      <a:lnTo>
                        <a:pt x="0" y="5809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58095" rIns="74493" bIns="58095" numCol="1" spcCol="1270" anchor="ctr" anchorCtr="0">
                  <a:noAutofit/>
                </a:bodyPr>
                <a:lstStyle/>
                <a:p>
                  <a:pPr algn="ctr" defTabSz="400050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800"/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2739363" y="1307273"/>
                  <a:ext cx="1523389" cy="914033"/>
                </a:xfrm>
                <a:custGeom>
                  <a:avLst/>
                  <a:gdLst>
                    <a:gd name="connsiteX0" fmla="*/ 0 w 1171277"/>
                    <a:gd name="connsiteY0" fmla="*/ 70277 h 702766"/>
                    <a:gd name="connsiteX1" fmla="*/ 70277 w 1171277"/>
                    <a:gd name="connsiteY1" fmla="*/ 0 h 702766"/>
                    <a:gd name="connsiteX2" fmla="*/ 1101000 w 1171277"/>
                    <a:gd name="connsiteY2" fmla="*/ 0 h 702766"/>
                    <a:gd name="connsiteX3" fmla="*/ 1171277 w 1171277"/>
                    <a:gd name="connsiteY3" fmla="*/ 70277 h 702766"/>
                    <a:gd name="connsiteX4" fmla="*/ 1171277 w 1171277"/>
                    <a:gd name="connsiteY4" fmla="*/ 632489 h 702766"/>
                    <a:gd name="connsiteX5" fmla="*/ 1101000 w 1171277"/>
                    <a:gd name="connsiteY5" fmla="*/ 702766 h 702766"/>
                    <a:gd name="connsiteX6" fmla="*/ 70277 w 1171277"/>
                    <a:gd name="connsiteY6" fmla="*/ 702766 h 702766"/>
                    <a:gd name="connsiteX7" fmla="*/ 0 w 1171277"/>
                    <a:gd name="connsiteY7" fmla="*/ 632489 h 702766"/>
                    <a:gd name="connsiteX8" fmla="*/ 0 w 1171277"/>
                    <a:gd name="connsiteY8" fmla="*/ 70277 h 702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1277" h="702766">
                      <a:moveTo>
                        <a:pt x="0" y="70277"/>
                      </a:moveTo>
                      <a:cubicBezTo>
                        <a:pt x="0" y="31464"/>
                        <a:pt x="31464" y="0"/>
                        <a:pt x="70277" y="0"/>
                      </a:cubicBezTo>
                      <a:lnTo>
                        <a:pt x="1101000" y="0"/>
                      </a:lnTo>
                      <a:cubicBezTo>
                        <a:pt x="1139813" y="0"/>
                        <a:pt x="1171277" y="31464"/>
                        <a:pt x="1171277" y="70277"/>
                      </a:cubicBezTo>
                      <a:lnTo>
                        <a:pt x="1171277" y="632489"/>
                      </a:lnTo>
                      <a:cubicBezTo>
                        <a:pt x="1171277" y="671302"/>
                        <a:pt x="1139813" y="702766"/>
                        <a:pt x="1101000" y="702766"/>
                      </a:cubicBezTo>
                      <a:lnTo>
                        <a:pt x="70277" y="702766"/>
                      </a:lnTo>
                      <a:cubicBezTo>
                        <a:pt x="31464" y="702766"/>
                        <a:pt x="0" y="671302"/>
                        <a:pt x="0" y="632489"/>
                      </a:cubicBezTo>
                      <a:lnTo>
                        <a:pt x="0" y="702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34883" tIns="134883" rIns="134883" bIns="134883" numCol="1" spcCol="1270" anchor="ctr" anchorCtr="0">
                  <a:noAutofit/>
                </a:bodyPr>
                <a:lstStyle/>
                <a:p>
                  <a:pPr algn="ctr" defTabSz="1000125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2000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>
                  <a:off x="4419662" y="1575389"/>
                  <a:ext cx="322958" cy="377800"/>
                </a:xfrm>
                <a:custGeom>
                  <a:avLst/>
                  <a:gdLst>
                    <a:gd name="connsiteX0" fmla="*/ 0 w 248310"/>
                    <a:gd name="connsiteY0" fmla="*/ 58095 h 290476"/>
                    <a:gd name="connsiteX1" fmla="*/ 124155 w 248310"/>
                    <a:gd name="connsiteY1" fmla="*/ 58095 h 290476"/>
                    <a:gd name="connsiteX2" fmla="*/ 124155 w 248310"/>
                    <a:gd name="connsiteY2" fmla="*/ 0 h 290476"/>
                    <a:gd name="connsiteX3" fmla="*/ 248310 w 248310"/>
                    <a:gd name="connsiteY3" fmla="*/ 145238 h 290476"/>
                    <a:gd name="connsiteX4" fmla="*/ 124155 w 248310"/>
                    <a:gd name="connsiteY4" fmla="*/ 290476 h 290476"/>
                    <a:gd name="connsiteX5" fmla="*/ 124155 w 248310"/>
                    <a:gd name="connsiteY5" fmla="*/ 232381 h 290476"/>
                    <a:gd name="connsiteX6" fmla="*/ 0 w 248310"/>
                    <a:gd name="connsiteY6" fmla="*/ 232381 h 290476"/>
                    <a:gd name="connsiteX7" fmla="*/ 0 w 248310"/>
                    <a:gd name="connsiteY7" fmla="*/ 58095 h 290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310" h="290476">
                      <a:moveTo>
                        <a:pt x="0" y="58095"/>
                      </a:moveTo>
                      <a:lnTo>
                        <a:pt x="124155" y="58095"/>
                      </a:lnTo>
                      <a:lnTo>
                        <a:pt x="124155" y="0"/>
                      </a:lnTo>
                      <a:lnTo>
                        <a:pt x="248310" y="145238"/>
                      </a:lnTo>
                      <a:lnTo>
                        <a:pt x="124155" y="290476"/>
                      </a:lnTo>
                      <a:lnTo>
                        <a:pt x="124155" y="232381"/>
                      </a:lnTo>
                      <a:lnTo>
                        <a:pt x="0" y="232381"/>
                      </a:lnTo>
                      <a:lnTo>
                        <a:pt x="0" y="5809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58095" rIns="74493" bIns="58095" numCol="1" spcCol="1270" anchor="ctr" anchorCtr="0">
                  <a:noAutofit/>
                </a:bodyPr>
                <a:lstStyle/>
                <a:p>
                  <a:pPr algn="ctr" defTabSz="400050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800"/>
                </a:p>
              </p:txBody>
            </p:sp>
            <p:sp>
              <p:nvSpPr>
                <p:cNvPr id="20" name="任意多边形 19"/>
                <p:cNvSpPr/>
                <p:nvPr/>
              </p:nvSpPr>
              <p:spPr>
                <a:xfrm>
                  <a:off x="4881250" y="1307273"/>
                  <a:ext cx="1523389" cy="914033"/>
                </a:xfrm>
                <a:custGeom>
                  <a:avLst/>
                  <a:gdLst>
                    <a:gd name="connsiteX0" fmla="*/ 0 w 1171277"/>
                    <a:gd name="connsiteY0" fmla="*/ 70277 h 702766"/>
                    <a:gd name="connsiteX1" fmla="*/ 70277 w 1171277"/>
                    <a:gd name="connsiteY1" fmla="*/ 0 h 702766"/>
                    <a:gd name="connsiteX2" fmla="*/ 1101000 w 1171277"/>
                    <a:gd name="connsiteY2" fmla="*/ 0 h 702766"/>
                    <a:gd name="connsiteX3" fmla="*/ 1171277 w 1171277"/>
                    <a:gd name="connsiteY3" fmla="*/ 70277 h 702766"/>
                    <a:gd name="connsiteX4" fmla="*/ 1171277 w 1171277"/>
                    <a:gd name="connsiteY4" fmla="*/ 632489 h 702766"/>
                    <a:gd name="connsiteX5" fmla="*/ 1101000 w 1171277"/>
                    <a:gd name="connsiteY5" fmla="*/ 702766 h 702766"/>
                    <a:gd name="connsiteX6" fmla="*/ 70277 w 1171277"/>
                    <a:gd name="connsiteY6" fmla="*/ 702766 h 702766"/>
                    <a:gd name="connsiteX7" fmla="*/ 0 w 1171277"/>
                    <a:gd name="connsiteY7" fmla="*/ 632489 h 702766"/>
                    <a:gd name="connsiteX8" fmla="*/ 0 w 1171277"/>
                    <a:gd name="connsiteY8" fmla="*/ 70277 h 702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1277" h="702766">
                      <a:moveTo>
                        <a:pt x="0" y="70277"/>
                      </a:moveTo>
                      <a:cubicBezTo>
                        <a:pt x="0" y="31464"/>
                        <a:pt x="31464" y="0"/>
                        <a:pt x="70277" y="0"/>
                      </a:cubicBezTo>
                      <a:lnTo>
                        <a:pt x="1101000" y="0"/>
                      </a:lnTo>
                      <a:cubicBezTo>
                        <a:pt x="1139813" y="0"/>
                        <a:pt x="1171277" y="31464"/>
                        <a:pt x="1171277" y="70277"/>
                      </a:cubicBezTo>
                      <a:lnTo>
                        <a:pt x="1171277" y="632489"/>
                      </a:lnTo>
                      <a:cubicBezTo>
                        <a:pt x="1171277" y="671302"/>
                        <a:pt x="1139813" y="702766"/>
                        <a:pt x="1101000" y="702766"/>
                      </a:cubicBezTo>
                      <a:lnTo>
                        <a:pt x="70277" y="702766"/>
                      </a:lnTo>
                      <a:cubicBezTo>
                        <a:pt x="31464" y="702766"/>
                        <a:pt x="0" y="671302"/>
                        <a:pt x="0" y="632489"/>
                      </a:cubicBezTo>
                      <a:lnTo>
                        <a:pt x="0" y="702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31073" tIns="131073" rIns="131073" bIns="131073" numCol="1" spcCol="1270" anchor="ctr" anchorCtr="0">
                  <a:noAutofit/>
                </a:bodyPr>
                <a:lstStyle/>
                <a:p>
                  <a:pPr algn="ctr" defTabSz="967105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2000"/>
                </a:p>
              </p:txBody>
            </p:sp>
            <p:sp>
              <p:nvSpPr>
                <p:cNvPr id="21" name="任意多边形 20"/>
                <p:cNvSpPr/>
                <p:nvPr/>
              </p:nvSpPr>
              <p:spPr>
                <a:xfrm>
                  <a:off x="6552407" y="1575389"/>
                  <a:ext cx="322958" cy="377800"/>
                </a:xfrm>
                <a:custGeom>
                  <a:avLst/>
                  <a:gdLst>
                    <a:gd name="connsiteX0" fmla="*/ 0 w 248310"/>
                    <a:gd name="connsiteY0" fmla="*/ 58095 h 290476"/>
                    <a:gd name="connsiteX1" fmla="*/ 124155 w 248310"/>
                    <a:gd name="connsiteY1" fmla="*/ 58095 h 290476"/>
                    <a:gd name="connsiteX2" fmla="*/ 124155 w 248310"/>
                    <a:gd name="connsiteY2" fmla="*/ 0 h 290476"/>
                    <a:gd name="connsiteX3" fmla="*/ 248310 w 248310"/>
                    <a:gd name="connsiteY3" fmla="*/ 145238 h 290476"/>
                    <a:gd name="connsiteX4" fmla="*/ 124155 w 248310"/>
                    <a:gd name="connsiteY4" fmla="*/ 290476 h 290476"/>
                    <a:gd name="connsiteX5" fmla="*/ 124155 w 248310"/>
                    <a:gd name="connsiteY5" fmla="*/ 232381 h 290476"/>
                    <a:gd name="connsiteX6" fmla="*/ 0 w 248310"/>
                    <a:gd name="connsiteY6" fmla="*/ 232381 h 290476"/>
                    <a:gd name="connsiteX7" fmla="*/ 0 w 248310"/>
                    <a:gd name="connsiteY7" fmla="*/ 58095 h 290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310" h="290476">
                      <a:moveTo>
                        <a:pt x="0" y="58095"/>
                      </a:moveTo>
                      <a:lnTo>
                        <a:pt x="124155" y="58095"/>
                      </a:lnTo>
                      <a:lnTo>
                        <a:pt x="124155" y="0"/>
                      </a:lnTo>
                      <a:lnTo>
                        <a:pt x="248310" y="145238"/>
                      </a:lnTo>
                      <a:lnTo>
                        <a:pt x="124155" y="290476"/>
                      </a:lnTo>
                      <a:lnTo>
                        <a:pt x="124155" y="232381"/>
                      </a:lnTo>
                      <a:lnTo>
                        <a:pt x="0" y="232381"/>
                      </a:lnTo>
                      <a:lnTo>
                        <a:pt x="0" y="5809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58095" rIns="74493" bIns="58095" numCol="1" spcCol="1270" anchor="ctr" anchorCtr="0">
                  <a:noAutofit/>
                </a:bodyPr>
                <a:lstStyle/>
                <a:p>
                  <a:pPr algn="ctr" defTabSz="400050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800"/>
                </a:p>
              </p:txBody>
            </p:sp>
            <p:sp>
              <p:nvSpPr>
                <p:cNvPr id="22" name="任意多边形 21"/>
                <p:cNvSpPr/>
                <p:nvPr/>
              </p:nvSpPr>
              <p:spPr>
                <a:xfrm>
                  <a:off x="7004854" y="1307273"/>
                  <a:ext cx="1523389" cy="914033"/>
                </a:xfrm>
                <a:custGeom>
                  <a:avLst/>
                  <a:gdLst>
                    <a:gd name="connsiteX0" fmla="*/ 0 w 1171277"/>
                    <a:gd name="connsiteY0" fmla="*/ 70277 h 702766"/>
                    <a:gd name="connsiteX1" fmla="*/ 70277 w 1171277"/>
                    <a:gd name="connsiteY1" fmla="*/ 0 h 702766"/>
                    <a:gd name="connsiteX2" fmla="*/ 1101000 w 1171277"/>
                    <a:gd name="connsiteY2" fmla="*/ 0 h 702766"/>
                    <a:gd name="connsiteX3" fmla="*/ 1171277 w 1171277"/>
                    <a:gd name="connsiteY3" fmla="*/ 70277 h 702766"/>
                    <a:gd name="connsiteX4" fmla="*/ 1171277 w 1171277"/>
                    <a:gd name="connsiteY4" fmla="*/ 632489 h 702766"/>
                    <a:gd name="connsiteX5" fmla="*/ 1101000 w 1171277"/>
                    <a:gd name="connsiteY5" fmla="*/ 702766 h 702766"/>
                    <a:gd name="connsiteX6" fmla="*/ 70277 w 1171277"/>
                    <a:gd name="connsiteY6" fmla="*/ 702766 h 702766"/>
                    <a:gd name="connsiteX7" fmla="*/ 0 w 1171277"/>
                    <a:gd name="connsiteY7" fmla="*/ 632489 h 702766"/>
                    <a:gd name="connsiteX8" fmla="*/ 0 w 1171277"/>
                    <a:gd name="connsiteY8" fmla="*/ 70277 h 702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1277" h="702766">
                      <a:moveTo>
                        <a:pt x="0" y="70277"/>
                      </a:moveTo>
                      <a:cubicBezTo>
                        <a:pt x="0" y="31464"/>
                        <a:pt x="31464" y="0"/>
                        <a:pt x="70277" y="0"/>
                      </a:cubicBezTo>
                      <a:lnTo>
                        <a:pt x="1101000" y="0"/>
                      </a:lnTo>
                      <a:cubicBezTo>
                        <a:pt x="1139813" y="0"/>
                        <a:pt x="1171277" y="31464"/>
                        <a:pt x="1171277" y="70277"/>
                      </a:cubicBezTo>
                      <a:lnTo>
                        <a:pt x="1171277" y="632489"/>
                      </a:lnTo>
                      <a:cubicBezTo>
                        <a:pt x="1171277" y="671302"/>
                        <a:pt x="1139813" y="702766"/>
                        <a:pt x="1101000" y="702766"/>
                      </a:cubicBezTo>
                      <a:lnTo>
                        <a:pt x="70277" y="702766"/>
                      </a:lnTo>
                      <a:cubicBezTo>
                        <a:pt x="31464" y="702766"/>
                        <a:pt x="0" y="671302"/>
                        <a:pt x="0" y="632489"/>
                      </a:cubicBezTo>
                      <a:lnTo>
                        <a:pt x="0" y="702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31073" tIns="131073" rIns="131073" bIns="131073" numCol="1" spcCol="1270" anchor="ctr" anchorCtr="0">
                  <a:noAutofit/>
                </a:bodyPr>
                <a:lstStyle/>
                <a:p>
                  <a:pPr algn="ctr" defTabSz="967105"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2000"/>
                </a:p>
              </p:txBody>
            </p:sp>
            <p:sp>
              <p:nvSpPr>
                <p:cNvPr id="23" name="文本框 20"/>
                <p:cNvSpPr txBox="1"/>
                <p:nvPr/>
              </p:nvSpPr>
              <p:spPr>
                <a:xfrm>
                  <a:off x="615756" y="1545350"/>
                  <a:ext cx="1514251" cy="456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01 </a:t>
                  </a:r>
                  <a:r>
                    <a:rPr lang="zh-CN" altLang="en-US" sz="12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输入内容</a:t>
                  </a:r>
                </a:p>
              </p:txBody>
            </p:sp>
            <p:sp>
              <p:nvSpPr>
                <p:cNvPr id="24" name="文本框 21"/>
                <p:cNvSpPr txBox="1"/>
                <p:nvPr/>
              </p:nvSpPr>
              <p:spPr>
                <a:xfrm>
                  <a:off x="2743932" y="1545350"/>
                  <a:ext cx="1514251" cy="456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02 </a:t>
                  </a:r>
                  <a:r>
                    <a:rPr lang="zh-CN" altLang="en-US" sz="12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输入内容</a:t>
                  </a:r>
                </a:p>
              </p:txBody>
            </p:sp>
            <p:sp>
              <p:nvSpPr>
                <p:cNvPr id="25" name="文本框 22"/>
                <p:cNvSpPr txBox="1"/>
                <p:nvPr/>
              </p:nvSpPr>
              <p:spPr>
                <a:xfrm>
                  <a:off x="4885819" y="1532932"/>
                  <a:ext cx="1514251" cy="456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03 </a:t>
                  </a:r>
                  <a:r>
                    <a:rPr lang="zh-CN" altLang="en-US" sz="12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输入内容</a:t>
                  </a:r>
                </a:p>
              </p:txBody>
            </p:sp>
            <p:sp>
              <p:nvSpPr>
                <p:cNvPr id="26" name="文本框 23"/>
                <p:cNvSpPr txBox="1"/>
                <p:nvPr/>
              </p:nvSpPr>
              <p:spPr>
                <a:xfrm>
                  <a:off x="7009423" y="1545350"/>
                  <a:ext cx="1514251" cy="456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04 </a:t>
                  </a:r>
                  <a:r>
                    <a:rPr lang="zh-CN" altLang="en-US" sz="12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输入内容</a:t>
                  </a:r>
                </a:p>
              </p:txBody>
            </p:sp>
          </p:grpSp>
          <p:sp>
            <p:nvSpPr>
              <p:cNvPr id="45" name="任意多边形 44"/>
              <p:cNvSpPr/>
              <p:nvPr/>
            </p:nvSpPr>
            <p:spPr>
              <a:xfrm>
                <a:off x="9130973" y="1641253"/>
                <a:ext cx="322958" cy="377800"/>
              </a:xfrm>
              <a:custGeom>
                <a:avLst/>
                <a:gdLst>
                  <a:gd name="connsiteX0" fmla="*/ 0 w 248310"/>
                  <a:gd name="connsiteY0" fmla="*/ 58095 h 290476"/>
                  <a:gd name="connsiteX1" fmla="*/ 124155 w 248310"/>
                  <a:gd name="connsiteY1" fmla="*/ 58095 h 290476"/>
                  <a:gd name="connsiteX2" fmla="*/ 124155 w 248310"/>
                  <a:gd name="connsiteY2" fmla="*/ 0 h 290476"/>
                  <a:gd name="connsiteX3" fmla="*/ 248310 w 248310"/>
                  <a:gd name="connsiteY3" fmla="*/ 145238 h 290476"/>
                  <a:gd name="connsiteX4" fmla="*/ 124155 w 248310"/>
                  <a:gd name="connsiteY4" fmla="*/ 290476 h 290476"/>
                  <a:gd name="connsiteX5" fmla="*/ 124155 w 248310"/>
                  <a:gd name="connsiteY5" fmla="*/ 232381 h 290476"/>
                  <a:gd name="connsiteX6" fmla="*/ 0 w 248310"/>
                  <a:gd name="connsiteY6" fmla="*/ 232381 h 290476"/>
                  <a:gd name="connsiteX7" fmla="*/ 0 w 248310"/>
                  <a:gd name="connsiteY7" fmla="*/ 58095 h 290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8310" h="290476">
                    <a:moveTo>
                      <a:pt x="0" y="58095"/>
                    </a:moveTo>
                    <a:lnTo>
                      <a:pt x="124155" y="58095"/>
                    </a:lnTo>
                    <a:lnTo>
                      <a:pt x="124155" y="0"/>
                    </a:lnTo>
                    <a:lnTo>
                      <a:pt x="248310" y="145238"/>
                    </a:lnTo>
                    <a:lnTo>
                      <a:pt x="124155" y="290476"/>
                    </a:lnTo>
                    <a:lnTo>
                      <a:pt x="124155" y="232381"/>
                    </a:lnTo>
                    <a:lnTo>
                      <a:pt x="0" y="232381"/>
                    </a:lnTo>
                    <a:lnTo>
                      <a:pt x="0" y="58095"/>
                    </a:lnTo>
                    <a:close/>
                  </a:path>
                </a:pathLst>
              </a:custGeom>
              <a:solidFill>
                <a:schemeClr val="accent2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58095" rIns="74493" bIns="58095" numCol="1" spcCol="1270" anchor="ctr" anchorCtr="0">
                <a:noAutofit/>
              </a:bodyPr>
              <a:lstStyle/>
              <a:p>
                <a:pPr algn="ctr" defTabSz="400050"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800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>
                <a:off x="9583420" y="1373137"/>
                <a:ext cx="1523389" cy="914033"/>
              </a:xfrm>
              <a:custGeom>
                <a:avLst/>
                <a:gdLst>
                  <a:gd name="connsiteX0" fmla="*/ 0 w 1171277"/>
                  <a:gd name="connsiteY0" fmla="*/ 70277 h 702766"/>
                  <a:gd name="connsiteX1" fmla="*/ 70277 w 1171277"/>
                  <a:gd name="connsiteY1" fmla="*/ 0 h 702766"/>
                  <a:gd name="connsiteX2" fmla="*/ 1101000 w 1171277"/>
                  <a:gd name="connsiteY2" fmla="*/ 0 h 702766"/>
                  <a:gd name="connsiteX3" fmla="*/ 1171277 w 1171277"/>
                  <a:gd name="connsiteY3" fmla="*/ 70277 h 702766"/>
                  <a:gd name="connsiteX4" fmla="*/ 1171277 w 1171277"/>
                  <a:gd name="connsiteY4" fmla="*/ 632489 h 702766"/>
                  <a:gd name="connsiteX5" fmla="*/ 1101000 w 1171277"/>
                  <a:gd name="connsiteY5" fmla="*/ 702766 h 702766"/>
                  <a:gd name="connsiteX6" fmla="*/ 70277 w 1171277"/>
                  <a:gd name="connsiteY6" fmla="*/ 702766 h 702766"/>
                  <a:gd name="connsiteX7" fmla="*/ 0 w 1171277"/>
                  <a:gd name="connsiteY7" fmla="*/ 632489 h 702766"/>
                  <a:gd name="connsiteX8" fmla="*/ 0 w 1171277"/>
                  <a:gd name="connsiteY8" fmla="*/ 70277 h 70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1277" h="702766">
                    <a:moveTo>
                      <a:pt x="0" y="70277"/>
                    </a:moveTo>
                    <a:cubicBezTo>
                      <a:pt x="0" y="31464"/>
                      <a:pt x="31464" y="0"/>
                      <a:pt x="70277" y="0"/>
                    </a:cubicBezTo>
                    <a:lnTo>
                      <a:pt x="1101000" y="0"/>
                    </a:lnTo>
                    <a:cubicBezTo>
                      <a:pt x="1139813" y="0"/>
                      <a:pt x="1171277" y="31464"/>
                      <a:pt x="1171277" y="70277"/>
                    </a:cubicBezTo>
                    <a:lnTo>
                      <a:pt x="1171277" y="632489"/>
                    </a:lnTo>
                    <a:cubicBezTo>
                      <a:pt x="1171277" y="671302"/>
                      <a:pt x="1139813" y="702766"/>
                      <a:pt x="1101000" y="702766"/>
                    </a:cubicBezTo>
                    <a:lnTo>
                      <a:pt x="70277" y="702766"/>
                    </a:lnTo>
                    <a:cubicBezTo>
                      <a:pt x="31464" y="702766"/>
                      <a:pt x="0" y="671302"/>
                      <a:pt x="0" y="632489"/>
                    </a:cubicBezTo>
                    <a:lnTo>
                      <a:pt x="0" y="70277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1073" tIns="131073" rIns="131073" bIns="131073" numCol="1" spcCol="1270" anchor="ctr" anchorCtr="0">
                <a:noAutofit/>
              </a:bodyPr>
              <a:lstStyle/>
              <a:p>
                <a:pPr algn="ctr" defTabSz="967105"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000"/>
              </a:p>
            </p:txBody>
          </p:sp>
        </p:grpSp>
        <p:sp>
          <p:nvSpPr>
            <p:cNvPr id="47" name="文本框 23"/>
            <p:cNvSpPr txBox="1"/>
            <p:nvPr/>
          </p:nvSpPr>
          <p:spPr>
            <a:xfrm>
              <a:off x="7194419" y="1203871"/>
              <a:ext cx="1135688" cy="25391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 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输入内容</a:t>
              </a:r>
            </a:p>
          </p:txBody>
        </p:sp>
      </p:grpSp>
      <p:sp>
        <p:nvSpPr>
          <p:cNvPr id="31" name="任意多边形 30"/>
          <p:cNvSpPr/>
          <p:nvPr/>
        </p:nvSpPr>
        <p:spPr>
          <a:xfrm>
            <a:off x="6479126" y="2354579"/>
            <a:ext cx="772421" cy="566036"/>
          </a:xfrm>
          <a:custGeom>
            <a:avLst/>
            <a:gdLst>
              <a:gd name="connsiteX0" fmla="*/ 0 w 792480"/>
              <a:gd name="connsiteY0" fmla="*/ 435864 h 792480"/>
              <a:gd name="connsiteX1" fmla="*/ 178308 w 792480"/>
              <a:gd name="connsiteY1" fmla="*/ 435864 h 792480"/>
              <a:gd name="connsiteX2" fmla="*/ 178308 w 792480"/>
              <a:gd name="connsiteY2" fmla="*/ 0 h 792480"/>
              <a:gd name="connsiteX3" fmla="*/ 614172 w 792480"/>
              <a:gd name="connsiteY3" fmla="*/ 0 h 792480"/>
              <a:gd name="connsiteX4" fmla="*/ 614172 w 792480"/>
              <a:gd name="connsiteY4" fmla="*/ 435864 h 792480"/>
              <a:gd name="connsiteX5" fmla="*/ 792480 w 792480"/>
              <a:gd name="connsiteY5" fmla="*/ 435864 h 792480"/>
              <a:gd name="connsiteX6" fmla="*/ 396240 w 792480"/>
              <a:gd name="connsiteY6" fmla="*/ 792480 h 792480"/>
              <a:gd name="connsiteX7" fmla="*/ 0 w 792480"/>
              <a:gd name="connsiteY7" fmla="*/ 435864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2480" h="79248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8021" tIns="34290" rIns="168021" bIns="181394" numCol="1" spcCol="953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/>
          </a:p>
        </p:txBody>
      </p:sp>
      <p:sp>
        <p:nvSpPr>
          <p:cNvPr id="32" name="任意多边形 31"/>
          <p:cNvSpPr/>
          <p:nvPr/>
        </p:nvSpPr>
        <p:spPr>
          <a:xfrm>
            <a:off x="6902655" y="3338974"/>
            <a:ext cx="772421" cy="566036"/>
          </a:xfrm>
          <a:custGeom>
            <a:avLst/>
            <a:gdLst>
              <a:gd name="connsiteX0" fmla="*/ 0 w 792480"/>
              <a:gd name="connsiteY0" fmla="*/ 435864 h 792480"/>
              <a:gd name="connsiteX1" fmla="*/ 178308 w 792480"/>
              <a:gd name="connsiteY1" fmla="*/ 435864 h 792480"/>
              <a:gd name="connsiteX2" fmla="*/ 178308 w 792480"/>
              <a:gd name="connsiteY2" fmla="*/ 0 h 792480"/>
              <a:gd name="connsiteX3" fmla="*/ 614172 w 792480"/>
              <a:gd name="connsiteY3" fmla="*/ 0 h 792480"/>
              <a:gd name="connsiteX4" fmla="*/ 614172 w 792480"/>
              <a:gd name="connsiteY4" fmla="*/ 435864 h 792480"/>
              <a:gd name="connsiteX5" fmla="*/ 792480 w 792480"/>
              <a:gd name="connsiteY5" fmla="*/ 435864 h 792480"/>
              <a:gd name="connsiteX6" fmla="*/ 396240 w 792480"/>
              <a:gd name="connsiteY6" fmla="*/ 792480 h 792480"/>
              <a:gd name="connsiteX7" fmla="*/ 0 w 792480"/>
              <a:gd name="connsiteY7" fmla="*/ 435864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2480" h="79248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8021" tIns="34290" rIns="168021" bIns="181394" numCol="1" spcCol="953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/>
          </a:p>
        </p:txBody>
      </p: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295465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理论基础与文献综述</a:t>
            </a: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46"/>
          <p:cNvSpPr>
            <a:spLocks noChangeArrowheads="1"/>
          </p:cNvSpPr>
          <p:nvPr/>
        </p:nvSpPr>
        <p:spPr bwMode="auto">
          <a:xfrm>
            <a:off x="476188" y="177842"/>
            <a:ext cx="233909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主要贡献与创新</a:t>
            </a:r>
          </a:p>
        </p:txBody>
      </p:sp>
      <p:sp>
        <p:nvSpPr>
          <p:cNvPr id="20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33340" y="3073405"/>
            <a:ext cx="2010684" cy="1838419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isometricTopUp">
              <a:rot lat="19334322" lon="18553891" rev="380609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43246" y="2720405"/>
            <a:ext cx="2010684" cy="1838419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571016" y="2367404"/>
            <a:ext cx="2010684" cy="183841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89470" y="2014403"/>
            <a:ext cx="2010684" cy="1838419"/>
          </a:xfrm>
          <a:prstGeom prst="rect">
            <a:avLst/>
          </a:prstGeom>
          <a:solidFill>
            <a:schemeClr val="accent2">
              <a:alpha val="55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71692" y="1676385"/>
            <a:ext cx="2037779" cy="186319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文本框 31"/>
          <p:cNvSpPr txBox="1"/>
          <p:nvPr/>
        </p:nvSpPr>
        <p:spPr>
          <a:xfrm>
            <a:off x="595813" y="2409460"/>
            <a:ext cx="2476586" cy="4616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32"/>
          <p:cNvSpPr txBox="1"/>
          <p:nvPr/>
        </p:nvSpPr>
        <p:spPr>
          <a:xfrm>
            <a:off x="595814" y="2089732"/>
            <a:ext cx="1677548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添加标题内容五</a:t>
            </a: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616343" y="2389455"/>
            <a:ext cx="327134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529961" y="2829732"/>
            <a:ext cx="299284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40"/>
          <p:cNvSpPr txBox="1"/>
          <p:nvPr/>
        </p:nvSpPr>
        <p:spPr>
          <a:xfrm>
            <a:off x="6187576" y="2844026"/>
            <a:ext cx="2499880" cy="4617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41"/>
          <p:cNvSpPr txBox="1"/>
          <p:nvPr/>
        </p:nvSpPr>
        <p:spPr>
          <a:xfrm>
            <a:off x="6187576" y="2521076"/>
            <a:ext cx="1851892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添加标题内容四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5406890" y="3663669"/>
            <a:ext cx="311591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49"/>
          <p:cNvSpPr txBox="1"/>
          <p:nvPr/>
        </p:nvSpPr>
        <p:spPr>
          <a:xfrm>
            <a:off x="6187576" y="3706546"/>
            <a:ext cx="2497597" cy="4617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50"/>
          <p:cNvSpPr txBox="1"/>
          <p:nvPr/>
        </p:nvSpPr>
        <p:spPr>
          <a:xfrm>
            <a:off x="6187576" y="3343165"/>
            <a:ext cx="1715076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添加标题内容二</a:t>
            </a:r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616341" y="3312428"/>
            <a:ext cx="284337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59"/>
          <p:cNvSpPr txBox="1"/>
          <p:nvPr/>
        </p:nvSpPr>
        <p:spPr>
          <a:xfrm>
            <a:off x="595814" y="3345780"/>
            <a:ext cx="2476586" cy="4617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60"/>
          <p:cNvSpPr txBox="1"/>
          <p:nvPr/>
        </p:nvSpPr>
        <p:spPr>
          <a:xfrm>
            <a:off x="595814" y="2976178"/>
            <a:ext cx="1528582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添加标题内容三</a:t>
            </a: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616342" y="4207267"/>
            <a:ext cx="31968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63"/>
          <p:cNvSpPr txBox="1"/>
          <p:nvPr/>
        </p:nvSpPr>
        <p:spPr>
          <a:xfrm>
            <a:off x="595813" y="4237553"/>
            <a:ext cx="2620584" cy="4617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64"/>
          <p:cNvSpPr txBox="1"/>
          <p:nvPr/>
        </p:nvSpPr>
        <p:spPr>
          <a:xfrm>
            <a:off x="595814" y="3879577"/>
            <a:ext cx="1681685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添加标题内容一</a:t>
            </a:r>
          </a:p>
        </p:txBody>
      </p:sp>
      <p:sp>
        <p:nvSpPr>
          <p:cNvPr id="49" name="TextBox 30"/>
          <p:cNvSpPr txBox="1"/>
          <p:nvPr/>
        </p:nvSpPr>
        <p:spPr>
          <a:xfrm>
            <a:off x="539482" y="1001749"/>
            <a:ext cx="1338824" cy="32316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</a:t>
            </a:r>
          </a:p>
        </p:txBody>
      </p:sp>
      <p:sp>
        <p:nvSpPr>
          <p:cNvPr id="50" name="TextBox 29"/>
          <p:cNvSpPr txBox="1"/>
          <p:nvPr/>
        </p:nvSpPr>
        <p:spPr>
          <a:xfrm>
            <a:off x="552734" y="1353764"/>
            <a:ext cx="8122594" cy="4985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</p:spTree>
  </p:cSld>
  <p:clrMapOvr>
    <a:masterClrMapping/>
  </p:clrMapOvr>
  <p:transition spd="slow" advClick="0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40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2" dur="7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44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4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61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63" dur="7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6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5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82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84" dur="7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8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" fill="hold">
                          <p:stCondLst>
                            <p:cond delay="indefinite"/>
                          </p:stCondLst>
                          <p:childTnLst>
                            <p:par>
                              <p:cTn id="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6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03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05" dur="7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10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7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24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26" dur="7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  <p:bldP spid="17" grpId="0" animBg="1"/>
          <p:bldP spid="18" grpId="0" animBg="1"/>
          <p:bldP spid="21" grpId="0" animBg="1"/>
          <p:bldP spid="22" grpId="0" animBg="1"/>
          <p:bldP spid="23" grpId="0" animBg="1"/>
          <p:bldP spid="24" grpId="0"/>
          <p:bldP spid="25" grpId="0"/>
          <p:bldP spid="28" grpId="0"/>
          <p:bldP spid="29" grpId="0"/>
          <p:bldP spid="31" grpId="0"/>
          <p:bldP spid="32" grpId="0"/>
          <p:bldP spid="43" grpId="0"/>
          <p:bldP spid="44" grpId="0"/>
          <p:bldP spid="46" grpId="0"/>
          <p:bldP spid="47" grpId="0"/>
          <p:bldP spid="49" grpId="0"/>
          <p:bldP spid="5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40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2" dur="7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4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4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61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63" dur="7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6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5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82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84" dur="7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8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" fill="hold">
                          <p:stCondLst>
                            <p:cond delay="indefinite"/>
                          </p:stCondLst>
                          <p:childTnLst>
                            <p:par>
                              <p:cTn id="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6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03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05" dur="7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10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7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24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26" dur="7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  <p:bldP spid="17" grpId="0" animBg="1"/>
          <p:bldP spid="18" grpId="0" animBg="1"/>
          <p:bldP spid="21" grpId="0" animBg="1"/>
          <p:bldP spid="22" grpId="0" animBg="1"/>
          <p:bldP spid="23" grpId="0" animBg="1"/>
          <p:bldP spid="24" grpId="0"/>
          <p:bldP spid="25" grpId="0"/>
          <p:bldP spid="28" grpId="0"/>
          <p:bldP spid="29" grpId="0"/>
          <p:bldP spid="31" grpId="0"/>
          <p:bldP spid="32" grpId="0"/>
          <p:bldP spid="43" grpId="0"/>
          <p:bldP spid="44" grpId="0"/>
          <p:bldP spid="46" grpId="0"/>
          <p:bldP spid="47" grpId="0"/>
          <p:bldP spid="49" grpId="0"/>
          <p:bldP spid="50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0" y="2722470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81042" y="1220880"/>
            <a:ext cx="1578042" cy="2993146"/>
            <a:chOff x="1595438" y="1219202"/>
            <a:chExt cx="2104056" cy="4419596"/>
          </a:xfrm>
        </p:grpSpPr>
        <p:sp>
          <p:nvSpPr>
            <p:cNvPr id="35" name="任意多边形 34"/>
            <p:cNvSpPr/>
            <p:nvPr/>
          </p:nvSpPr>
          <p:spPr>
            <a:xfrm>
              <a:off x="1595438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sz="1200" dirty="0">
                <a:solidFill>
                  <a:schemeClr val="bg1"/>
                </a:solidFill>
              </a:endParaRPr>
            </a:p>
            <a:p>
              <a:pPr lvl="1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695919" y="2408991"/>
              <a:ext cx="1920996" cy="2317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/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pPr indent="228600"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zh-CN" altLang="zh-CN" sz="1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724917" y="1220880"/>
            <a:ext cx="1578042" cy="2993146"/>
            <a:chOff x="5043972" y="1219202"/>
            <a:chExt cx="2104056" cy="4419596"/>
          </a:xfrm>
        </p:grpSpPr>
        <p:sp>
          <p:nvSpPr>
            <p:cNvPr id="38" name="任意多边形 37"/>
            <p:cNvSpPr/>
            <p:nvPr/>
          </p:nvSpPr>
          <p:spPr>
            <a:xfrm>
              <a:off x="5043972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40056" y="2348704"/>
              <a:ext cx="1923780" cy="2437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 algn="ctr">
                <a:lnSpc>
                  <a:spcPct val="125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  <a:p>
              <a:pPr indent="228600"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zh-CN" altLang="zh-CN" sz="1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852888" y="1220880"/>
            <a:ext cx="1578042" cy="2993146"/>
            <a:chOff x="8492507" y="1219202"/>
            <a:chExt cx="2104056" cy="4419596"/>
          </a:xfrm>
        </p:grpSpPr>
        <p:sp>
          <p:nvSpPr>
            <p:cNvPr id="41" name="任意多边形 40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568495" y="2348704"/>
              <a:ext cx="1960571" cy="2437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 algn="ctr">
                <a:lnSpc>
                  <a:spcPct val="125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pPr indent="228600"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zh-CN" altLang="zh-CN" sz="1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971094" y="1220880"/>
            <a:ext cx="1578042" cy="2993146"/>
            <a:chOff x="8492507" y="1219202"/>
            <a:chExt cx="2104056" cy="4419596"/>
          </a:xfrm>
        </p:grpSpPr>
        <p:sp>
          <p:nvSpPr>
            <p:cNvPr id="53" name="任意多边形 52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558447" y="2348704"/>
              <a:ext cx="1997312" cy="2437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 algn="ctr">
                <a:lnSpc>
                  <a:spcPct val="125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  <a:p>
              <a:pPr indent="228600"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  <a:endParaRPr lang="zh-CN" altLang="zh-CN" sz="1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46"/>
          <p:cNvSpPr>
            <a:spLocks noChangeArrowheads="1"/>
          </p:cNvSpPr>
          <p:nvPr/>
        </p:nvSpPr>
        <p:spPr bwMode="auto">
          <a:xfrm>
            <a:off x="476188" y="177842"/>
            <a:ext cx="233909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主要贡献与创新</a:t>
            </a:r>
          </a:p>
        </p:txBody>
      </p:sp>
      <p:sp>
        <p:nvSpPr>
          <p:cNvPr id="20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A000120140627A33KPBG</Template>
  <TotalTime>4</TotalTime>
  <Words>4189</Words>
  <Application>Microsoft Office PowerPoint</Application>
  <PresentationFormat>全屏显示(16:9)</PresentationFormat>
  <Paragraphs>414</Paragraphs>
  <Slides>39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Swiss911 UCm BT</vt:lpstr>
      <vt:lpstr>Arial</vt:lpstr>
      <vt:lpstr>Arial Black</vt:lpstr>
      <vt:lpstr>Calibri</vt:lpstr>
      <vt:lpstr>Impact</vt:lpstr>
      <vt:lpstr>Wingdings 2</vt:lpstr>
      <vt:lpstr>微软雅黑</vt:lpstr>
      <vt:lpstr>幼圆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号百公司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Titan</dc:creator>
  <cp:lastModifiedBy>蜜桃收藏馆</cp:lastModifiedBy>
  <cp:revision>455</cp:revision>
  <dcterms:created xsi:type="dcterms:W3CDTF">2014-06-03T07:56:00Z</dcterms:created>
  <dcterms:modified xsi:type="dcterms:W3CDTF">2021-06-04T11:55:02Z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