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6188"/>
    <a:srgbClr val="9CD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474" y="-31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FAD96B-7188-415B-98F1-584E7C9ED4FC}" type="datetimeFigureOut">
              <a:rPr lang="zh-CN" altLang="en-US" smtClean="0"/>
              <a:t>2020/11/28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BF94C-5FB4-4CD7-8F75-7A96C7BA715B}" type="slidenum">
              <a:rPr lang="zh-CN" altLang="en-US" smtClean="0"/>
              <a:t>‹#›</a:t>
            </a:fld>
            <a:endParaRPr lang="zh-CN" altLang="en-US"/>
          </a:p>
        </p:txBody>
      </p:sp>
    </p:spTree>
    <p:extLst>
      <p:ext uri="{BB962C8B-B14F-4D97-AF65-F5344CB8AC3E}">
        <p14:creationId xmlns:p14="http://schemas.microsoft.com/office/powerpoint/2010/main" val="460426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9BF94C-5FB4-4CD7-8F75-7A96C7BA715B}" type="slidenum">
              <a:rPr lang="zh-CN" altLang="en-US" smtClean="0"/>
              <a:t>6</a:t>
            </a:fld>
            <a:endParaRPr lang="zh-CN" altLang="en-US"/>
          </a:p>
        </p:txBody>
      </p:sp>
    </p:spTree>
    <p:extLst>
      <p:ext uri="{BB962C8B-B14F-4D97-AF65-F5344CB8AC3E}">
        <p14:creationId xmlns:p14="http://schemas.microsoft.com/office/powerpoint/2010/main" val="386053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302"/>
            <a:ext cx="9144000" cy="5142895"/>
          </a:xfrm>
          <a:prstGeom prst="rect">
            <a:avLst/>
          </a:prstGeom>
        </p:spPr>
      </p:pic>
      <p:pic>
        <p:nvPicPr>
          <p:cNvPr id="2051" name="Picture 3" descr="F:\新大工作\宣传部\ppt\3\灰色背景2.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301"/>
            <a:ext cx="9144323" cy="514289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9" name="Picture 3" descr="F:\新大工作\宣传部\ppt\3\4D26697DBC2746EA98B6AAEDDB8_5A8DEE40_200C.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87480" y="195486"/>
            <a:ext cx="1656184" cy="4513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7308304" y="646806"/>
            <a:ext cx="2339482" cy="246221"/>
          </a:xfrm>
          <a:prstGeom prst="rect">
            <a:avLst/>
          </a:prstGeom>
          <a:noFill/>
        </p:spPr>
        <p:txBody>
          <a:bodyPr wrap="square" rtlCol="0">
            <a:spAutoFit/>
          </a:bodyPr>
          <a:lstStyle/>
          <a:p>
            <a:r>
              <a:rPr lang="en-US" altLang="zh-CN" sz="1000" b="0" i="0" kern="1200" spc="0" dirty="0" smtClean="0">
                <a:solidFill>
                  <a:schemeClr val="bg1"/>
                </a:solidFill>
                <a:effectLst/>
                <a:latin typeface="+mj-ea"/>
                <a:ea typeface="+mj-ea"/>
                <a:cs typeface="+mn-cs"/>
              </a:rPr>
              <a:t>Xinjiang  University</a:t>
            </a:r>
            <a:endParaRPr lang="zh-CN" altLang="en-US" sz="1000" spc="0" dirty="0">
              <a:solidFill>
                <a:schemeClr val="bg1"/>
              </a:solidFill>
              <a:latin typeface="+mj-ea"/>
              <a:ea typeface="+mj-ea"/>
            </a:endParaRPr>
          </a:p>
        </p:txBody>
      </p:sp>
      <p:pic>
        <p:nvPicPr>
          <p:cNvPr id="2050" name="Picture 2" descr="F:\新大工作\宣传部\ppt\3\白色透明.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1959" y="-61232"/>
            <a:ext cx="1656184" cy="126483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gif"/><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3\4D26697DBC2746EA98B6AAEDDB8_5A8DEE40_200C.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7480" y="195486"/>
            <a:ext cx="1656184" cy="45132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xmlns="" id="{DEF4263D-88AF-41AF-A657-CC98E4D67DF2}"/>
              </a:ext>
            </a:extLst>
          </p:cNvPr>
          <p:cNvGrpSpPr/>
          <p:nvPr/>
        </p:nvGrpSpPr>
        <p:grpSpPr>
          <a:xfrm>
            <a:off x="4704938" y="2494229"/>
            <a:ext cx="4439062" cy="1083156"/>
            <a:chOff x="2745476" y="2598214"/>
            <a:chExt cx="7303911" cy="1240598"/>
          </a:xfrm>
          <a:solidFill>
            <a:srgbClr val="526188"/>
          </a:solidFill>
        </p:grpSpPr>
        <p:sp>
          <p:nvSpPr>
            <p:cNvPr id="7" name="矩形 13">
              <a:extLst>
                <a:ext uri="{FF2B5EF4-FFF2-40B4-BE49-F238E27FC236}">
                  <a16:creationId xmlns:a16="http://schemas.microsoft.com/office/drawing/2014/main" xmlns="" id="{CE5F3623-4572-4BB6-B0D2-120B0E482FE8}"/>
                </a:ext>
              </a:extLst>
            </p:cNvPr>
            <p:cNvSpPr/>
            <p:nvPr/>
          </p:nvSpPr>
          <p:spPr>
            <a:xfrm>
              <a:off x="2745476" y="2598214"/>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925689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925689 w 6716889"/>
                <a:gd name="connsiteY4" fmla="*/ 11288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711200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711200 w 6716889"/>
                <a:gd name="connsiteY4" fmla="*/ 22577 h 1557866"/>
                <a:gd name="connsiteX0" fmla="*/ 575734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75734 w 6716889"/>
                <a:gd name="connsiteY4" fmla="*/ 22577 h 1557866"/>
                <a:gd name="connsiteX0" fmla="*/ 541867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41867 w 6716889"/>
                <a:gd name="connsiteY4" fmla="*/ 22577 h 1557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889" h="1557866">
                  <a:moveTo>
                    <a:pt x="541867" y="22577"/>
                  </a:moveTo>
                  <a:lnTo>
                    <a:pt x="6716889" y="0"/>
                  </a:lnTo>
                  <a:lnTo>
                    <a:pt x="6716889" y="1557866"/>
                  </a:lnTo>
                  <a:lnTo>
                    <a:pt x="0" y="1557866"/>
                  </a:lnTo>
                  <a:lnTo>
                    <a:pt x="541867" y="225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sp>
          <p:nvSpPr>
            <p:cNvPr id="8" name="文本框 14">
              <a:extLst>
                <a:ext uri="{FF2B5EF4-FFF2-40B4-BE49-F238E27FC236}">
                  <a16:creationId xmlns:a16="http://schemas.microsoft.com/office/drawing/2014/main" xmlns="" id="{107A7D9E-75AD-4D75-8E8A-F9CC8C99A15E}"/>
                </a:ext>
              </a:extLst>
            </p:cNvPr>
            <p:cNvSpPr txBox="1"/>
            <p:nvPr/>
          </p:nvSpPr>
          <p:spPr>
            <a:xfrm>
              <a:off x="3570097" y="2918877"/>
              <a:ext cx="6291928" cy="599271"/>
            </a:xfrm>
            <a:prstGeom prst="rect">
              <a:avLst/>
            </a:prstGeom>
            <a:grp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smtClean="0">
                  <a:solidFill>
                    <a:srgbClr val="EEF2F4"/>
                  </a:solidFill>
                  <a:latin typeface="+mj-ea"/>
                  <a:ea typeface="+mj-ea"/>
                </a:rPr>
                <a:t>新疆大学主题 </a:t>
              </a:r>
              <a:r>
                <a:rPr kumimoji="0" lang="en-US" altLang="zh-CN" sz="2800" b="0" i="0" u="none" strike="noStrike" kern="1200" cap="none" spc="0" normalizeH="0" baseline="0" noProof="0" dirty="0" smtClean="0">
                  <a:ln>
                    <a:noFill/>
                  </a:ln>
                  <a:solidFill>
                    <a:srgbClr val="EEF2F4"/>
                  </a:solidFill>
                  <a:effectLst/>
                  <a:uLnTx/>
                  <a:uFillTx/>
                  <a:latin typeface="+mj-ea"/>
                  <a:ea typeface="+mj-ea"/>
                </a:rPr>
                <a:t>PPT</a:t>
              </a:r>
              <a:r>
                <a:rPr kumimoji="0" lang="zh-CN" altLang="en-US" sz="2800" b="0" i="0" u="none" strike="noStrike" kern="1200" cap="none" spc="0" normalizeH="0" baseline="0" noProof="0" dirty="0">
                  <a:ln>
                    <a:noFill/>
                  </a:ln>
                  <a:solidFill>
                    <a:srgbClr val="EEF2F4"/>
                  </a:solidFill>
                  <a:effectLst/>
                  <a:uLnTx/>
                  <a:uFillTx/>
                  <a:latin typeface="+mj-ea"/>
                  <a:ea typeface="+mj-ea"/>
                </a:rPr>
                <a:t>模板</a:t>
              </a:r>
            </a:p>
          </p:txBody>
        </p:sp>
      </p:grpSp>
      <p:sp>
        <p:nvSpPr>
          <p:cNvPr id="10" name="文本框 14">
            <a:extLst>
              <a:ext uri="{FF2B5EF4-FFF2-40B4-BE49-F238E27FC236}">
                <a16:creationId xmlns:a16="http://schemas.microsoft.com/office/drawing/2014/main" xmlns="" id="{107A7D9E-75AD-4D75-8E8A-F9CC8C99A15E}"/>
              </a:ext>
            </a:extLst>
          </p:cNvPr>
          <p:cNvSpPr txBox="1"/>
          <p:nvPr/>
        </p:nvSpPr>
        <p:spPr>
          <a:xfrm>
            <a:off x="5206114" y="3577385"/>
            <a:ext cx="266429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chemeClr val="tx1">
                    <a:lumMod val="50000"/>
                    <a:lumOff val="50000"/>
                  </a:schemeClr>
                </a:solidFill>
                <a:effectLst/>
                <a:uLnTx/>
                <a:uFillTx/>
                <a:latin typeface="+mj-ea"/>
                <a:ea typeface="+mj-ea"/>
              </a:rPr>
              <a:t>汇报人：</a:t>
            </a:r>
            <a:r>
              <a:rPr kumimoji="0" lang="en-US" altLang="zh-CN" sz="1600" b="0" i="0" u="none" strike="noStrike" kern="1200" cap="none" spc="0" normalizeH="0" baseline="0" noProof="0" dirty="0" smtClean="0">
                <a:ln>
                  <a:noFill/>
                </a:ln>
                <a:solidFill>
                  <a:schemeClr val="tx1">
                    <a:lumMod val="50000"/>
                    <a:lumOff val="50000"/>
                  </a:schemeClr>
                </a:solidFill>
                <a:effectLst/>
                <a:uLnTx/>
                <a:uFillTx/>
                <a:latin typeface="+mj-ea"/>
                <a:ea typeface="+mj-ea"/>
              </a:rPr>
              <a:t>xxx</a:t>
            </a:r>
            <a:endParaRPr kumimoji="0" lang="zh-CN" altLang="en-US" sz="1600" b="0" i="0" u="none" strike="noStrike" kern="1200" cap="none" spc="0" normalizeH="0" baseline="0" noProof="0" dirty="0">
              <a:ln>
                <a:noFill/>
              </a:ln>
              <a:solidFill>
                <a:schemeClr val="tx1">
                  <a:lumMod val="50000"/>
                  <a:lumOff val="50000"/>
                </a:schemeClr>
              </a:solidFill>
              <a:effectLst/>
              <a:uLnTx/>
              <a:uFillTx/>
              <a:latin typeface="+mj-ea"/>
              <a:ea typeface="+mj-ea"/>
            </a:endParaRPr>
          </a:p>
        </p:txBody>
      </p:sp>
      <p:grpSp>
        <p:nvGrpSpPr>
          <p:cNvPr id="43" name="组合 42"/>
          <p:cNvGrpSpPr/>
          <p:nvPr/>
        </p:nvGrpSpPr>
        <p:grpSpPr>
          <a:xfrm>
            <a:off x="683568" y="1059582"/>
            <a:ext cx="3437706" cy="3710913"/>
            <a:chOff x="6698566" y="879190"/>
            <a:chExt cx="5376171" cy="5485135"/>
          </a:xfrm>
        </p:grpSpPr>
        <p:pic>
          <p:nvPicPr>
            <p:cNvPr id="44" name="图片 43"/>
            <p:cNvPicPr>
              <a:picLocks noChangeAspect="1"/>
            </p:cNvPicPr>
            <p:nvPr/>
          </p:nvPicPr>
          <p:blipFill>
            <a:blip r:embed="rId3"/>
            <a:stretch>
              <a:fillRect/>
            </a:stretch>
          </p:blipFill>
          <p:spPr>
            <a:xfrm>
              <a:off x="8811925" y="5470844"/>
              <a:ext cx="573074" cy="652329"/>
            </a:xfrm>
            <a:prstGeom prst="rect">
              <a:avLst/>
            </a:prstGeom>
          </p:spPr>
        </p:pic>
        <p:pic>
          <p:nvPicPr>
            <p:cNvPr id="45" name="图片 44"/>
            <p:cNvPicPr>
              <a:picLocks noChangeAspect="1"/>
            </p:cNvPicPr>
            <p:nvPr/>
          </p:nvPicPr>
          <p:blipFill>
            <a:blip r:embed="rId4"/>
            <a:stretch>
              <a:fillRect/>
            </a:stretch>
          </p:blipFill>
          <p:spPr>
            <a:xfrm>
              <a:off x="7483297" y="4565510"/>
              <a:ext cx="1438781" cy="1231499"/>
            </a:xfrm>
            <a:prstGeom prst="rect">
              <a:avLst/>
            </a:prstGeom>
          </p:spPr>
        </p:pic>
        <p:pic>
          <p:nvPicPr>
            <p:cNvPr id="46" name="图片 45"/>
            <p:cNvPicPr>
              <a:picLocks noChangeAspect="1"/>
            </p:cNvPicPr>
            <p:nvPr/>
          </p:nvPicPr>
          <p:blipFill>
            <a:blip r:embed="rId5"/>
            <a:stretch>
              <a:fillRect/>
            </a:stretch>
          </p:blipFill>
          <p:spPr>
            <a:xfrm>
              <a:off x="6698566" y="879190"/>
              <a:ext cx="3828620" cy="3298222"/>
            </a:xfrm>
            <a:prstGeom prst="rect">
              <a:avLst/>
            </a:prstGeom>
          </p:spPr>
        </p:pic>
        <p:pic>
          <p:nvPicPr>
            <p:cNvPr id="47" name="图片 46"/>
            <p:cNvPicPr>
              <a:picLocks noChangeAspect="1"/>
            </p:cNvPicPr>
            <p:nvPr/>
          </p:nvPicPr>
          <p:blipFill>
            <a:blip r:embed="rId6">
              <a:duotone>
                <a:prstClr val="black"/>
                <a:srgbClr val="D9C3A5">
                  <a:tint val="50000"/>
                  <a:satMod val="180000"/>
                </a:srgbClr>
              </a:duotone>
            </a:blip>
            <a:stretch>
              <a:fillRect/>
            </a:stretch>
          </p:blipFill>
          <p:spPr>
            <a:xfrm>
              <a:off x="8574362" y="1163521"/>
              <a:ext cx="2962913" cy="2091109"/>
            </a:xfrm>
            <a:prstGeom prst="rect">
              <a:avLst/>
            </a:prstGeom>
          </p:spPr>
        </p:pic>
        <p:pic>
          <p:nvPicPr>
            <p:cNvPr id="48" name="图片 47"/>
            <p:cNvPicPr>
              <a:picLocks noChangeAspect="1"/>
            </p:cNvPicPr>
            <p:nvPr/>
          </p:nvPicPr>
          <p:blipFill>
            <a:blip r:embed="rId7"/>
            <a:stretch>
              <a:fillRect/>
            </a:stretch>
          </p:blipFill>
          <p:spPr>
            <a:xfrm>
              <a:off x="8520461" y="3297771"/>
              <a:ext cx="3554276" cy="3066554"/>
            </a:xfrm>
            <a:prstGeom prst="rect">
              <a:avLst/>
            </a:prstGeom>
          </p:spPr>
        </p:pic>
      </p:grpSp>
      <p:pic>
        <p:nvPicPr>
          <p:cNvPr id="49" name="图片 48"/>
          <p:cNvPicPr>
            <a:picLocks noChangeAspect="1"/>
          </p:cNvPicPr>
          <p:nvPr/>
        </p:nvPicPr>
        <p:blipFill>
          <a:blip r:embed="rId4"/>
          <a:stretch>
            <a:fillRect/>
          </a:stretch>
        </p:blipFill>
        <p:spPr>
          <a:xfrm rot="19159549">
            <a:off x="5228933" y="1567155"/>
            <a:ext cx="681463" cy="617134"/>
          </a:xfrm>
          <a:prstGeom prst="rect">
            <a:avLst/>
          </a:prstGeom>
        </p:spPr>
      </p:pic>
      <p:pic>
        <p:nvPicPr>
          <p:cNvPr id="50" name="图片 49"/>
          <p:cNvPicPr>
            <a:picLocks noChangeAspect="1"/>
          </p:cNvPicPr>
          <p:nvPr/>
        </p:nvPicPr>
        <p:blipFill>
          <a:blip r:embed="rId7"/>
          <a:stretch>
            <a:fillRect/>
          </a:stretch>
        </p:blipFill>
        <p:spPr>
          <a:xfrm rot="4066076">
            <a:off x="7724622" y="4258493"/>
            <a:ext cx="810488" cy="739850"/>
          </a:xfrm>
          <a:prstGeom prst="rect">
            <a:avLst/>
          </a:prstGeom>
        </p:spPr>
      </p:pic>
    </p:spTree>
    <p:extLst>
      <p:ext uri="{BB962C8B-B14F-4D97-AF65-F5344CB8AC3E}">
        <p14:creationId xmlns:p14="http://schemas.microsoft.com/office/powerpoint/2010/main" val="1302845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29251983-7D00-4E0F-8ADC-98F954450DE5}"/>
              </a:ext>
            </a:extLst>
          </p:cNvPr>
          <p:cNvGrpSpPr/>
          <p:nvPr/>
        </p:nvGrpSpPr>
        <p:grpSpPr>
          <a:xfrm>
            <a:off x="-546863" y="1893858"/>
            <a:ext cx="3407946" cy="1386982"/>
            <a:chOff x="-559195" y="1502161"/>
            <a:chExt cx="3731373" cy="1518612"/>
          </a:xfrm>
        </p:grpSpPr>
        <p:sp>
          <p:nvSpPr>
            <p:cNvPr id="3" name="矩形 13">
              <a:extLst>
                <a:ext uri="{FF2B5EF4-FFF2-40B4-BE49-F238E27FC236}">
                  <a16:creationId xmlns:a16="http://schemas.microsoft.com/office/drawing/2014/main" xmlns="" id="{A39D7330-BE24-4738-87A9-2F93AD1955A7}"/>
                </a:ext>
              </a:extLst>
            </p:cNvPr>
            <p:cNvSpPr/>
            <p:nvPr/>
          </p:nvSpPr>
          <p:spPr>
            <a:xfrm flipH="1" flipV="1">
              <a:off x="-1" y="1502161"/>
              <a:ext cx="3172179"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925689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925689 w 6716889"/>
                <a:gd name="connsiteY4" fmla="*/ 11288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711200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711200 w 6716889"/>
                <a:gd name="connsiteY4" fmla="*/ 22577 h 1557866"/>
                <a:gd name="connsiteX0" fmla="*/ 575734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75734 w 6716889"/>
                <a:gd name="connsiteY4" fmla="*/ 22577 h 1557866"/>
                <a:gd name="connsiteX0" fmla="*/ 541867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41867 w 6716889"/>
                <a:gd name="connsiteY4" fmla="*/ 22577 h 1557866"/>
                <a:gd name="connsiteX0" fmla="*/ 841506 w 7016528"/>
                <a:gd name="connsiteY0" fmla="*/ 22577 h 1557866"/>
                <a:gd name="connsiteX1" fmla="*/ 7016528 w 7016528"/>
                <a:gd name="connsiteY1" fmla="*/ 0 h 1557866"/>
                <a:gd name="connsiteX2" fmla="*/ 7016528 w 7016528"/>
                <a:gd name="connsiteY2" fmla="*/ 1557866 h 1557866"/>
                <a:gd name="connsiteX3" fmla="*/ 0 w 7016528"/>
                <a:gd name="connsiteY3" fmla="*/ 1543690 h 1557866"/>
                <a:gd name="connsiteX4" fmla="*/ 841506 w 7016528"/>
                <a:gd name="connsiteY4" fmla="*/ 22577 h 1557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6528" h="1557866">
                  <a:moveTo>
                    <a:pt x="841506" y="22577"/>
                  </a:moveTo>
                  <a:lnTo>
                    <a:pt x="7016528" y="0"/>
                  </a:lnTo>
                  <a:lnTo>
                    <a:pt x="7016528" y="1557866"/>
                  </a:lnTo>
                  <a:lnTo>
                    <a:pt x="0" y="1543690"/>
                  </a:lnTo>
                  <a:lnTo>
                    <a:pt x="841506" y="22577"/>
                  </a:ln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4" name="文本框 8">
              <a:extLst>
                <a:ext uri="{FF2B5EF4-FFF2-40B4-BE49-F238E27FC236}">
                  <a16:creationId xmlns:a16="http://schemas.microsoft.com/office/drawing/2014/main" xmlns="" id="{8B43C0BC-36FD-46FE-BD83-7F7B8B60E286}"/>
                </a:ext>
              </a:extLst>
            </p:cNvPr>
            <p:cNvSpPr txBox="1"/>
            <p:nvPr/>
          </p:nvSpPr>
          <p:spPr>
            <a:xfrm>
              <a:off x="-559195" y="1660795"/>
              <a:ext cx="3261888" cy="775067"/>
            </a:xfrm>
            <a:prstGeom prst="rect">
              <a:avLst/>
            </a:prstGeom>
            <a:noFill/>
          </p:spPr>
          <p:txBody>
            <a:bodyPr wrap="square" rtlCol="0">
              <a:spAutoFit/>
            </a:bodyPr>
            <a:lstStyle/>
            <a:p>
              <a:pPr algn="r"/>
              <a:r>
                <a:rPr lang="zh-CN" altLang="en-US" sz="4000" dirty="0">
                  <a:solidFill>
                    <a:srgbClr val="EEF2F4"/>
                  </a:solidFill>
                  <a:latin typeface="+mj-ea"/>
                  <a:ea typeface="+mj-ea"/>
                </a:rPr>
                <a:t>目  录</a:t>
              </a:r>
            </a:p>
          </p:txBody>
        </p:sp>
        <p:sp>
          <p:nvSpPr>
            <p:cNvPr id="5" name="文本框 9">
              <a:extLst>
                <a:ext uri="{FF2B5EF4-FFF2-40B4-BE49-F238E27FC236}">
                  <a16:creationId xmlns:a16="http://schemas.microsoft.com/office/drawing/2014/main" xmlns="" id="{BCA460CC-87AF-4623-9636-594FB41EC993}"/>
                </a:ext>
              </a:extLst>
            </p:cNvPr>
            <p:cNvSpPr txBox="1"/>
            <p:nvPr/>
          </p:nvSpPr>
          <p:spPr>
            <a:xfrm>
              <a:off x="276621" y="2742759"/>
              <a:ext cx="2551473" cy="278014"/>
            </a:xfrm>
            <a:prstGeom prst="rect">
              <a:avLst/>
            </a:prstGeom>
            <a:noFill/>
          </p:spPr>
          <p:txBody>
            <a:bodyPr wrap="square" rtlCol="0">
              <a:spAutoFit/>
            </a:bodyPr>
            <a:lstStyle/>
            <a:p>
              <a:pPr algn="r"/>
              <a:r>
                <a:rPr lang="en-US" altLang="zh-CN" sz="1050" i="1" spc="1400" dirty="0">
                  <a:solidFill>
                    <a:srgbClr val="526188"/>
                  </a:solidFill>
                  <a:latin typeface="+mj-ea"/>
                  <a:ea typeface="+mj-ea"/>
                </a:rPr>
                <a:t>CONTENTS</a:t>
              </a:r>
              <a:endParaRPr lang="zh-CN" altLang="en-US" sz="1050" i="1" spc="1400" dirty="0">
                <a:solidFill>
                  <a:srgbClr val="526188"/>
                </a:solidFill>
                <a:latin typeface="+mj-ea"/>
                <a:ea typeface="+mj-ea"/>
              </a:endParaRPr>
            </a:p>
          </p:txBody>
        </p:sp>
      </p:grpSp>
      <p:cxnSp>
        <p:nvCxnSpPr>
          <p:cNvPr id="7" name="直接连接符 6">
            <a:extLst>
              <a:ext uri="{FF2B5EF4-FFF2-40B4-BE49-F238E27FC236}">
                <a16:creationId xmlns:a16="http://schemas.microsoft.com/office/drawing/2014/main" xmlns="" id="{78811648-3B2E-49DC-89D6-73529A547781}"/>
              </a:ext>
            </a:extLst>
          </p:cNvPr>
          <p:cNvCxnSpPr/>
          <p:nvPr/>
        </p:nvCxnSpPr>
        <p:spPr>
          <a:xfrm>
            <a:off x="-11289" y="3555997"/>
            <a:ext cx="5441244" cy="0"/>
          </a:xfrm>
          <a:prstGeom prst="line">
            <a:avLst/>
          </a:prstGeom>
          <a:ln w="2540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xmlns="" id="{0B758B39-4256-4F0A-A32A-7CDDE90BAC0D}"/>
              </a:ext>
            </a:extLst>
          </p:cNvPr>
          <p:cNvGrpSpPr/>
          <p:nvPr/>
        </p:nvGrpSpPr>
        <p:grpSpPr>
          <a:xfrm>
            <a:off x="372534" y="3544708"/>
            <a:ext cx="1416756" cy="1096774"/>
            <a:chOff x="338667" y="3555997"/>
            <a:chExt cx="1416756" cy="1096774"/>
          </a:xfrm>
        </p:grpSpPr>
        <p:cxnSp>
          <p:nvCxnSpPr>
            <p:cNvPr id="9" name="直接连接符 8">
              <a:extLst>
                <a:ext uri="{FF2B5EF4-FFF2-40B4-BE49-F238E27FC236}">
                  <a16:creationId xmlns:a16="http://schemas.microsoft.com/office/drawing/2014/main" xmlns="" id="{2764FE58-0D04-48D6-9E8D-367E1B79FA9A}"/>
                </a:ext>
              </a:extLst>
            </p:cNvPr>
            <p:cNvCxnSpPr>
              <a:cxnSpLocks/>
            </p:cNvCxnSpPr>
            <p:nvPr/>
          </p:nvCxnSpPr>
          <p:spPr>
            <a:xfrm flipH="1">
              <a:off x="1047043" y="3555997"/>
              <a:ext cx="152401" cy="499220"/>
            </a:xfrm>
            <a:prstGeom prst="line">
              <a:avLst/>
            </a:prstGeom>
            <a:ln w="2540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EE825B55-F6F5-48C3-83BD-B63F8A20F2EA}"/>
                </a:ext>
              </a:extLst>
            </p:cNvPr>
            <p:cNvGrpSpPr/>
            <p:nvPr/>
          </p:nvGrpSpPr>
          <p:grpSpPr>
            <a:xfrm>
              <a:off x="338667" y="4084395"/>
              <a:ext cx="1416756" cy="568376"/>
              <a:chOff x="1450621" y="4266912"/>
              <a:chExt cx="1416756" cy="568376"/>
            </a:xfrm>
          </p:grpSpPr>
          <p:sp>
            <p:nvSpPr>
              <p:cNvPr id="11" name="文本框 18">
                <a:extLst>
                  <a:ext uri="{FF2B5EF4-FFF2-40B4-BE49-F238E27FC236}">
                    <a16:creationId xmlns:a16="http://schemas.microsoft.com/office/drawing/2014/main" xmlns="" id="{DF749255-0339-4C30-8A12-91A789561CC5}"/>
                  </a:ext>
                </a:extLst>
              </p:cNvPr>
              <p:cNvSpPr txBox="1"/>
              <p:nvPr/>
            </p:nvSpPr>
            <p:spPr>
              <a:xfrm>
                <a:off x="1461910" y="4266912"/>
                <a:ext cx="1405467" cy="400110"/>
              </a:xfrm>
              <a:prstGeom prst="rect">
                <a:avLst/>
              </a:prstGeom>
              <a:noFill/>
              <a:ln>
                <a:noFill/>
              </a:ln>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第一部分</a:t>
                </a:r>
              </a:p>
            </p:txBody>
          </p:sp>
          <p:sp>
            <p:nvSpPr>
              <p:cNvPr id="12" name="文本框 19">
                <a:extLst>
                  <a:ext uri="{FF2B5EF4-FFF2-40B4-BE49-F238E27FC236}">
                    <a16:creationId xmlns:a16="http://schemas.microsoft.com/office/drawing/2014/main" xmlns="" id="{FBAD63F5-3B4D-4057-B9A3-9449AD02E49E}"/>
                  </a:ext>
                </a:extLst>
              </p:cNvPr>
              <p:cNvSpPr txBox="1"/>
              <p:nvPr/>
            </p:nvSpPr>
            <p:spPr>
              <a:xfrm>
                <a:off x="1450621" y="4558289"/>
                <a:ext cx="1382888" cy="276999"/>
              </a:xfrm>
              <a:prstGeom prst="rect">
                <a:avLst/>
              </a:prstGeom>
              <a:noFill/>
              <a:ln>
                <a:noFill/>
              </a:ln>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ONE</a:t>
                </a:r>
                <a:endParaRPr lang="zh-CN" altLang="en-US" sz="1200" i="1" spc="300" dirty="0">
                  <a:solidFill>
                    <a:srgbClr val="4B7085"/>
                  </a:solidFill>
                  <a:latin typeface="印品黑体" panose="00000500000000000000" pitchFamily="2" charset="-122"/>
                  <a:ea typeface="印品黑体" panose="00000500000000000000" pitchFamily="2" charset="-122"/>
                </a:endParaRPr>
              </a:p>
            </p:txBody>
          </p:sp>
        </p:grpSp>
      </p:grpSp>
      <p:grpSp>
        <p:nvGrpSpPr>
          <p:cNvPr id="13" name="组合 12">
            <a:extLst>
              <a:ext uri="{FF2B5EF4-FFF2-40B4-BE49-F238E27FC236}">
                <a16:creationId xmlns:a16="http://schemas.microsoft.com/office/drawing/2014/main" xmlns="" id="{3198D90A-DA74-46BD-901C-9FBB2A17F961}"/>
              </a:ext>
            </a:extLst>
          </p:cNvPr>
          <p:cNvGrpSpPr/>
          <p:nvPr/>
        </p:nvGrpSpPr>
        <p:grpSpPr>
          <a:xfrm>
            <a:off x="1769063" y="3544708"/>
            <a:ext cx="1416756" cy="1096774"/>
            <a:chOff x="338667" y="3555997"/>
            <a:chExt cx="1416756" cy="1096774"/>
          </a:xfrm>
        </p:grpSpPr>
        <p:cxnSp>
          <p:nvCxnSpPr>
            <p:cNvPr id="14" name="直接连接符 13">
              <a:extLst>
                <a:ext uri="{FF2B5EF4-FFF2-40B4-BE49-F238E27FC236}">
                  <a16:creationId xmlns:a16="http://schemas.microsoft.com/office/drawing/2014/main" xmlns="" id="{5FE56418-78D2-4B5C-8DE4-DC79E8D09235}"/>
                </a:ext>
              </a:extLst>
            </p:cNvPr>
            <p:cNvCxnSpPr>
              <a:cxnSpLocks/>
            </p:cNvCxnSpPr>
            <p:nvPr/>
          </p:nvCxnSpPr>
          <p:spPr>
            <a:xfrm flipH="1">
              <a:off x="1047043" y="3555997"/>
              <a:ext cx="152401" cy="499220"/>
            </a:xfrm>
            <a:prstGeom prst="line">
              <a:avLst/>
            </a:prstGeom>
            <a:ln w="2540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xmlns="" id="{B879FB2B-F185-4BA8-8386-FFB09CFCEAAD}"/>
                </a:ext>
              </a:extLst>
            </p:cNvPr>
            <p:cNvGrpSpPr/>
            <p:nvPr/>
          </p:nvGrpSpPr>
          <p:grpSpPr>
            <a:xfrm>
              <a:off x="338667" y="4084395"/>
              <a:ext cx="1416756" cy="568376"/>
              <a:chOff x="1450621" y="4266912"/>
              <a:chExt cx="1416756" cy="568376"/>
            </a:xfrm>
          </p:grpSpPr>
          <p:sp>
            <p:nvSpPr>
              <p:cNvPr id="16" name="文本框 25">
                <a:extLst>
                  <a:ext uri="{FF2B5EF4-FFF2-40B4-BE49-F238E27FC236}">
                    <a16:creationId xmlns:a16="http://schemas.microsoft.com/office/drawing/2014/main" xmlns="" id="{78ACE07F-C861-4A4E-8F68-8DE48ECB9F69}"/>
                  </a:ext>
                </a:extLst>
              </p:cNvPr>
              <p:cNvSpPr txBox="1"/>
              <p:nvPr/>
            </p:nvSpPr>
            <p:spPr>
              <a:xfrm>
                <a:off x="1461910" y="4266912"/>
                <a:ext cx="1405467" cy="400110"/>
              </a:xfrm>
              <a:prstGeom prst="rect">
                <a:avLst/>
              </a:prstGeom>
              <a:noFill/>
              <a:ln>
                <a:noFill/>
              </a:ln>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第二部分</a:t>
                </a:r>
              </a:p>
            </p:txBody>
          </p:sp>
          <p:sp>
            <p:nvSpPr>
              <p:cNvPr id="17" name="文本框 26">
                <a:extLst>
                  <a:ext uri="{FF2B5EF4-FFF2-40B4-BE49-F238E27FC236}">
                    <a16:creationId xmlns:a16="http://schemas.microsoft.com/office/drawing/2014/main" xmlns="" id="{933508BF-9AF0-4DAA-AB4B-74B12649C692}"/>
                  </a:ext>
                </a:extLst>
              </p:cNvPr>
              <p:cNvSpPr txBox="1"/>
              <p:nvPr/>
            </p:nvSpPr>
            <p:spPr>
              <a:xfrm>
                <a:off x="1450621" y="4558289"/>
                <a:ext cx="1382888" cy="276999"/>
              </a:xfrm>
              <a:prstGeom prst="rect">
                <a:avLst/>
              </a:prstGeom>
              <a:noFill/>
              <a:ln>
                <a:noFill/>
              </a:ln>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TWO</a:t>
                </a:r>
                <a:endParaRPr lang="zh-CN" altLang="en-US" sz="1200" i="1" spc="300" dirty="0">
                  <a:solidFill>
                    <a:srgbClr val="4B7085"/>
                  </a:solidFill>
                  <a:latin typeface="印品黑体" panose="00000500000000000000" pitchFamily="2" charset="-122"/>
                  <a:ea typeface="印品黑体" panose="00000500000000000000" pitchFamily="2" charset="-122"/>
                </a:endParaRPr>
              </a:p>
            </p:txBody>
          </p:sp>
        </p:grpSp>
      </p:grpSp>
      <p:grpSp>
        <p:nvGrpSpPr>
          <p:cNvPr id="18" name="组合 17">
            <a:extLst>
              <a:ext uri="{FF2B5EF4-FFF2-40B4-BE49-F238E27FC236}">
                <a16:creationId xmlns:a16="http://schemas.microsoft.com/office/drawing/2014/main" xmlns="" id="{AEFC6FF5-3E7A-4272-9C51-54B2E67AE368}"/>
              </a:ext>
            </a:extLst>
          </p:cNvPr>
          <p:cNvGrpSpPr/>
          <p:nvPr/>
        </p:nvGrpSpPr>
        <p:grpSpPr>
          <a:xfrm>
            <a:off x="3165592" y="3544708"/>
            <a:ext cx="1416756" cy="1281440"/>
            <a:chOff x="338667" y="3555997"/>
            <a:chExt cx="1416756" cy="1281440"/>
          </a:xfrm>
        </p:grpSpPr>
        <p:cxnSp>
          <p:nvCxnSpPr>
            <p:cNvPr id="19" name="直接连接符 18">
              <a:extLst>
                <a:ext uri="{FF2B5EF4-FFF2-40B4-BE49-F238E27FC236}">
                  <a16:creationId xmlns:a16="http://schemas.microsoft.com/office/drawing/2014/main" xmlns="" id="{36B38262-7AA4-4EC8-A29B-1C28A4EFC5FB}"/>
                </a:ext>
              </a:extLst>
            </p:cNvPr>
            <p:cNvCxnSpPr>
              <a:cxnSpLocks/>
            </p:cNvCxnSpPr>
            <p:nvPr/>
          </p:nvCxnSpPr>
          <p:spPr>
            <a:xfrm flipH="1">
              <a:off x="1047043" y="3555997"/>
              <a:ext cx="152401" cy="499220"/>
            </a:xfrm>
            <a:prstGeom prst="line">
              <a:avLst/>
            </a:prstGeom>
            <a:ln w="2540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xmlns="" id="{C5050DA9-5C2E-4AB8-8E36-E676AA616B5E}"/>
                </a:ext>
              </a:extLst>
            </p:cNvPr>
            <p:cNvGrpSpPr/>
            <p:nvPr/>
          </p:nvGrpSpPr>
          <p:grpSpPr>
            <a:xfrm>
              <a:off x="338667" y="4084395"/>
              <a:ext cx="1416756" cy="753042"/>
              <a:chOff x="1450621" y="4266912"/>
              <a:chExt cx="1416756" cy="753042"/>
            </a:xfrm>
          </p:grpSpPr>
          <p:sp>
            <p:nvSpPr>
              <p:cNvPr id="21" name="文本框 30">
                <a:extLst>
                  <a:ext uri="{FF2B5EF4-FFF2-40B4-BE49-F238E27FC236}">
                    <a16:creationId xmlns:a16="http://schemas.microsoft.com/office/drawing/2014/main" xmlns="" id="{7A8C0468-2C5E-4FDA-91DC-591D56603635}"/>
                  </a:ext>
                </a:extLst>
              </p:cNvPr>
              <p:cNvSpPr txBox="1"/>
              <p:nvPr/>
            </p:nvSpPr>
            <p:spPr>
              <a:xfrm>
                <a:off x="1461910" y="4266912"/>
                <a:ext cx="1405467" cy="400110"/>
              </a:xfrm>
              <a:prstGeom prst="rect">
                <a:avLst/>
              </a:prstGeom>
              <a:noFill/>
              <a:ln>
                <a:noFill/>
              </a:ln>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第三部分</a:t>
                </a:r>
              </a:p>
            </p:txBody>
          </p:sp>
          <p:sp>
            <p:nvSpPr>
              <p:cNvPr id="22" name="文本框 31">
                <a:extLst>
                  <a:ext uri="{FF2B5EF4-FFF2-40B4-BE49-F238E27FC236}">
                    <a16:creationId xmlns:a16="http://schemas.microsoft.com/office/drawing/2014/main" xmlns="" id="{9F7061C9-17C3-47B9-BB13-6A2BF5320E8E}"/>
                  </a:ext>
                </a:extLst>
              </p:cNvPr>
              <p:cNvSpPr txBox="1"/>
              <p:nvPr/>
            </p:nvSpPr>
            <p:spPr>
              <a:xfrm>
                <a:off x="1450621" y="4558289"/>
                <a:ext cx="1382888" cy="461665"/>
              </a:xfrm>
              <a:prstGeom prst="rect">
                <a:avLst/>
              </a:prstGeom>
              <a:noFill/>
              <a:ln>
                <a:noFill/>
              </a:ln>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THREE</a:t>
                </a:r>
                <a:endParaRPr lang="zh-CN" altLang="en-US" sz="1200" i="1" spc="300" dirty="0">
                  <a:solidFill>
                    <a:srgbClr val="4B7085"/>
                  </a:solidFill>
                  <a:latin typeface="印品黑体" panose="00000500000000000000" pitchFamily="2" charset="-122"/>
                  <a:ea typeface="印品黑体" panose="00000500000000000000" pitchFamily="2" charset="-122"/>
                </a:endParaRPr>
              </a:p>
            </p:txBody>
          </p:sp>
        </p:grpSp>
      </p:grpSp>
      <p:grpSp>
        <p:nvGrpSpPr>
          <p:cNvPr id="23" name="组合 22">
            <a:extLst>
              <a:ext uri="{FF2B5EF4-FFF2-40B4-BE49-F238E27FC236}">
                <a16:creationId xmlns:a16="http://schemas.microsoft.com/office/drawing/2014/main" xmlns="" id="{E9DB4C71-CF0A-43C3-AFC4-A7A0353A6DAB}"/>
              </a:ext>
            </a:extLst>
          </p:cNvPr>
          <p:cNvGrpSpPr/>
          <p:nvPr/>
        </p:nvGrpSpPr>
        <p:grpSpPr>
          <a:xfrm>
            <a:off x="4562121" y="3544708"/>
            <a:ext cx="1416756" cy="1281440"/>
            <a:chOff x="338667" y="3555997"/>
            <a:chExt cx="1416756" cy="1281440"/>
          </a:xfrm>
        </p:grpSpPr>
        <p:cxnSp>
          <p:nvCxnSpPr>
            <p:cNvPr id="24" name="直接连接符 23">
              <a:extLst>
                <a:ext uri="{FF2B5EF4-FFF2-40B4-BE49-F238E27FC236}">
                  <a16:creationId xmlns:a16="http://schemas.microsoft.com/office/drawing/2014/main" xmlns="" id="{0D92D4FA-32E1-4356-8F38-6D3A559F1117}"/>
                </a:ext>
              </a:extLst>
            </p:cNvPr>
            <p:cNvCxnSpPr>
              <a:cxnSpLocks/>
            </p:cNvCxnSpPr>
            <p:nvPr/>
          </p:nvCxnSpPr>
          <p:spPr>
            <a:xfrm flipH="1">
              <a:off x="1047043" y="3555997"/>
              <a:ext cx="152401" cy="499220"/>
            </a:xfrm>
            <a:prstGeom prst="line">
              <a:avLst/>
            </a:prstGeom>
            <a:ln w="2540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xmlns="" id="{2232EB42-5C19-4B7D-8062-96BF5E1A2F51}"/>
                </a:ext>
              </a:extLst>
            </p:cNvPr>
            <p:cNvGrpSpPr/>
            <p:nvPr/>
          </p:nvGrpSpPr>
          <p:grpSpPr>
            <a:xfrm>
              <a:off x="338667" y="4084395"/>
              <a:ext cx="1416756" cy="753042"/>
              <a:chOff x="1450621" y="4266912"/>
              <a:chExt cx="1416756" cy="753042"/>
            </a:xfrm>
          </p:grpSpPr>
          <p:sp>
            <p:nvSpPr>
              <p:cNvPr id="26" name="文本框 35">
                <a:extLst>
                  <a:ext uri="{FF2B5EF4-FFF2-40B4-BE49-F238E27FC236}">
                    <a16:creationId xmlns:a16="http://schemas.microsoft.com/office/drawing/2014/main" xmlns="" id="{0617146E-4238-4FF3-8F83-4285E9A6D868}"/>
                  </a:ext>
                </a:extLst>
              </p:cNvPr>
              <p:cNvSpPr txBox="1"/>
              <p:nvPr/>
            </p:nvSpPr>
            <p:spPr>
              <a:xfrm>
                <a:off x="1461910" y="4266912"/>
                <a:ext cx="1405467" cy="400110"/>
              </a:xfrm>
              <a:prstGeom prst="rect">
                <a:avLst/>
              </a:prstGeom>
              <a:noFill/>
              <a:ln>
                <a:noFill/>
              </a:ln>
            </p:spPr>
            <p:txBody>
              <a:bodyPr wrap="square" rtlCol="0">
                <a:spAutoFit/>
              </a:bodyPr>
              <a:lstStyle/>
              <a:p>
                <a:pPr algn="ctr"/>
                <a:r>
                  <a:rPr lang="zh-CN" altLang="en-US" sz="2000" i="1" dirty="0">
                    <a:solidFill>
                      <a:schemeClr val="tx1">
                        <a:lumMod val="75000"/>
                        <a:lumOff val="25000"/>
                      </a:schemeClr>
                    </a:solidFill>
                    <a:latin typeface="印品黑体" panose="00000500000000000000" pitchFamily="2" charset="-122"/>
                    <a:ea typeface="印品黑体" panose="00000500000000000000" pitchFamily="2" charset="-122"/>
                  </a:rPr>
                  <a:t>第四部分</a:t>
                </a:r>
              </a:p>
            </p:txBody>
          </p:sp>
          <p:sp>
            <p:nvSpPr>
              <p:cNvPr id="27" name="文本框 36">
                <a:extLst>
                  <a:ext uri="{FF2B5EF4-FFF2-40B4-BE49-F238E27FC236}">
                    <a16:creationId xmlns:a16="http://schemas.microsoft.com/office/drawing/2014/main" xmlns="" id="{DD62A438-89BB-4D25-AE14-BBB865AB2CD9}"/>
                  </a:ext>
                </a:extLst>
              </p:cNvPr>
              <p:cNvSpPr txBox="1"/>
              <p:nvPr/>
            </p:nvSpPr>
            <p:spPr>
              <a:xfrm>
                <a:off x="1450621" y="4558289"/>
                <a:ext cx="1382888" cy="461665"/>
              </a:xfrm>
              <a:prstGeom prst="rect">
                <a:avLst/>
              </a:prstGeom>
              <a:noFill/>
              <a:ln>
                <a:noFill/>
              </a:ln>
            </p:spPr>
            <p:txBody>
              <a:bodyPr wrap="square" rtlCol="0">
                <a:spAutoFit/>
              </a:bodyPr>
              <a:lstStyle/>
              <a:p>
                <a:pPr algn="ctr"/>
                <a:r>
                  <a:rPr lang="en-US" altLang="zh-CN" sz="1200" i="1" spc="300" dirty="0">
                    <a:solidFill>
                      <a:srgbClr val="4B7085"/>
                    </a:solidFill>
                    <a:latin typeface="印品黑体" panose="00000500000000000000" pitchFamily="2" charset="-122"/>
                    <a:ea typeface="印品黑体" panose="00000500000000000000" pitchFamily="2" charset="-122"/>
                  </a:rPr>
                  <a:t>PART FOUR</a:t>
                </a:r>
                <a:endParaRPr lang="zh-CN" altLang="en-US" sz="1200" i="1" spc="300" dirty="0">
                  <a:solidFill>
                    <a:srgbClr val="4B7085"/>
                  </a:solidFill>
                  <a:latin typeface="印品黑体" panose="00000500000000000000" pitchFamily="2" charset="-122"/>
                  <a:ea typeface="印品黑体" panose="00000500000000000000" pitchFamily="2" charset="-122"/>
                </a:endParaRPr>
              </a:p>
            </p:txBody>
          </p:sp>
        </p:grpSp>
      </p:grpSp>
      <p:pic>
        <p:nvPicPr>
          <p:cNvPr id="28" name="图片 27"/>
          <p:cNvPicPr>
            <a:picLocks noChangeAspect="1"/>
          </p:cNvPicPr>
          <p:nvPr/>
        </p:nvPicPr>
        <p:blipFill>
          <a:blip r:embed="rId2"/>
          <a:stretch>
            <a:fillRect/>
          </a:stretch>
        </p:blipFill>
        <p:spPr>
          <a:xfrm rot="1763241">
            <a:off x="6267381" y="1633814"/>
            <a:ext cx="1147719" cy="1047690"/>
          </a:xfrm>
          <a:prstGeom prst="rect">
            <a:avLst/>
          </a:prstGeom>
        </p:spPr>
      </p:pic>
      <p:pic>
        <p:nvPicPr>
          <p:cNvPr id="29" name="图片 28"/>
          <p:cNvPicPr>
            <a:picLocks noChangeAspect="1"/>
          </p:cNvPicPr>
          <p:nvPr/>
        </p:nvPicPr>
        <p:blipFill>
          <a:blip r:embed="rId3">
            <a:duotone>
              <a:prstClr val="black"/>
              <a:srgbClr val="D9C3A5">
                <a:tint val="50000"/>
                <a:satMod val="180000"/>
              </a:srgbClr>
            </a:duotone>
          </a:blip>
          <a:stretch>
            <a:fillRect/>
          </a:stretch>
        </p:blipFill>
        <p:spPr>
          <a:xfrm>
            <a:off x="6841240" y="2915092"/>
            <a:ext cx="1894587" cy="1414719"/>
          </a:xfrm>
          <a:prstGeom prst="rect">
            <a:avLst/>
          </a:prstGeom>
        </p:spPr>
      </p:pic>
      <p:pic>
        <p:nvPicPr>
          <p:cNvPr id="30" name="图片 29"/>
          <p:cNvPicPr>
            <a:picLocks noChangeAspect="1"/>
          </p:cNvPicPr>
          <p:nvPr/>
        </p:nvPicPr>
        <p:blipFill>
          <a:blip r:embed="rId4"/>
          <a:stretch>
            <a:fillRect/>
          </a:stretch>
        </p:blipFill>
        <p:spPr>
          <a:xfrm rot="2241400">
            <a:off x="6613662" y="1832668"/>
            <a:ext cx="1967768" cy="1793533"/>
          </a:xfrm>
          <a:prstGeom prst="rect">
            <a:avLst/>
          </a:prstGeom>
        </p:spPr>
      </p:pic>
    </p:spTree>
    <p:extLst>
      <p:ext uri="{BB962C8B-B14F-4D97-AF65-F5344CB8AC3E}">
        <p14:creationId xmlns:p14="http://schemas.microsoft.com/office/powerpoint/2010/main" val="4076716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06853" y="1711688"/>
            <a:ext cx="2917194" cy="2760984"/>
            <a:chOff x="6698566" y="879190"/>
            <a:chExt cx="5376171" cy="5485135"/>
          </a:xfrm>
        </p:grpSpPr>
        <p:pic>
          <p:nvPicPr>
            <p:cNvPr id="4" name="图片 3"/>
            <p:cNvPicPr>
              <a:picLocks noChangeAspect="1"/>
            </p:cNvPicPr>
            <p:nvPr/>
          </p:nvPicPr>
          <p:blipFill>
            <a:blip r:embed="rId2"/>
            <a:stretch>
              <a:fillRect/>
            </a:stretch>
          </p:blipFill>
          <p:spPr>
            <a:xfrm>
              <a:off x="8811925" y="5470844"/>
              <a:ext cx="573074" cy="652329"/>
            </a:xfrm>
            <a:prstGeom prst="rect">
              <a:avLst/>
            </a:prstGeom>
          </p:spPr>
        </p:pic>
        <p:pic>
          <p:nvPicPr>
            <p:cNvPr id="5" name="图片 4"/>
            <p:cNvPicPr>
              <a:picLocks noChangeAspect="1"/>
            </p:cNvPicPr>
            <p:nvPr/>
          </p:nvPicPr>
          <p:blipFill>
            <a:blip r:embed="rId3"/>
            <a:stretch>
              <a:fillRect/>
            </a:stretch>
          </p:blipFill>
          <p:spPr>
            <a:xfrm>
              <a:off x="7483297" y="4565510"/>
              <a:ext cx="1438781" cy="1231499"/>
            </a:xfrm>
            <a:prstGeom prst="rect">
              <a:avLst/>
            </a:prstGeom>
          </p:spPr>
        </p:pic>
        <p:pic>
          <p:nvPicPr>
            <p:cNvPr id="6" name="图片 5"/>
            <p:cNvPicPr>
              <a:picLocks noChangeAspect="1"/>
            </p:cNvPicPr>
            <p:nvPr/>
          </p:nvPicPr>
          <p:blipFill>
            <a:blip r:embed="rId4"/>
            <a:stretch>
              <a:fillRect/>
            </a:stretch>
          </p:blipFill>
          <p:spPr>
            <a:xfrm>
              <a:off x="6698566" y="879190"/>
              <a:ext cx="3828620" cy="3298222"/>
            </a:xfrm>
            <a:prstGeom prst="rect">
              <a:avLst/>
            </a:prstGeom>
          </p:spPr>
        </p:pic>
        <p:pic>
          <p:nvPicPr>
            <p:cNvPr id="7" name="图片 6"/>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8" name="图片 7"/>
            <p:cNvPicPr>
              <a:picLocks noChangeAspect="1"/>
            </p:cNvPicPr>
            <p:nvPr/>
          </p:nvPicPr>
          <p:blipFill>
            <a:blip r:embed="rId6"/>
            <a:stretch>
              <a:fillRect/>
            </a:stretch>
          </p:blipFill>
          <p:spPr>
            <a:xfrm>
              <a:off x="8520461" y="3297771"/>
              <a:ext cx="3554276" cy="3066554"/>
            </a:xfrm>
            <a:prstGeom prst="rect">
              <a:avLst/>
            </a:prstGeom>
          </p:spPr>
        </p:pic>
      </p:grpSp>
      <p:sp>
        <p:nvSpPr>
          <p:cNvPr id="9" name="文本框 11"/>
          <p:cNvSpPr txBox="1"/>
          <p:nvPr/>
        </p:nvSpPr>
        <p:spPr>
          <a:xfrm>
            <a:off x="5292079" y="1915194"/>
            <a:ext cx="2354625"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4000" dirty="0">
                <a:effectLst>
                  <a:outerShdw blurRad="50800" dist="38100" dir="5400000" algn="t" rotWithShape="0">
                    <a:prstClr val="black">
                      <a:alpha val="40000"/>
                    </a:prstClr>
                  </a:outerShdw>
                </a:effectLst>
                <a:cs typeface="+mn-ea"/>
                <a:sym typeface="+mn-lt"/>
              </a:rPr>
              <a:t>工作概述</a:t>
            </a:r>
          </a:p>
        </p:txBody>
      </p:sp>
      <p:sp>
        <p:nvSpPr>
          <p:cNvPr id="10" name="文本框 12"/>
          <p:cNvSpPr txBox="1"/>
          <p:nvPr/>
        </p:nvSpPr>
        <p:spPr>
          <a:xfrm>
            <a:off x="5323325" y="2598397"/>
            <a:ext cx="2734193" cy="307777"/>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sz="1400" dirty="0">
                <a:solidFill>
                  <a:schemeClr val="tx1">
                    <a:lumMod val="85000"/>
                    <a:lumOff val="15000"/>
                  </a:schemeClr>
                </a:solidFill>
                <a:cs typeface="+mn-ea"/>
                <a:sym typeface="+mn-lt"/>
              </a:rPr>
              <a:t>ZHENG</a:t>
            </a:r>
            <a:r>
              <a:rPr lang="zh-CN"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TI GONG ZUO</a:t>
            </a:r>
            <a:r>
              <a:rPr lang="zh-CN"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GAI</a:t>
            </a:r>
            <a:r>
              <a:rPr lang="zh-CN"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SHU</a:t>
            </a:r>
            <a:endParaRPr lang="zh-CN" altLang="en-US" sz="1400" dirty="0">
              <a:solidFill>
                <a:schemeClr val="tx1">
                  <a:lumMod val="85000"/>
                  <a:lumOff val="15000"/>
                </a:schemeClr>
              </a:solidFill>
              <a:cs typeface="+mn-ea"/>
              <a:sym typeface="+mn-lt"/>
            </a:endParaRPr>
          </a:p>
        </p:txBody>
      </p:sp>
      <p:sp>
        <p:nvSpPr>
          <p:cNvPr id="12" name="文本框 14"/>
          <p:cNvSpPr txBox="1"/>
          <p:nvPr/>
        </p:nvSpPr>
        <p:spPr>
          <a:xfrm>
            <a:off x="2309073" y="2972294"/>
            <a:ext cx="1418362" cy="523220"/>
          </a:xfrm>
          <a:prstGeom prst="rect">
            <a:avLst/>
          </a:prstGeom>
          <a:noFill/>
        </p:spPr>
        <p:txBody>
          <a:bodyPr wrap="square" rtlCol="0">
            <a:spAutoFit/>
          </a:bodyPr>
          <a:lstStyle/>
          <a:p>
            <a:r>
              <a:rPr lang="en-US" altLang="zh-CN" sz="2800" b="1" dirty="0">
                <a:solidFill>
                  <a:srgbClr val="F2F2F2"/>
                </a:solidFill>
                <a:cs typeface="+mn-ea"/>
                <a:sym typeface="+mn-lt"/>
              </a:rPr>
              <a:t>PART.1</a:t>
            </a:r>
            <a:endParaRPr lang="zh-CN" altLang="en-US" sz="2800" b="1" dirty="0">
              <a:solidFill>
                <a:srgbClr val="F2F2F2"/>
              </a:solidFill>
              <a:cs typeface="+mn-ea"/>
              <a:sym typeface="+mn-lt"/>
            </a:endParaRPr>
          </a:p>
        </p:txBody>
      </p:sp>
      <p:sp>
        <p:nvSpPr>
          <p:cNvPr id="13" name="矩形 12"/>
          <p:cNvSpPr/>
          <p:nvPr/>
        </p:nvSpPr>
        <p:spPr>
          <a:xfrm>
            <a:off x="5292079" y="2978539"/>
            <a:ext cx="3059832" cy="1444691"/>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mj-ea"/>
                <a:cs typeface="+mn-ea"/>
                <a:sym typeface="+mn-lt"/>
              </a:rPr>
              <a:t>点击输入您的内容点击输入您的内容</a:t>
            </a:r>
            <a:endParaRPr lang="en-US" altLang="zh-CN" sz="1200" dirty="0">
              <a:solidFill>
                <a:schemeClr val="tx1">
                  <a:lumMod val="50000"/>
                  <a:lumOff val="50000"/>
                </a:schemeClr>
              </a:solidFill>
              <a:latin typeface="+mj-ea"/>
              <a:cs typeface="+mn-ea"/>
              <a:sym typeface="+mn-lt"/>
            </a:endParaRPr>
          </a:p>
          <a:p>
            <a:pPr>
              <a:lnSpc>
                <a:spcPct val="150000"/>
              </a:lnSpc>
            </a:pPr>
            <a:r>
              <a:rPr lang="zh-CN" altLang="en-US" sz="1200" dirty="0">
                <a:solidFill>
                  <a:schemeClr val="tx1">
                    <a:lumMod val="50000"/>
                    <a:lumOff val="50000"/>
                  </a:schemeClr>
                </a:solidFill>
                <a:latin typeface="+mj-ea"/>
                <a:cs typeface="+mn-ea"/>
                <a:sym typeface="+mn-lt"/>
              </a:rPr>
              <a:t>点击输入您的内容点击输入您的</a:t>
            </a:r>
            <a:r>
              <a:rPr lang="zh-CN" altLang="en-US" sz="1200" dirty="0" smtClean="0">
                <a:solidFill>
                  <a:schemeClr val="tx1">
                    <a:lumMod val="50000"/>
                    <a:lumOff val="50000"/>
                  </a:schemeClr>
                </a:solidFill>
                <a:latin typeface="+mj-ea"/>
                <a:cs typeface="+mn-ea"/>
                <a:sym typeface="+mn-lt"/>
              </a:rPr>
              <a:t>内容</a:t>
            </a:r>
            <a:endParaRPr lang="en-US" altLang="zh-CN" sz="1200" dirty="0" smtClean="0">
              <a:solidFill>
                <a:schemeClr val="tx1">
                  <a:lumMod val="50000"/>
                  <a:lumOff val="50000"/>
                </a:schemeClr>
              </a:solidFill>
              <a:latin typeface="+mj-ea"/>
              <a:cs typeface="+mn-ea"/>
              <a:sym typeface="+mn-lt"/>
            </a:endParaRPr>
          </a:p>
          <a:p>
            <a:pPr>
              <a:lnSpc>
                <a:spcPct val="150000"/>
              </a:lnSpc>
            </a:pPr>
            <a:r>
              <a:rPr lang="zh-CN" altLang="en-US" sz="1200" dirty="0">
                <a:solidFill>
                  <a:schemeClr val="tx1">
                    <a:lumMod val="50000"/>
                    <a:lumOff val="50000"/>
                  </a:schemeClr>
                </a:solidFill>
                <a:latin typeface="+mj-ea"/>
                <a:cs typeface="+mn-ea"/>
                <a:sym typeface="+mn-lt"/>
              </a:rPr>
              <a:t>点击输入您的内容点击输入您的内容</a:t>
            </a:r>
          </a:p>
          <a:p>
            <a:pPr>
              <a:lnSpc>
                <a:spcPct val="150000"/>
              </a:lnSpc>
            </a:pPr>
            <a:r>
              <a:rPr lang="zh-CN" altLang="en-US" sz="1200" dirty="0">
                <a:solidFill>
                  <a:schemeClr val="tx1">
                    <a:lumMod val="50000"/>
                    <a:lumOff val="50000"/>
                  </a:schemeClr>
                </a:solidFill>
                <a:latin typeface="+mj-ea"/>
                <a:cs typeface="+mn-ea"/>
                <a:sym typeface="+mn-lt"/>
              </a:rPr>
              <a:t>点击输入您的内容点击输入您的内容</a:t>
            </a:r>
          </a:p>
          <a:p>
            <a:pPr>
              <a:lnSpc>
                <a:spcPct val="150000"/>
              </a:lnSpc>
            </a:pPr>
            <a:endParaRPr lang="en-US" altLang="zh-CN" sz="1200" dirty="0">
              <a:solidFill>
                <a:schemeClr val="tx1">
                  <a:lumMod val="50000"/>
                  <a:lumOff val="50000"/>
                </a:schemeClr>
              </a:solidFill>
              <a:latin typeface="+mj-ea"/>
              <a:cs typeface="+mn-ea"/>
              <a:sym typeface="+mn-lt"/>
            </a:endParaRPr>
          </a:p>
        </p:txBody>
      </p:sp>
    </p:spTree>
    <p:extLst>
      <p:ext uri="{BB962C8B-B14F-4D97-AF65-F5344CB8AC3E}">
        <p14:creationId xmlns:p14="http://schemas.microsoft.com/office/powerpoint/2010/main" val="4243135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167909" y="1810271"/>
            <a:ext cx="2590194" cy="2577598"/>
            <a:chOff x="4300933" y="1673021"/>
            <a:chExt cx="3014267" cy="2999608"/>
          </a:xfrm>
        </p:grpSpPr>
        <p:sp>
          <p:nvSpPr>
            <p:cNvPr id="26" name="菱形 25"/>
            <p:cNvSpPr/>
            <p:nvPr/>
          </p:nvSpPr>
          <p:spPr>
            <a:xfrm>
              <a:off x="5115337" y="1673021"/>
              <a:ext cx="1398111" cy="1398111"/>
            </a:xfrm>
            <a:prstGeom prst="diamond">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菱形 26"/>
            <p:cNvSpPr/>
            <p:nvPr/>
          </p:nvSpPr>
          <p:spPr>
            <a:xfrm>
              <a:off x="5102085" y="3274518"/>
              <a:ext cx="1398111" cy="1398111"/>
            </a:xfrm>
            <a:prstGeom prst="diamond">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菱形 27"/>
            <p:cNvSpPr/>
            <p:nvPr/>
          </p:nvSpPr>
          <p:spPr>
            <a:xfrm>
              <a:off x="4300933" y="2461528"/>
              <a:ext cx="1398111" cy="1398111"/>
            </a:xfrm>
            <a:prstGeom prst="diamond">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菱形 28"/>
            <p:cNvSpPr/>
            <p:nvPr/>
          </p:nvSpPr>
          <p:spPr>
            <a:xfrm>
              <a:off x="5917089" y="2486011"/>
              <a:ext cx="1398111" cy="1398111"/>
            </a:xfrm>
            <a:prstGeom prst="diamond">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Freeform 96"/>
            <p:cNvSpPr/>
            <p:nvPr/>
          </p:nvSpPr>
          <p:spPr>
            <a:xfrm>
              <a:off x="5616578" y="3744989"/>
              <a:ext cx="382977" cy="384225"/>
            </a:xfrm>
            <a:custGeom>
              <a:avLst/>
              <a:gdLst/>
              <a:ahLst/>
              <a:cxnLst>
                <a:cxn ang="0">
                  <a:pos x="wd2" y="hd2"/>
                </a:cxn>
                <a:cxn ang="5400000">
                  <a:pos x="wd2" y="hd2"/>
                </a:cxn>
                <a:cxn ang="10800000">
                  <a:pos x="wd2" y="hd2"/>
                </a:cxn>
                <a:cxn ang="16200000">
                  <a:pos x="wd2" y="hd2"/>
                </a:cxn>
              </a:cxnLst>
              <a:rect l="0" t="0" r="r" b="b"/>
              <a:pathLst>
                <a:path w="21351" h="21351" extrusionOk="0">
                  <a:moveTo>
                    <a:pt x="20977" y="21309"/>
                  </a:moveTo>
                  <a:cubicBezTo>
                    <a:pt x="20977" y="21309"/>
                    <a:pt x="21143" y="21309"/>
                    <a:pt x="21143" y="21143"/>
                  </a:cubicBezTo>
                  <a:cubicBezTo>
                    <a:pt x="21309" y="21143"/>
                    <a:pt x="21309" y="20977"/>
                    <a:pt x="21309" y="20977"/>
                  </a:cubicBezTo>
                  <a:cubicBezTo>
                    <a:pt x="21309" y="17487"/>
                    <a:pt x="21309" y="17487"/>
                    <a:pt x="21309" y="17487"/>
                  </a:cubicBezTo>
                  <a:cubicBezTo>
                    <a:pt x="21309" y="17487"/>
                    <a:pt x="21309" y="17487"/>
                    <a:pt x="21309" y="17487"/>
                  </a:cubicBezTo>
                  <a:cubicBezTo>
                    <a:pt x="21309" y="17321"/>
                    <a:pt x="21309" y="17321"/>
                    <a:pt x="21143" y="17155"/>
                  </a:cubicBezTo>
                  <a:cubicBezTo>
                    <a:pt x="14663" y="10675"/>
                    <a:pt x="14663" y="10675"/>
                    <a:pt x="14663" y="10675"/>
                  </a:cubicBezTo>
                  <a:cubicBezTo>
                    <a:pt x="20977" y="4361"/>
                    <a:pt x="20977" y="4361"/>
                    <a:pt x="20977" y="4361"/>
                  </a:cubicBezTo>
                  <a:cubicBezTo>
                    <a:pt x="21475" y="4029"/>
                    <a:pt x="21475" y="3364"/>
                    <a:pt x="20977" y="3032"/>
                  </a:cubicBezTo>
                  <a:cubicBezTo>
                    <a:pt x="18318" y="373"/>
                    <a:pt x="18318" y="373"/>
                    <a:pt x="18318" y="373"/>
                  </a:cubicBezTo>
                  <a:cubicBezTo>
                    <a:pt x="17986" y="-125"/>
                    <a:pt x="17321" y="-125"/>
                    <a:pt x="16989" y="373"/>
                  </a:cubicBezTo>
                  <a:cubicBezTo>
                    <a:pt x="10675" y="6687"/>
                    <a:pt x="10675" y="6687"/>
                    <a:pt x="10675" y="6687"/>
                  </a:cubicBezTo>
                  <a:cubicBezTo>
                    <a:pt x="4860" y="872"/>
                    <a:pt x="4860" y="872"/>
                    <a:pt x="4860" y="872"/>
                  </a:cubicBezTo>
                  <a:cubicBezTo>
                    <a:pt x="4361" y="373"/>
                    <a:pt x="3697" y="41"/>
                    <a:pt x="2866" y="41"/>
                  </a:cubicBezTo>
                  <a:cubicBezTo>
                    <a:pt x="2201" y="41"/>
                    <a:pt x="1370" y="373"/>
                    <a:pt x="872" y="872"/>
                  </a:cubicBezTo>
                  <a:cubicBezTo>
                    <a:pt x="373" y="1370"/>
                    <a:pt x="41" y="2201"/>
                    <a:pt x="41" y="2866"/>
                  </a:cubicBezTo>
                  <a:cubicBezTo>
                    <a:pt x="41" y="3697"/>
                    <a:pt x="373" y="4361"/>
                    <a:pt x="872" y="4860"/>
                  </a:cubicBezTo>
                  <a:cubicBezTo>
                    <a:pt x="6687" y="10675"/>
                    <a:pt x="6687" y="10675"/>
                    <a:pt x="6687" y="10675"/>
                  </a:cubicBezTo>
                  <a:cubicBezTo>
                    <a:pt x="373" y="16989"/>
                    <a:pt x="373" y="16989"/>
                    <a:pt x="373" y="16989"/>
                  </a:cubicBezTo>
                  <a:cubicBezTo>
                    <a:pt x="-125" y="17321"/>
                    <a:pt x="-125" y="17986"/>
                    <a:pt x="373" y="18318"/>
                  </a:cubicBezTo>
                  <a:cubicBezTo>
                    <a:pt x="3032" y="20977"/>
                    <a:pt x="3032" y="20977"/>
                    <a:pt x="3032" y="20977"/>
                  </a:cubicBezTo>
                  <a:cubicBezTo>
                    <a:pt x="3364" y="21475"/>
                    <a:pt x="4029" y="21475"/>
                    <a:pt x="4361" y="20977"/>
                  </a:cubicBezTo>
                  <a:cubicBezTo>
                    <a:pt x="10675" y="14663"/>
                    <a:pt x="10675" y="14663"/>
                    <a:pt x="10675" y="14663"/>
                  </a:cubicBezTo>
                  <a:cubicBezTo>
                    <a:pt x="17155" y="21143"/>
                    <a:pt x="17155" y="21143"/>
                    <a:pt x="17155" y="21143"/>
                  </a:cubicBezTo>
                  <a:cubicBezTo>
                    <a:pt x="17321" y="21309"/>
                    <a:pt x="17321" y="21309"/>
                    <a:pt x="17487" y="21309"/>
                  </a:cubicBezTo>
                  <a:cubicBezTo>
                    <a:pt x="20977" y="21309"/>
                    <a:pt x="20977" y="21309"/>
                    <a:pt x="20977" y="21309"/>
                  </a:cubicBezTo>
                  <a:close/>
                  <a:moveTo>
                    <a:pt x="12835" y="5524"/>
                  </a:moveTo>
                  <a:cubicBezTo>
                    <a:pt x="13998" y="6521"/>
                    <a:pt x="13998" y="6521"/>
                    <a:pt x="13998" y="6521"/>
                  </a:cubicBezTo>
                  <a:cubicBezTo>
                    <a:pt x="13998" y="6687"/>
                    <a:pt x="14330" y="6687"/>
                    <a:pt x="14497" y="6521"/>
                  </a:cubicBezTo>
                  <a:cubicBezTo>
                    <a:pt x="14663" y="6355"/>
                    <a:pt x="14663" y="6189"/>
                    <a:pt x="14497" y="6023"/>
                  </a:cubicBezTo>
                  <a:cubicBezTo>
                    <a:pt x="13500" y="5026"/>
                    <a:pt x="13500" y="5026"/>
                    <a:pt x="13500" y="5026"/>
                  </a:cubicBezTo>
                  <a:cubicBezTo>
                    <a:pt x="15493" y="2866"/>
                    <a:pt x="15493" y="2866"/>
                    <a:pt x="15493" y="2866"/>
                  </a:cubicBezTo>
                  <a:cubicBezTo>
                    <a:pt x="16490" y="3863"/>
                    <a:pt x="16490" y="3863"/>
                    <a:pt x="16490" y="3863"/>
                  </a:cubicBezTo>
                  <a:cubicBezTo>
                    <a:pt x="16657" y="4029"/>
                    <a:pt x="16989" y="4029"/>
                    <a:pt x="17155" y="3863"/>
                  </a:cubicBezTo>
                  <a:cubicBezTo>
                    <a:pt x="17155" y="3863"/>
                    <a:pt x="17155" y="3697"/>
                    <a:pt x="17155" y="3697"/>
                  </a:cubicBezTo>
                  <a:cubicBezTo>
                    <a:pt x="17155" y="3530"/>
                    <a:pt x="17155" y="3364"/>
                    <a:pt x="17155" y="3364"/>
                  </a:cubicBezTo>
                  <a:cubicBezTo>
                    <a:pt x="15992" y="2367"/>
                    <a:pt x="15992" y="2367"/>
                    <a:pt x="15992" y="2367"/>
                  </a:cubicBezTo>
                  <a:cubicBezTo>
                    <a:pt x="17653" y="706"/>
                    <a:pt x="17653" y="706"/>
                    <a:pt x="17653" y="706"/>
                  </a:cubicBezTo>
                  <a:cubicBezTo>
                    <a:pt x="20644" y="3697"/>
                    <a:pt x="20644" y="3697"/>
                    <a:pt x="20644" y="3697"/>
                  </a:cubicBezTo>
                  <a:cubicBezTo>
                    <a:pt x="14164" y="10177"/>
                    <a:pt x="14164" y="10177"/>
                    <a:pt x="14164" y="10177"/>
                  </a:cubicBezTo>
                  <a:cubicBezTo>
                    <a:pt x="11173" y="7186"/>
                    <a:pt x="11173" y="7186"/>
                    <a:pt x="11173" y="7186"/>
                  </a:cubicBezTo>
                  <a:lnTo>
                    <a:pt x="12835" y="5524"/>
                  </a:lnTo>
                  <a:close/>
                  <a:moveTo>
                    <a:pt x="1537" y="4527"/>
                  </a:moveTo>
                  <a:cubicBezTo>
                    <a:pt x="1537" y="4361"/>
                    <a:pt x="1370" y="4361"/>
                    <a:pt x="1370" y="4361"/>
                  </a:cubicBezTo>
                  <a:cubicBezTo>
                    <a:pt x="1038" y="4029"/>
                    <a:pt x="872" y="3364"/>
                    <a:pt x="872" y="2866"/>
                  </a:cubicBezTo>
                  <a:cubicBezTo>
                    <a:pt x="872" y="2367"/>
                    <a:pt x="1038" y="1869"/>
                    <a:pt x="1370" y="1370"/>
                  </a:cubicBezTo>
                  <a:cubicBezTo>
                    <a:pt x="2201" y="540"/>
                    <a:pt x="3530" y="540"/>
                    <a:pt x="4361" y="1370"/>
                  </a:cubicBezTo>
                  <a:cubicBezTo>
                    <a:pt x="5026" y="2035"/>
                    <a:pt x="5026" y="2035"/>
                    <a:pt x="5026" y="2035"/>
                  </a:cubicBezTo>
                  <a:cubicBezTo>
                    <a:pt x="2035" y="5026"/>
                    <a:pt x="2035" y="5026"/>
                    <a:pt x="2035" y="5026"/>
                  </a:cubicBezTo>
                  <a:lnTo>
                    <a:pt x="1537" y="4527"/>
                  </a:lnTo>
                  <a:close/>
                  <a:moveTo>
                    <a:pt x="2533" y="5524"/>
                  </a:moveTo>
                  <a:cubicBezTo>
                    <a:pt x="5524" y="2533"/>
                    <a:pt x="5524" y="2533"/>
                    <a:pt x="5524" y="2533"/>
                  </a:cubicBezTo>
                  <a:cubicBezTo>
                    <a:pt x="6687" y="3697"/>
                    <a:pt x="6687" y="3697"/>
                    <a:pt x="6687" y="3697"/>
                  </a:cubicBezTo>
                  <a:cubicBezTo>
                    <a:pt x="3697" y="6687"/>
                    <a:pt x="3697" y="6687"/>
                    <a:pt x="3697" y="6687"/>
                  </a:cubicBezTo>
                  <a:lnTo>
                    <a:pt x="2533" y="5524"/>
                  </a:lnTo>
                  <a:close/>
                  <a:moveTo>
                    <a:pt x="3697" y="20644"/>
                  </a:moveTo>
                  <a:cubicBezTo>
                    <a:pt x="706" y="17653"/>
                    <a:pt x="706" y="17653"/>
                    <a:pt x="706" y="17653"/>
                  </a:cubicBezTo>
                  <a:cubicBezTo>
                    <a:pt x="2367" y="15992"/>
                    <a:pt x="2367" y="15992"/>
                    <a:pt x="2367" y="15992"/>
                  </a:cubicBezTo>
                  <a:cubicBezTo>
                    <a:pt x="3364" y="17155"/>
                    <a:pt x="3364" y="17155"/>
                    <a:pt x="3364" y="17155"/>
                  </a:cubicBezTo>
                  <a:cubicBezTo>
                    <a:pt x="3530" y="17321"/>
                    <a:pt x="3697" y="17321"/>
                    <a:pt x="3863" y="17155"/>
                  </a:cubicBezTo>
                  <a:cubicBezTo>
                    <a:pt x="4029" y="16989"/>
                    <a:pt x="4029" y="16657"/>
                    <a:pt x="3863" y="16490"/>
                  </a:cubicBezTo>
                  <a:cubicBezTo>
                    <a:pt x="2866" y="15493"/>
                    <a:pt x="2866" y="15493"/>
                    <a:pt x="2866" y="15493"/>
                  </a:cubicBezTo>
                  <a:cubicBezTo>
                    <a:pt x="5026" y="13500"/>
                    <a:pt x="5026" y="13500"/>
                    <a:pt x="5026" y="13500"/>
                  </a:cubicBezTo>
                  <a:cubicBezTo>
                    <a:pt x="6023" y="14497"/>
                    <a:pt x="6023" y="14497"/>
                    <a:pt x="6023" y="14497"/>
                  </a:cubicBezTo>
                  <a:cubicBezTo>
                    <a:pt x="6189" y="14663"/>
                    <a:pt x="6355" y="14663"/>
                    <a:pt x="6521" y="14497"/>
                  </a:cubicBezTo>
                  <a:cubicBezTo>
                    <a:pt x="6687" y="14330"/>
                    <a:pt x="6687" y="13998"/>
                    <a:pt x="6521" y="13998"/>
                  </a:cubicBezTo>
                  <a:cubicBezTo>
                    <a:pt x="5524" y="12835"/>
                    <a:pt x="5524" y="12835"/>
                    <a:pt x="5524" y="12835"/>
                  </a:cubicBezTo>
                  <a:cubicBezTo>
                    <a:pt x="7186" y="11173"/>
                    <a:pt x="7186" y="11173"/>
                    <a:pt x="7186" y="11173"/>
                  </a:cubicBezTo>
                  <a:cubicBezTo>
                    <a:pt x="10177" y="14164"/>
                    <a:pt x="10177" y="14164"/>
                    <a:pt x="10177" y="14164"/>
                  </a:cubicBezTo>
                  <a:lnTo>
                    <a:pt x="3697" y="20644"/>
                  </a:lnTo>
                  <a:close/>
                  <a:moveTo>
                    <a:pt x="20478" y="20478"/>
                  </a:moveTo>
                  <a:cubicBezTo>
                    <a:pt x="17653" y="20478"/>
                    <a:pt x="17653" y="20478"/>
                    <a:pt x="17653" y="20478"/>
                  </a:cubicBezTo>
                  <a:cubicBezTo>
                    <a:pt x="4361" y="7186"/>
                    <a:pt x="4361" y="7186"/>
                    <a:pt x="4361" y="7186"/>
                  </a:cubicBezTo>
                  <a:cubicBezTo>
                    <a:pt x="7186" y="4361"/>
                    <a:pt x="7186" y="4361"/>
                    <a:pt x="7186" y="4361"/>
                  </a:cubicBezTo>
                  <a:cubicBezTo>
                    <a:pt x="7352" y="4527"/>
                    <a:pt x="7352" y="4527"/>
                    <a:pt x="7352" y="4527"/>
                  </a:cubicBezTo>
                  <a:cubicBezTo>
                    <a:pt x="20478" y="17653"/>
                    <a:pt x="20478" y="17653"/>
                    <a:pt x="20478" y="17653"/>
                  </a:cubicBezTo>
                  <a:lnTo>
                    <a:pt x="20478" y="20478"/>
                  </a:ln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nvGrpSpPr>
            <p:cNvPr id="31" name="组合 30"/>
            <p:cNvGrpSpPr/>
            <p:nvPr/>
          </p:nvGrpSpPr>
          <p:grpSpPr>
            <a:xfrm>
              <a:off x="5609940" y="2216436"/>
              <a:ext cx="382400" cy="369780"/>
              <a:chOff x="5231030" y="2639597"/>
              <a:chExt cx="382400" cy="369780"/>
            </a:xfrm>
            <a:solidFill>
              <a:schemeClr val="bg1"/>
            </a:solidFill>
          </p:grpSpPr>
          <p:sp>
            <p:nvSpPr>
              <p:cNvPr id="43"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44"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32" name="组合 31"/>
            <p:cNvGrpSpPr/>
            <p:nvPr/>
          </p:nvGrpSpPr>
          <p:grpSpPr>
            <a:xfrm>
              <a:off x="4794274" y="2996139"/>
              <a:ext cx="382400" cy="360000"/>
              <a:chOff x="9816030" y="1103691"/>
              <a:chExt cx="382400" cy="382400"/>
            </a:xfrm>
            <a:solidFill>
              <a:schemeClr val="bg1"/>
            </a:solidFill>
          </p:grpSpPr>
          <p:sp>
            <p:nvSpPr>
              <p:cNvPr id="40"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41"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42"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33" name="组合 32"/>
            <p:cNvGrpSpPr/>
            <p:nvPr/>
          </p:nvGrpSpPr>
          <p:grpSpPr>
            <a:xfrm>
              <a:off x="6400144" y="3049019"/>
              <a:ext cx="432000" cy="324000"/>
              <a:chOff x="7524161" y="2686292"/>
              <a:chExt cx="381138" cy="275126"/>
            </a:xfrm>
            <a:solidFill>
              <a:schemeClr val="bg1"/>
            </a:solidFill>
          </p:grpSpPr>
          <p:sp>
            <p:nvSpPr>
              <p:cNvPr id="34" name="Freeform 139"/>
              <p:cNvSpPr/>
              <p:nvPr/>
            </p:nvSpPr>
            <p:spPr>
              <a:xfrm>
                <a:off x="7524161" y="2686292"/>
                <a:ext cx="381138" cy="275126"/>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5" name="Freeform 140"/>
              <p:cNvSpPr/>
              <p:nvPr/>
            </p:nvSpPr>
            <p:spPr>
              <a:xfrm>
                <a:off x="7598621" y="2746871"/>
                <a:ext cx="80771" cy="80771"/>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6" name="Oval 141"/>
              <p:cNvSpPr/>
              <p:nvPr/>
            </p:nvSpPr>
            <p:spPr>
              <a:xfrm>
                <a:off x="7780356" y="2746871"/>
                <a:ext cx="21456" cy="20193"/>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7" name="Oval 142"/>
              <p:cNvSpPr/>
              <p:nvPr/>
            </p:nvSpPr>
            <p:spPr>
              <a:xfrm>
                <a:off x="7780356" y="2803663"/>
                <a:ext cx="21456" cy="23980"/>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8" name="Oval 143"/>
              <p:cNvSpPr/>
              <p:nvPr/>
            </p:nvSpPr>
            <p:spPr>
              <a:xfrm>
                <a:off x="7810644" y="2775897"/>
                <a:ext cx="20193"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9" name="Oval 144"/>
              <p:cNvSpPr/>
              <p:nvPr/>
            </p:nvSpPr>
            <p:spPr>
              <a:xfrm>
                <a:off x="7750067" y="2775897"/>
                <a:ext cx="23980"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grpSp>
        <p:nvGrpSpPr>
          <p:cNvPr id="54" name="组合 53"/>
          <p:cNvGrpSpPr/>
          <p:nvPr/>
        </p:nvGrpSpPr>
        <p:grpSpPr>
          <a:xfrm>
            <a:off x="395536" y="1775247"/>
            <a:ext cx="2859963" cy="1114483"/>
            <a:chOff x="7053336" y="1368099"/>
            <a:chExt cx="4028489" cy="1296950"/>
          </a:xfrm>
        </p:grpSpPr>
        <p:sp>
          <p:nvSpPr>
            <p:cNvPr id="55" name="文本框 53"/>
            <p:cNvSpPr txBox="1"/>
            <p:nvPr/>
          </p:nvSpPr>
          <p:spPr>
            <a:xfrm>
              <a:off x="8931832" y="1368099"/>
              <a:ext cx="2053374" cy="39398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600" b="1" dirty="0">
                  <a:solidFill>
                    <a:srgbClr val="526188"/>
                  </a:solidFill>
                  <a:latin typeface="+mj-ea"/>
                  <a:ea typeface="+mj-ea"/>
                  <a:cs typeface="+mn-ea"/>
                  <a:sym typeface="+mn-lt"/>
                </a:rPr>
                <a:t>输入标题文本</a:t>
              </a:r>
            </a:p>
          </p:txBody>
        </p:sp>
        <p:sp>
          <p:nvSpPr>
            <p:cNvPr id="56" name="文本框 54"/>
            <p:cNvSpPr txBox="1"/>
            <p:nvPr/>
          </p:nvSpPr>
          <p:spPr>
            <a:xfrm>
              <a:off x="7053336" y="1705909"/>
              <a:ext cx="4028489" cy="95914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zh-CN" altLang="en-US" sz="1100" dirty="0" smtClean="0">
                  <a:latin typeface="+mj-ea"/>
                  <a:ea typeface="+mj-ea"/>
                  <a:cs typeface="+mn-ea"/>
                  <a:sym typeface="+mn-lt"/>
                </a:rPr>
                <a:t>点击输</a:t>
              </a:r>
              <a:r>
                <a:rPr lang="zh-CN" altLang="en-US" sz="1100" dirty="0">
                  <a:latin typeface="+mj-ea"/>
                  <a:ea typeface="+mj-ea"/>
                  <a:cs typeface="+mn-ea"/>
                  <a:sym typeface="+mn-lt"/>
                </a:rPr>
                <a:t>入您的</a:t>
              </a:r>
              <a:r>
                <a:rPr lang="zh-CN" altLang="en-US" sz="1100" dirty="0" smtClean="0">
                  <a:latin typeface="+mj-ea"/>
                  <a:ea typeface="+mj-ea"/>
                  <a:cs typeface="+mn-ea"/>
                  <a:sym typeface="+mn-lt"/>
                </a:rPr>
                <a:t>内容</a:t>
              </a:r>
              <a:r>
                <a:rPr lang="zh-CN" altLang="en-US" sz="1100" dirty="0">
                  <a:latin typeface="+mj-ea"/>
                  <a:ea typeface="+mj-ea"/>
                  <a:cs typeface="+mn-ea"/>
                  <a:sym typeface="+mn-lt"/>
                </a:rPr>
                <a:t>点击输入您的内容</a:t>
              </a:r>
              <a:endParaRPr lang="en-US" altLang="zh-CN" sz="1100" dirty="0">
                <a:latin typeface="+mj-ea"/>
                <a:ea typeface="+mj-ea"/>
                <a:cs typeface="+mn-ea"/>
                <a:sym typeface="+mn-lt"/>
              </a:endParaRPr>
            </a:p>
            <a:p>
              <a:pPr algn="r">
                <a:lnSpc>
                  <a:spcPct val="150000"/>
                </a:lnSpc>
              </a:pPr>
              <a:r>
                <a:rPr lang="zh-CN" altLang="en-US" sz="1100" dirty="0">
                  <a:latin typeface="+mj-ea"/>
                  <a:ea typeface="+mj-ea"/>
                  <a:cs typeface="+mn-ea"/>
                  <a:sym typeface="+mn-lt"/>
                </a:rPr>
                <a:t>点击输入您的内容点击输入您的内容</a:t>
              </a:r>
              <a:endParaRPr lang="en-US" altLang="zh-CN" sz="1100" dirty="0">
                <a:latin typeface="+mj-ea"/>
                <a:ea typeface="+mj-ea"/>
                <a:cs typeface="+mn-ea"/>
                <a:sym typeface="+mn-lt"/>
              </a:endParaRPr>
            </a:p>
            <a:p>
              <a:pPr algn="r">
                <a:lnSpc>
                  <a:spcPct val="150000"/>
                </a:lnSpc>
              </a:pPr>
              <a:endParaRPr lang="en-US" altLang="zh-CN" sz="1100" dirty="0">
                <a:latin typeface="+mj-ea"/>
                <a:ea typeface="+mj-ea"/>
                <a:cs typeface="+mn-ea"/>
                <a:sym typeface="+mn-lt"/>
              </a:endParaRPr>
            </a:p>
          </p:txBody>
        </p:sp>
      </p:grpSp>
      <p:grpSp>
        <p:nvGrpSpPr>
          <p:cNvPr id="57" name="组合 56"/>
          <p:cNvGrpSpPr/>
          <p:nvPr/>
        </p:nvGrpSpPr>
        <p:grpSpPr>
          <a:xfrm>
            <a:off x="326943" y="3435846"/>
            <a:ext cx="2859963" cy="1114483"/>
            <a:chOff x="7053336" y="1368099"/>
            <a:chExt cx="4028489" cy="1296950"/>
          </a:xfrm>
        </p:grpSpPr>
        <p:sp>
          <p:nvSpPr>
            <p:cNvPr id="58" name="文本框 53"/>
            <p:cNvSpPr txBox="1"/>
            <p:nvPr/>
          </p:nvSpPr>
          <p:spPr>
            <a:xfrm>
              <a:off x="8931832" y="1368099"/>
              <a:ext cx="2053374" cy="39398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600" b="1" dirty="0">
                  <a:solidFill>
                    <a:srgbClr val="526188"/>
                  </a:solidFill>
                  <a:latin typeface="+mj-ea"/>
                  <a:ea typeface="+mj-ea"/>
                  <a:cs typeface="+mn-ea"/>
                  <a:sym typeface="+mn-lt"/>
                </a:rPr>
                <a:t>输入标题文本</a:t>
              </a:r>
            </a:p>
          </p:txBody>
        </p:sp>
        <p:sp>
          <p:nvSpPr>
            <p:cNvPr id="59" name="文本框 54"/>
            <p:cNvSpPr txBox="1"/>
            <p:nvPr/>
          </p:nvSpPr>
          <p:spPr>
            <a:xfrm>
              <a:off x="7053336" y="1705909"/>
              <a:ext cx="4028489" cy="95914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zh-CN" altLang="en-US" sz="1100" dirty="0" smtClean="0">
                  <a:latin typeface="+mj-ea"/>
                  <a:ea typeface="+mj-ea"/>
                  <a:cs typeface="+mn-ea"/>
                  <a:sym typeface="+mn-lt"/>
                </a:rPr>
                <a:t>点击输</a:t>
              </a:r>
              <a:r>
                <a:rPr lang="zh-CN" altLang="en-US" sz="1100" dirty="0">
                  <a:latin typeface="+mj-ea"/>
                  <a:ea typeface="+mj-ea"/>
                  <a:cs typeface="+mn-ea"/>
                  <a:sym typeface="+mn-lt"/>
                </a:rPr>
                <a:t>入您的</a:t>
              </a:r>
              <a:r>
                <a:rPr lang="zh-CN" altLang="en-US" sz="1100" dirty="0" smtClean="0">
                  <a:latin typeface="+mj-ea"/>
                  <a:ea typeface="+mj-ea"/>
                  <a:cs typeface="+mn-ea"/>
                  <a:sym typeface="+mn-lt"/>
                </a:rPr>
                <a:t>内容</a:t>
              </a:r>
              <a:r>
                <a:rPr lang="zh-CN" altLang="en-US" sz="1100" dirty="0">
                  <a:latin typeface="+mj-ea"/>
                  <a:ea typeface="+mj-ea"/>
                  <a:cs typeface="+mn-ea"/>
                  <a:sym typeface="+mn-lt"/>
                </a:rPr>
                <a:t>点击输入您的内容</a:t>
              </a:r>
              <a:endParaRPr lang="en-US" altLang="zh-CN" sz="1100" dirty="0">
                <a:latin typeface="+mj-ea"/>
                <a:ea typeface="+mj-ea"/>
                <a:cs typeface="+mn-ea"/>
                <a:sym typeface="+mn-lt"/>
              </a:endParaRPr>
            </a:p>
            <a:p>
              <a:pPr algn="r">
                <a:lnSpc>
                  <a:spcPct val="150000"/>
                </a:lnSpc>
              </a:pPr>
              <a:r>
                <a:rPr lang="zh-CN" altLang="en-US" sz="1100" dirty="0">
                  <a:latin typeface="+mj-ea"/>
                  <a:ea typeface="+mj-ea"/>
                  <a:cs typeface="+mn-ea"/>
                  <a:sym typeface="+mn-lt"/>
                </a:rPr>
                <a:t>点击输入您的内容点击输入您的内容</a:t>
              </a:r>
              <a:endParaRPr lang="en-US" altLang="zh-CN" sz="1100" dirty="0">
                <a:latin typeface="+mj-ea"/>
                <a:ea typeface="+mj-ea"/>
                <a:cs typeface="+mn-ea"/>
                <a:sym typeface="+mn-lt"/>
              </a:endParaRPr>
            </a:p>
            <a:p>
              <a:pPr algn="r">
                <a:lnSpc>
                  <a:spcPct val="150000"/>
                </a:lnSpc>
              </a:pPr>
              <a:endParaRPr lang="en-US" altLang="zh-CN" sz="1100" dirty="0">
                <a:latin typeface="+mj-ea"/>
                <a:ea typeface="+mj-ea"/>
                <a:cs typeface="+mn-ea"/>
                <a:sym typeface="+mn-lt"/>
              </a:endParaRPr>
            </a:p>
          </p:txBody>
        </p:sp>
      </p:grpSp>
      <p:grpSp>
        <p:nvGrpSpPr>
          <p:cNvPr id="60" name="组合 59"/>
          <p:cNvGrpSpPr/>
          <p:nvPr/>
        </p:nvGrpSpPr>
        <p:grpSpPr>
          <a:xfrm>
            <a:off x="5749448" y="1775247"/>
            <a:ext cx="2859963" cy="1107498"/>
            <a:chOff x="7053336" y="1376228"/>
            <a:chExt cx="4028489" cy="1288821"/>
          </a:xfrm>
        </p:grpSpPr>
        <p:sp>
          <p:nvSpPr>
            <p:cNvPr id="61" name="文本框 53"/>
            <p:cNvSpPr txBox="1"/>
            <p:nvPr/>
          </p:nvSpPr>
          <p:spPr>
            <a:xfrm>
              <a:off x="7885204" y="1376228"/>
              <a:ext cx="2053374" cy="39398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600" b="1" dirty="0">
                  <a:solidFill>
                    <a:srgbClr val="526188"/>
                  </a:solidFill>
                  <a:latin typeface="+mj-ea"/>
                  <a:ea typeface="+mj-ea"/>
                  <a:cs typeface="+mn-ea"/>
                  <a:sym typeface="+mn-lt"/>
                </a:rPr>
                <a:t>输入标题文本</a:t>
              </a:r>
            </a:p>
          </p:txBody>
        </p:sp>
        <p:sp>
          <p:nvSpPr>
            <p:cNvPr id="62" name="文本框 54"/>
            <p:cNvSpPr txBox="1"/>
            <p:nvPr/>
          </p:nvSpPr>
          <p:spPr>
            <a:xfrm>
              <a:off x="7053336" y="1705909"/>
              <a:ext cx="4028489" cy="95914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zh-CN" altLang="en-US" sz="1100" dirty="0" smtClean="0">
                  <a:latin typeface="+mj-ea"/>
                  <a:ea typeface="+mj-ea"/>
                  <a:cs typeface="+mn-ea"/>
                  <a:sym typeface="+mn-lt"/>
                </a:rPr>
                <a:t>点击输</a:t>
              </a:r>
              <a:r>
                <a:rPr lang="zh-CN" altLang="en-US" sz="1100" dirty="0">
                  <a:latin typeface="+mj-ea"/>
                  <a:ea typeface="+mj-ea"/>
                  <a:cs typeface="+mn-ea"/>
                  <a:sym typeface="+mn-lt"/>
                </a:rPr>
                <a:t>入您的</a:t>
              </a:r>
              <a:r>
                <a:rPr lang="zh-CN" altLang="en-US" sz="1100" dirty="0" smtClean="0">
                  <a:latin typeface="+mj-ea"/>
                  <a:ea typeface="+mj-ea"/>
                  <a:cs typeface="+mn-ea"/>
                  <a:sym typeface="+mn-lt"/>
                </a:rPr>
                <a:t>内容</a:t>
              </a:r>
              <a:r>
                <a:rPr lang="zh-CN" altLang="en-US" sz="1100" dirty="0">
                  <a:latin typeface="+mj-ea"/>
                  <a:ea typeface="+mj-ea"/>
                  <a:cs typeface="+mn-ea"/>
                  <a:sym typeface="+mn-lt"/>
                </a:rPr>
                <a:t>点击输入您的内容</a:t>
              </a:r>
              <a:endParaRPr lang="en-US" altLang="zh-CN" sz="1100" dirty="0">
                <a:latin typeface="+mj-ea"/>
                <a:ea typeface="+mj-ea"/>
                <a:cs typeface="+mn-ea"/>
                <a:sym typeface="+mn-lt"/>
              </a:endParaRPr>
            </a:p>
            <a:p>
              <a:pPr algn="r">
                <a:lnSpc>
                  <a:spcPct val="150000"/>
                </a:lnSpc>
              </a:pPr>
              <a:r>
                <a:rPr lang="zh-CN" altLang="en-US" sz="1100" dirty="0">
                  <a:latin typeface="+mj-ea"/>
                  <a:ea typeface="+mj-ea"/>
                  <a:cs typeface="+mn-ea"/>
                  <a:sym typeface="+mn-lt"/>
                </a:rPr>
                <a:t>点击输入您的内容点击输入您的内容</a:t>
              </a:r>
              <a:endParaRPr lang="en-US" altLang="zh-CN" sz="1100" dirty="0">
                <a:latin typeface="+mj-ea"/>
                <a:ea typeface="+mj-ea"/>
                <a:cs typeface="+mn-ea"/>
                <a:sym typeface="+mn-lt"/>
              </a:endParaRPr>
            </a:p>
            <a:p>
              <a:pPr algn="r">
                <a:lnSpc>
                  <a:spcPct val="150000"/>
                </a:lnSpc>
              </a:pPr>
              <a:endParaRPr lang="en-US" altLang="zh-CN" sz="1100" dirty="0">
                <a:latin typeface="+mj-ea"/>
                <a:ea typeface="+mj-ea"/>
                <a:cs typeface="+mn-ea"/>
                <a:sym typeface="+mn-lt"/>
              </a:endParaRPr>
            </a:p>
          </p:txBody>
        </p:sp>
      </p:grpSp>
      <p:grpSp>
        <p:nvGrpSpPr>
          <p:cNvPr id="63" name="组合 62"/>
          <p:cNvGrpSpPr/>
          <p:nvPr/>
        </p:nvGrpSpPr>
        <p:grpSpPr>
          <a:xfrm>
            <a:off x="5719092" y="3402690"/>
            <a:ext cx="2859963" cy="1107498"/>
            <a:chOff x="7053336" y="1376228"/>
            <a:chExt cx="4028489" cy="1288821"/>
          </a:xfrm>
        </p:grpSpPr>
        <p:sp>
          <p:nvSpPr>
            <p:cNvPr id="64" name="文本框 53"/>
            <p:cNvSpPr txBox="1"/>
            <p:nvPr/>
          </p:nvSpPr>
          <p:spPr>
            <a:xfrm>
              <a:off x="7885204" y="1376228"/>
              <a:ext cx="2053374" cy="39398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600" b="1" dirty="0">
                  <a:solidFill>
                    <a:srgbClr val="526188"/>
                  </a:solidFill>
                  <a:latin typeface="+mj-ea"/>
                  <a:ea typeface="+mj-ea"/>
                  <a:cs typeface="+mn-ea"/>
                  <a:sym typeface="+mn-lt"/>
                </a:rPr>
                <a:t>输入标题文本</a:t>
              </a:r>
            </a:p>
          </p:txBody>
        </p:sp>
        <p:sp>
          <p:nvSpPr>
            <p:cNvPr id="65" name="文本框 54"/>
            <p:cNvSpPr txBox="1"/>
            <p:nvPr/>
          </p:nvSpPr>
          <p:spPr>
            <a:xfrm>
              <a:off x="7053336" y="1705909"/>
              <a:ext cx="4028489" cy="95914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zh-CN" altLang="en-US" sz="1100" dirty="0" smtClean="0">
                  <a:latin typeface="+mj-ea"/>
                  <a:ea typeface="+mj-ea"/>
                  <a:cs typeface="+mn-ea"/>
                  <a:sym typeface="+mn-lt"/>
                </a:rPr>
                <a:t>点击输</a:t>
              </a:r>
              <a:r>
                <a:rPr lang="zh-CN" altLang="en-US" sz="1100" dirty="0">
                  <a:latin typeface="+mj-ea"/>
                  <a:ea typeface="+mj-ea"/>
                  <a:cs typeface="+mn-ea"/>
                  <a:sym typeface="+mn-lt"/>
                </a:rPr>
                <a:t>入您的</a:t>
              </a:r>
              <a:r>
                <a:rPr lang="zh-CN" altLang="en-US" sz="1100" dirty="0" smtClean="0">
                  <a:latin typeface="+mj-ea"/>
                  <a:ea typeface="+mj-ea"/>
                  <a:cs typeface="+mn-ea"/>
                  <a:sym typeface="+mn-lt"/>
                </a:rPr>
                <a:t>内容</a:t>
              </a:r>
              <a:r>
                <a:rPr lang="zh-CN" altLang="en-US" sz="1100" dirty="0">
                  <a:latin typeface="+mj-ea"/>
                  <a:ea typeface="+mj-ea"/>
                  <a:cs typeface="+mn-ea"/>
                  <a:sym typeface="+mn-lt"/>
                </a:rPr>
                <a:t>点击输入您的内容</a:t>
              </a:r>
              <a:endParaRPr lang="en-US" altLang="zh-CN" sz="1100" dirty="0">
                <a:latin typeface="+mj-ea"/>
                <a:ea typeface="+mj-ea"/>
                <a:cs typeface="+mn-ea"/>
                <a:sym typeface="+mn-lt"/>
              </a:endParaRPr>
            </a:p>
            <a:p>
              <a:pPr algn="r">
                <a:lnSpc>
                  <a:spcPct val="150000"/>
                </a:lnSpc>
              </a:pPr>
              <a:r>
                <a:rPr lang="zh-CN" altLang="en-US" sz="1100" dirty="0">
                  <a:latin typeface="+mj-ea"/>
                  <a:ea typeface="+mj-ea"/>
                  <a:cs typeface="+mn-ea"/>
                  <a:sym typeface="+mn-lt"/>
                </a:rPr>
                <a:t>点击输入您的内容点击输入您的内容</a:t>
              </a:r>
              <a:endParaRPr lang="en-US" altLang="zh-CN" sz="1100" dirty="0">
                <a:latin typeface="+mj-ea"/>
                <a:ea typeface="+mj-ea"/>
                <a:cs typeface="+mn-ea"/>
                <a:sym typeface="+mn-lt"/>
              </a:endParaRPr>
            </a:p>
            <a:p>
              <a:pPr algn="r">
                <a:lnSpc>
                  <a:spcPct val="150000"/>
                </a:lnSpc>
              </a:pPr>
              <a:endParaRPr lang="en-US" altLang="zh-CN" sz="1100" dirty="0">
                <a:latin typeface="+mj-ea"/>
                <a:ea typeface="+mj-ea"/>
                <a:cs typeface="+mn-ea"/>
                <a:sym typeface="+mn-lt"/>
              </a:endParaRPr>
            </a:p>
          </p:txBody>
        </p:sp>
      </p:grpSp>
    </p:spTree>
    <p:extLst>
      <p:ext uri="{BB962C8B-B14F-4D97-AF65-F5344CB8AC3E}">
        <p14:creationId xmlns:p14="http://schemas.microsoft.com/office/powerpoint/2010/main" val="325824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a:extLst>
              <a:ext uri="{FF2B5EF4-FFF2-40B4-BE49-F238E27FC236}">
                <a16:creationId xmlns:a16="http://schemas.microsoft.com/office/drawing/2014/main" xmlns="" id="{4485E099-1E5F-43E7-83B6-848744131D2E}"/>
              </a:ext>
            </a:extLst>
          </p:cNvPr>
          <p:cNvSpPr/>
          <p:nvPr/>
        </p:nvSpPr>
        <p:spPr>
          <a:xfrm>
            <a:off x="872703" y="1899735"/>
            <a:ext cx="1955260" cy="635655"/>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526188"/>
          </a:solidFill>
          <a:ln w="25400" cap="flat" cmpd="sng" algn="ctr">
            <a:noFill/>
            <a:prstDash val="solid"/>
          </a:ln>
          <a:effectLst/>
        </p:spPr>
        <p:txBody>
          <a:bodyPr spcFirstLastPara="0" vert="horz" wrap="square" lIns="291031" tIns="60912" rIns="140435" bIns="60912" numCol="1" spcCol="1270" anchor="ctr" anchorCtr="0">
            <a:noAutofit/>
          </a:bodyPr>
          <a:lstStyle/>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smtClean="0">
              <a:ln>
                <a:noFill/>
              </a:ln>
              <a:solidFill>
                <a:prstClr val="black">
                  <a:hueOff val="0"/>
                  <a:satOff val="0"/>
                  <a:lumOff val="0"/>
                  <a:alphaOff val="0"/>
                </a:prstClr>
              </a:solidFill>
              <a:effectLst/>
              <a:uLnTx/>
              <a:uFillTx/>
              <a:latin typeface="Franklin Gothic Book"/>
              <a:ea typeface="+mn-ea"/>
              <a:cs typeface="+mn-cs"/>
              <a:sym typeface="+mn-lt"/>
            </a:endParaRPr>
          </a:p>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smtClean="0">
              <a:ln>
                <a:noFill/>
              </a:ln>
              <a:solidFill>
                <a:prstClr val="black">
                  <a:hueOff val="0"/>
                  <a:satOff val="0"/>
                  <a:lumOff val="0"/>
                  <a:alphaOff val="0"/>
                </a:prstClr>
              </a:solidFill>
              <a:effectLst/>
              <a:uLnTx/>
              <a:uFillTx/>
              <a:latin typeface="Franklin Gothic Book"/>
              <a:ea typeface="+mn-ea"/>
              <a:cs typeface="+mn-cs"/>
              <a:sym typeface="+mn-lt"/>
            </a:endParaRPr>
          </a:p>
        </p:txBody>
      </p:sp>
      <p:sp>
        <p:nvSpPr>
          <p:cNvPr id="3" name="Freeform 11">
            <a:extLst>
              <a:ext uri="{FF2B5EF4-FFF2-40B4-BE49-F238E27FC236}">
                <a16:creationId xmlns:a16="http://schemas.microsoft.com/office/drawing/2014/main" xmlns="" id="{DC77899A-91C1-411B-8DE3-47D1573D2F36}"/>
              </a:ext>
            </a:extLst>
          </p:cNvPr>
          <p:cNvSpPr/>
          <p:nvPr/>
        </p:nvSpPr>
        <p:spPr>
          <a:xfrm>
            <a:off x="213721" y="1763165"/>
            <a:ext cx="1039924" cy="983546"/>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526188"/>
          </a:solidFill>
          <a:ln w="38100" cap="flat" cmpd="sng" algn="ctr">
            <a:solidFill>
              <a:sysClr val="window" lastClr="FFFFFF"/>
            </a:solidFill>
            <a:prstDash val="solid"/>
          </a:ln>
          <a:effectLst/>
        </p:spPr>
        <p:txBody>
          <a:bodyPr spcFirstLastPara="0" vert="horz" wrap="square" lIns="92914" tIns="92914" rIns="92914" bIns="92914" numCol="1" spcCol="1270" anchor="ctr" anchorCtr="0">
            <a:noAutofit/>
          </a:bodyPr>
          <a:lstStyle/>
          <a:p>
            <a:pPr marL="0" marR="0" lvl="0" indent="0" algn="ctr" defTabSz="599998" eaLnBrk="1" fontAlgn="base" latinLnBrk="0" hangingPunct="1">
              <a:lnSpc>
                <a:spcPct val="90000"/>
              </a:lnSpc>
              <a:spcBef>
                <a:spcPct val="0"/>
              </a:spcBef>
              <a:spcAft>
                <a:spcPct val="35000"/>
              </a:spcAft>
              <a:buClrTx/>
              <a:buSzTx/>
              <a:buFontTx/>
              <a:buNone/>
              <a:tabLst/>
              <a:defRPr/>
            </a:pPr>
            <a:endParaRPr kumimoji="0" lang="id-ID" sz="1400" b="0" i="0" u="none" strike="noStrike" kern="0" cap="none" spc="0" normalizeH="0" baseline="0" noProof="0" smtClean="0">
              <a:ln>
                <a:noFill/>
              </a:ln>
              <a:solidFill>
                <a:prstClr val="white"/>
              </a:solidFill>
              <a:effectLst/>
              <a:uLnTx/>
              <a:uFillTx/>
              <a:latin typeface="Franklin Gothic Book"/>
              <a:ea typeface="+mn-ea"/>
              <a:cs typeface="+mn-cs"/>
              <a:sym typeface="+mn-lt"/>
            </a:endParaRPr>
          </a:p>
        </p:txBody>
      </p:sp>
      <p:sp>
        <p:nvSpPr>
          <p:cNvPr id="4" name="Freeform 12">
            <a:extLst>
              <a:ext uri="{FF2B5EF4-FFF2-40B4-BE49-F238E27FC236}">
                <a16:creationId xmlns:a16="http://schemas.microsoft.com/office/drawing/2014/main" xmlns="" id="{1DBC7671-86E0-4ACC-B7BF-08AC471C2FA5}"/>
              </a:ext>
            </a:extLst>
          </p:cNvPr>
          <p:cNvSpPr/>
          <p:nvPr/>
        </p:nvSpPr>
        <p:spPr>
          <a:xfrm>
            <a:off x="3802824" y="1899735"/>
            <a:ext cx="1955260" cy="635655"/>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E7C7A0"/>
          </a:solidFill>
          <a:ln w="25400" cap="flat" cmpd="sng" algn="ctr">
            <a:noFill/>
            <a:prstDash val="solid"/>
          </a:ln>
          <a:effectLst/>
        </p:spPr>
        <p:txBody>
          <a:bodyPr spcFirstLastPara="0" vert="horz" wrap="square" lIns="291031" tIns="60912" rIns="140435" bIns="60912" numCol="1" spcCol="1270" anchor="ctr" anchorCtr="0">
            <a:noAutofit/>
          </a:bodyPr>
          <a:lstStyle/>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dirty="0" smtClean="0">
              <a:ln>
                <a:noFill/>
              </a:ln>
              <a:solidFill>
                <a:prstClr val="black">
                  <a:hueOff val="0"/>
                  <a:satOff val="0"/>
                  <a:lumOff val="0"/>
                  <a:alphaOff val="0"/>
                </a:prstClr>
              </a:solidFill>
              <a:effectLst/>
              <a:uLnTx/>
              <a:uFillTx/>
              <a:latin typeface="Franklin Gothic Book"/>
              <a:ea typeface="+mn-ea"/>
              <a:cs typeface="+mn-cs"/>
              <a:sym typeface="+mn-lt"/>
            </a:endParaRPr>
          </a:p>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smtClean="0">
              <a:ln>
                <a:noFill/>
              </a:ln>
              <a:solidFill>
                <a:prstClr val="black">
                  <a:hueOff val="0"/>
                  <a:satOff val="0"/>
                  <a:lumOff val="0"/>
                  <a:alphaOff val="0"/>
                </a:prstClr>
              </a:solidFill>
              <a:effectLst/>
              <a:uLnTx/>
              <a:uFillTx/>
              <a:latin typeface="Franklin Gothic Book"/>
              <a:ea typeface="+mn-ea"/>
              <a:cs typeface="+mn-cs"/>
              <a:sym typeface="+mn-lt"/>
            </a:endParaRPr>
          </a:p>
        </p:txBody>
      </p:sp>
      <p:sp>
        <p:nvSpPr>
          <p:cNvPr id="5" name="Freeform 13">
            <a:extLst>
              <a:ext uri="{FF2B5EF4-FFF2-40B4-BE49-F238E27FC236}">
                <a16:creationId xmlns:a16="http://schemas.microsoft.com/office/drawing/2014/main" xmlns="" id="{109BFE65-BDBF-46E5-BEC2-186380B7206C}"/>
              </a:ext>
            </a:extLst>
          </p:cNvPr>
          <p:cNvSpPr/>
          <p:nvPr/>
        </p:nvSpPr>
        <p:spPr>
          <a:xfrm>
            <a:off x="3143841" y="1763165"/>
            <a:ext cx="1039924" cy="983546"/>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E7C7A0"/>
          </a:solidFill>
          <a:ln w="38100" cap="flat" cmpd="sng" algn="ctr">
            <a:solidFill>
              <a:sysClr val="window" lastClr="FFFFFF"/>
            </a:solidFill>
            <a:prstDash val="solid"/>
          </a:ln>
          <a:effectLst/>
        </p:spPr>
        <p:txBody>
          <a:bodyPr spcFirstLastPara="0" vert="horz" wrap="square" lIns="92914" tIns="92914" rIns="92914" bIns="92914" numCol="1" spcCol="1270" anchor="ctr" anchorCtr="0">
            <a:noAutofit/>
          </a:bodyPr>
          <a:lstStyle/>
          <a:p>
            <a:pPr marL="0" marR="0" lvl="0" indent="0" algn="ctr" defTabSz="599998" eaLnBrk="1" fontAlgn="base" latinLnBrk="0" hangingPunct="1">
              <a:lnSpc>
                <a:spcPct val="90000"/>
              </a:lnSpc>
              <a:spcBef>
                <a:spcPct val="0"/>
              </a:spcBef>
              <a:spcAft>
                <a:spcPct val="35000"/>
              </a:spcAft>
              <a:buClrTx/>
              <a:buSzTx/>
              <a:buFontTx/>
              <a:buNone/>
              <a:tabLst/>
              <a:defRPr/>
            </a:pPr>
            <a:endParaRPr kumimoji="0" lang="id-ID" sz="1400" b="0" i="0" u="none" strike="noStrike" kern="0" cap="none" spc="0" normalizeH="0" baseline="0" noProof="0" smtClean="0">
              <a:ln>
                <a:noFill/>
              </a:ln>
              <a:solidFill>
                <a:prstClr val="white"/>
              </a:solidFill>
              <a:effectLst/>
              <a:uLnTx/>
              <a:uFillTx/>
              <a:latin typeface="Franklin Gothic Book"/>
              <a:ea typeface="+mn-ea"/>
              <a:cs typeface="+mn-cs"/>
              <a:sym typeface="+mn-lt"/>
            </a:endParaRPr>
          </a:p>
        </p:txBody>
      </p:sp>
      <p:sp>
        <p:nvSpPr>
          <p:cNvPr id="6" name="Freeform 15">
            <a:extLst>
              <a:ext uri="{FF2B5EF4-FFF2-40B4-BE49-F238E27FC236}">
                <a16:creationId xmlns:a16="http://schemas.microsoft.com/office/drawing/2014/main" xmlns="" id="{BB025CB0-8EBA-4831-B908-FAD6C2297C7B}"/>
              </a:ext>
            </a:extLst>
          </p:cNvPr>
          <p:cNvSpPr/>
          <p:nvPr/>
        </p:nvSpPr>
        <p:spPr>
          <a:xfrm>
            <a:off x="6638231" y="1899735"/>
            <a:ext cx="1955260" cy="635655"/>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526188"/>
          </a:solidFill>
          <a:ln w="25400" cap="flat" cmpd="sng" algn="ctr">
            <a:noFill/>
            <a:prstDash val="solid"/>
          </a:ln>
          <a:effectLst/>
        </p:spPr>
        <p:txBody>
          <a:bodyPr spcFirstLastPara="0" vert="horz" wrap="square" lIns="291031" tIns="60912" rIns="140435" bIns="60912" numCol="1" spcCol="1270" anchor="ctr" anchorCtr="0">
            <a:noAutofit/>
          </a:bodyPr>
          <a:lstStyle/>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smtClean="0">
              <a:ln>
                <a:noFill/>
              </a:ln>
              <a:solidFill>
                <a:prstClr val="black">
                  <a:hueOff val="0"/>
                  <a:satOff val="0"/>
                  <a:lumOff val="0"/>
                  <a:alphaOff val="0"/>
                </a:prstClr>
              </a:solidFill>
              <a:effectLst/>
              <a:uLnTx/>
              <a:uFillTx/>
              <a:latin typeface="Franklin Gothic Book"/>
              <a:ea typeface="+mn-ea"/>
              <a:cs typeface="+mn-cs"/>
              <a:sym typeface="+mn-lt"/>
            </a:endParaRPr>
          </a:p>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smtClean="0">
              <a:ln>
                <a:noFill/>
              </a:ln>
              <a:solidFill>
                <a:prstClr val="black">
                  <a:hueOff val="0"/>
                  <a:satOff val="0"/>
                  <a:lumOff val="0"/>
                  <a:alphaOff val="0"/>
                </a:prstClr>
              </a:solidFill>
              <a:effectLst/>
              <a:uLnTx/>
              <a:uFillTx/>
              <a:latin typeface="Franklin Gothic Book"/>
              <a:ea typeface="+mn-ea"/>
              <a:cs typeface="+mn-cs"/>
              <a:sym typeface="+mn-lt"/>
            </a:endParaRPr>
          </a:p>
        </p:txBody>
      </p:sp>
      <p:sp>
        <p:nvSpPr>
          <p:cNvPr id="7" name="Freeform 16">
            <a:extLst>
              <a:ext uri="{FF2B5EF4-FFF2-40B4-BE49-F238E27FC236}">
                <a16:creationId xmlns:a16="http://schemas.microsoft.com/office/drawing/2014/main" xmlns="" id="{C9429152-B23D-4326-BD17-E9E5BE68E17C}"/>
              </a:ext>
            </a:extLst>
          </p:cNvPr>
          <p:cNvSpPr/>
          <p:nvPr/>
        </p:nvSpPr>
        <p:spPr>
          <a:xfrm>
            <a:off x="6081000" y="1763165"/>
            <a:ext cx="1039924" cy="983546"/>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526188"/>
          </a:solidFill>
          <a:ln w="38100" cap="flat" cmpd="sng" algn="ctr">
            <a:solidFill>
              <a:sysClr val="window" lastClr="FFFFFF"/>
            </a:solidFill>
            <a:prstDash val="solid"/>
          </a:ln>
          <a:effectLst/>
        </p:spPr>
        <p:txBody>
          <a:bodyPr spcFirstLastPara="0" vert="horz" wrap="square" lIns="92914" tIns="92914" rIns="92914" bIns="92914" numCol="1" spcCol="1270" anchor="ctr" anchorCtr="0">
            <a:noAutofit/>
          </a:bodyPr>
          <a:lstStyle/>
          <a:p>
            <a:pPr marL="0" marR="0" lvl="0" indent="0" algn="ctr" defTabSz="599998" eaLnBrk="1" fontAlgn="base" latinLnBrk="0" hangingPunct="1">
              <a:lnSpc>
                <a:spcPct val="90000"/>
              </a:lnSpc>
              <a:spcBef>
                <a:spcPct val="0"/>
              </a:spcBef>
              <a:spcAft>
                <a:spcPct val="35000"/>
              </a:spcAft>
              <a:buClrTx/>
              <a:buSzTx/>
              <a:buFontTx/>
              <a:buNone/>
              <a:tabLst/>
              <a:defRPr/>
            </a:pPr>
            <a:endParaRPr kumimoji="0" lang="id-ID" sz="1400" b="0" i="0" u="none" strike="noStrike" kern="0" cap="none" spc="0" normalizeH="0" baseline="0" noProof="0" smtClean="0">
              <a:ln>
                <a:noFill/>
              </a:ln>
              <a:solidFill>
                <a:prstClr val="white"/>
              </a:solidFill>
              <a:effectLst/>
              <a:uLnTx/>
              <a:uFillTx/>
              <a:latin typeface="Franklin Gothic Book"/>
              <a:ea typeface="+mn-ea"/>
              <a:cs typeface="+mn-cs"/>
              <a:sym typeface="+mn-lt"/>
            </a:endParaRPr>
          </a:p>
        </p:txBody>
      </p:sp>
      <p:grpSp>
        <p:nvGrpSpPr>
          <p:cNvPr id="8" name="Group 86">
            <a:extLst>
              <a:ext uri="{FF2B5EF4-FFF2-40B4-BE49-F238E27FC236}">
                <a16:creationId xmlns:a16="http://schemas.microsoft.com/office/drawing/2014/main" xmlns="" id="{7C01EA9A-06A8-424B-B993-715867126110}"/>
              </a:ext>
            </a:extLst>
          </p:cNvPr>
          <p:cNvGrpSpPr/>
          <p:nvPr/>
        </p:nvGrpSpPr>
        <p:grpSpPr>
          <a:xfrm rot="5400000" flipV="1">
            <a:off x="831336" y="2751053"/>
            <a:ext cx="350062" cy="582105"/>
            <a:chOff x="5978769" y="2082018"/>
            <a:chExt cx="1069148" cy="2396956"/>
          </a:xfrm>
        </p:grpSpPr>
        <p:cxnSp>
          <p:nvCxnSpPr>
            <p:cNvPr id="9" name="Straight Connector 87">
              <a:extLst>
                <a:ext uri="{FF2B5EF4-FFF2-40B4-BE49-F238E27FC236}">
                  <a16:creationId xmlns:a16="http://schemas.microsoft.com/office/drawing/2014/main" xmlns="" id="{E803F2D0-DD56-4FDE-9D0F-86EA7671657D}"/>
                </a:ext>
              </a:extLst>
            </p:cNvPr>
            <p:cNvCxnSpPr/>
            <p:nvPr/>
          </p:nvCxnSpPr>
          <p:spPr>
            <a:xfrm rot="16200000">
              <a:off x="5849439" y="3280496"/>
              <a:ext cx="2396956" cy="0"/>
            </a:xfrm>
            <a:prstGeom prst="line">
              <a:avLst/>
            </a:prstGeom>
            <a:noFill/>
            <a:ln w="19050" cap="flat" cmpd="sng" algn="ctr">
              <a:solidFill>
                <a:sysClr val="windowText" lastClr="000000">
                  <a:lumMod val="60000"/>
                  <a:lumOff val="40000"/>
                </a:sysClr>
              </a:solidFill>
              <a:prstDash val="dash"/>
              <a:headEnd type="triangle" w="med" len="med"/>
              <a:tailEnd type="none" w="med" len="med"/>
            </a:ln>
            <a:effectLst/>
          </p:spPr>
        </p:cxnSp>
        <p:cxnSp>
          <p:nvCxnSpPr>
            <p:cNvPr id="10" name="Straight Connector 88">
              <a:extLst>
                <a:ext uri="{FF2B5EF4-FFF2-40B4-BE49-F238E27FC236}">
                  <a16:creationId xmlns:a16="http://schemas.microsoft.com/office/drawing/2014/main" xmlns="" id="{2B62DE69-AF67-4130-8484-C49FA13509E3}"/>
                </a:ext>
              </a:extLst>
            </p:cNvPr>
            <p:cNvCxnSpPr/>
            <p:nvPr/>
          </p:nvCxnSpPr>
          <p:spPr>
            <a:xfrm>
              <a:off x="5978769" y="2096086"/>
              <a:ext cx="1069147" cy="0"/>
            </a:xfrm>
            <a:prstGeom prst="line">
              <a:avLst/>
            </a:prstGeom>
            <a:noFill/>
            <a:ln w="19050" cap="flat" cmpd="sng" algn="ctr">
              <a:solidFill>
                <a:sysClr val="windowText" lastClr="000000">
                  <a:lumMod val="60000"/>
                  <a:lumOff val="40000"/>
                </a:sysClr>
              </a:solidFill>
              <a:prstDash val="dash"/>
              <a:headEnd type="triangle"/>
              <a:tailEnd type="none" w="med" len="med"/>
            </a:ln>
            <a:effectLst/>
          </p:spPr>
        </p:cxnSp>
      </p:grpSp>
      <p:grpSp>
        <p:nvGrpSpPr>
          <p:cNvPr id="11" name="Group 89">
            <a:extLst>
              <a:ext uri="{FF2B5EF4-FFF2-40B4-BE49-F238E27FC236}">
                <a16:creationId xmlns:a16="http://schemas.microsoft.com/office/drawing/2014/main" xmlns="" id="{2FAFD8D0-C02D-4F04-A2DC-68BF6895AFF9}"/>
              </a:ext>
            </a:extLst>
          </p:cNvPr>
          <p:cNvGrpSpPr/>
          <p:nvPr/>
        </p:nvGrpSpPr>
        <p:grpSpPr>
          <a:xfrm rot="5400000" flipV="1">
            <a:off x="3777842" y="2747659"/>
            <a:ext cx="350062" cy="582105"/>
            <a:chOff x="5978769" y="2082018"/>
            <a:chExt cx="1069148" cy="2396956"/>
          </a:xfrm>
        </p:grpSpPr>
        <p:cxnSp>
          <p:nvCxnSpPr>
            <p:cNvPr id="12" name="Straight Connector 90">
              <a:extLst>
                <a:ext uri="{FF2B5EF4-FFF2-40B4-BE49-F238E27FC236}">
                  <a16:creationId xmlns:a16="http://schemas.microsoft.com/office/drawing/2014/main" xmlns="" id="{A3BE8F35-30CC-4469-A0A5-5449D87C5B14}"/>
                </a:ext>
              </a:extLst>
            </p:cNvPr>
            <p:cNvCxnSpPr/>
            <p:nvPr/>
          </p:nvCxnSpPr>
          <p:spPr>
            <a:xfrm rot="16200000">
              <a:off x="5849439" y="3280496"/>
              <a:ext cx="2396956" cy="0"/>
            </a:xfrm>
            <a:prstGeom prst="line">
              <a:avLst/>
            </a:prstGeom>
            <a:noFill/>
            <a:ln w="19050" cap="flat" cmpd="sng" algn="ctr">
              <a:solidFill>
                <a:sysClr val="windowText" lastClr="000000">
                  <a:lumMod val="60000"/>
                  <a:lumOff val="40000"/>
                </a:sysClr>
              </a:solidFill>
              <a:prstDash val="dash"/>
              <a:headEnd type="triangle" w="med" len="med"/>
              <a:tailEnd type="none" w="med" len="med"/>
            </a:ln>
            <a:effectLst/>
          </p:spPr>
        </p:cxnSp>
        <p:cxnSp>
          <p:nvCxnSpPr>
            <p:cNvPr id="13" name="Straight Connector 91">
              <a:extLst>
                <a:ext uri="{FF2B5EF4-FFF2-40B4-BE49-F238E27FC236}">
                  <a16:creationId xmlns:a16="http://schemas.microsoft.com/office/drawing/2014/main" xmlns="" id="{8673E94A-A9CD-4C97-8612-F799EADDD193}"/>
                </a:ext>
              </a:extLst>
            </p:cNvPr>
            <p:cNvCxnSpPr/>
            <p:nvPr/>
          </p:nvCxnSpPr>
          <p:spPr>
            <a:xfrm>
              <a:off x="5978769" y="2096086"/>
              <a:ext cx="1069147" cy="0"/>
            </a:xfrm>
            <a:prstGeom prst="line">
              <a:avLst/>
            </a:prstGeom>
            <a:noFill/>
            <a:ln w="19050" cap="flat" cmpd="sng" algn="ctr">
              <a:solidFill>
                <a:sysClr val="windowText" lastClr="000000">
                  <a:lumMod val="60000"/>
                  <a:lumOff val="40000"/>
                </a:sysClr>
              </a:solidFill>
              <a:prstDash val="dash"/>
              <a:headEnd type="triangle"/>
              <a:tailEnd type="none" w="med" len="med"/>
            </a:ln>
            <a:effectLst/>
          </p:spPr>
        </p:cxnSp>
      </p:grpSp>
      <p:grpSp>
        <p:nvGrpSpPr>
          <p:cNvPr id="14" name="Group 92">
            <a:extLst>
              <a:ext uri="{FF2B5EF4-FFF2-40B4-BE49-F238E27FC236}">
                <a16:creationId xmlns:a16="http://schemas.microsoft.com/office/drawing/2014/main" xmlns="" id="{4417864C-C9B4-4E93-B252-D724B738A315}"/>
              </a:ext>
            </a:extLst>
          </p:cNvPr>
          <p:cNvGrpSpPr/>
          <p:nvPr/>
        </p:nvGrpSpPr>
        <p:grpSpPr>
          <a:xfrm rot="5400000" flipV="1">
            <a:off x="6726242" y="2747659"/>
            <a:ext cx="350062" cy="582105"/>
            <a:chOff x="5978769" y="2082018"/>
            <a:chExt cx="1069148" cy="2396956"/>
          </a:xfrm>
        </p:grpSpPr>
        <p:cxnSp>
          <p:nvCxnSpPr>
            <p:cNvPr id="15" name="Straight Connector 93">
              <a:extLst>
                <a:ext uri="{FF2B5EF4-FFF2-40B4-BE49-F238E27FC236}">
                  <a16:creationId xmlns:a16="http://schemas.microsoft.com/office/drawing/2014/main" xmlns="" id="{4E5E8406-06EE-4634-B50B-BCB6E7253DAE}"/>
                </a:ext>
              </a:extLst>
            </p:cNvPr>
            <p:cNvCxnSpPr/>
            <p:nvPr/>
          </p:nvCxnSpPr>
          <p:spPr>
            <a:xfrm rot="16200000">
              <a:off x="5849439" y="3280496"/>
              <a:ext cx="2396956" cy="0"/>
            </a:xfrm>
            <a:prstGeom prst="line">
              <a:avLst/>
            </a:prstGeom>
            <a:noFill/>
            <a:ln w="19050" cap="flat" cmpd="sng" algn="ctr">
              <a:solidFill>
                <a:sysClr val="windowText" lastClr="000000">
                  <a:lumMod val="60000"/>
                  <a:lumOff val="40000"/>
                </a:sysClr>
              </a:solidFill>
              <a:prstDash val="dash"/>
              <a:headEnd type="triangle" w="med" len="med"/>
              <a:tailEnd type="none" w="med" len="med"/>
            </a:ln>
            <a:effectLst/>
          </p:spPr>
        </p:cxnSp>
        <p:cxnSp>
          <p:nvCxnSpPr>
            <p:cNvPr id="16" name="Straight Connector 94">
              <a:extLst>
                <a:ext uri="{FF2B5EF4-FFF2-40B4-BE49-F238E27FC236}">
                  <a16:creationId xmlns:a16="http://schemas.microsoft.com/office/drawing/2014/main" xmlns="" id="{5F51E1AE-A97F-433F-A484-33122AEDD092}"/>
                </a:ext>
              </a:extLst>
            </p:cNvPr>
            <p:cNvCxnSpPr/>
            <p:nvPr/>
          </p:nvCxnSpPr>
          <p:spPr>
            <a:xfrm>
              <a:off x="5978769" y="2096086"/>
              <a:ext cx="1069147" cy="0"/>
            </a:xfrm>
            <a:prstGeom prst="line">
              <a:avLst/>
            </a:prstGeom>
            <a:noFill/>
            <a:ln w="19050" cap="flat" cmpd="sng" algn="ctr">
              <a:solidFill>
                <a:sysClr val="windowText" lastClr="000000">
                  <a:lumMod val="60000"/>
                  <a:lumOff val="40000"/>
                </a:sysClr>
              </a:solidFill>
              <a:prstDash val="dash"/>
              <a:headEnd type="triangle"/>
              <a:tailEnd type="none" w="med" len="med"/>
            </a:ln>
            <a:effectLst/>
          </p:spPr>
        </p:cxnSp>
      </p:grpSp>
      <p:grpSp>
        <p:nvGrpSpPr>
          <p:cNvPr id="17" name="Group 18">
            <a:extLst>
              <a:ext uri="{FF2B5EF4-FFF2-40B4-BE49-F238E27FC236}">
                <a16:creationId xmlns:a16="http://schemas.microsoft.com/office/drawing/2014/main" xmlns="" id="{EA26E788-6A9A-4DFB-8F58-A70B095C6510}"/>
              </a:ext>
            </a:extLst>
          </p:cNvPr>
          <p:cNvGrpSpPr/>
          <p:nvPr/>
        </p:nvGrpSpPr>
        <p:grpSpPr>
          <a:xfrm>
            <a:off x="631810" y="2124916"/>
            <a:ext cx="173842" cy="219474"/>
            <a:chOff x="2639219" y="3510757"/>
            <a:chExt cx="348456" cy="465138"/>
          </a:xfrm>
          <a:solidFill>
            <a:sysClr val="window" lastClr="FFFFFF"/>
          </a:solidFill>
        </p:grpSpPr>
        <p:sp>
          <p:nvSpPr>
            <p:cNvPr id="18" name="AutoShape 115">
              <a:extLst>
                <a:ext uri="{FF2B5EF4-FFF2-40B4-BE49-F238E27FC236}">
                  <a16:creationId xmlns:a16="http://schemas.microsoft.com/office/drawing/2014/main" xmlns="" id="{9B245E1F-2E81-4CB7-978D-E96E59C1A5E5}"/>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19" name="AutoShape 116">
              <a:extLst>
                <a:ext uri="{FF2B5EF4-FFF2-40B4-BE49-F238E27FC236}">
                  <a16:creationId xmlns:a16="http://schemas.microsoft.com/office/drawing/2014/main" xmlns="" id="{5A16F56A-8538-4FE5-AD11-E9C282A9DEE9}"/>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20" name="AutoShape 117">
            <a:extLst>
              <a:ext uri="{FF2B5EF4-FFF2-40B4-BE49-F238E27FC236}">
                <a16:creationId xmlns:a16="http://schemas.microsoft.com/office/drawing/2014/main" xmlns="" id="{8360696A-E95A-4B2B-8F91-D4333F681EC2}"/>
              </a:ext>
            </a:extLst>
          </p:cNvPr>
          <p:cNvSpPr>
            <a:spLocks/>
          </p:cNvSpPr>
          <p:nvPr/>
        </p:nvSpPr>
        <p:spPr bwMode="auto">
          <a:xfrm>
            <a:off x="6522402" y="2201732"/>
            <a:ext cx="231658" cy="164418"/>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21" name="Group 22">
            <a:extLst>
              <a:ext uri="{FF2B5EF4-FFF2-40B4-BE49-F238E27FC236}">
                <a16:creationId xmlns:a16="http://schemas.microsoft.com/office/drawing/2014/main" xmlns="" id="{B8417421-07F2-4A8D-990A-2BEE2CB2A18D}"/>
              </a:ext>
            </a:extLst>
          </p:cNvPr>
          <p:cNvGrpSpPr/>
          <p:nvPr/>
        </p:nvGrpSpPr>
        <p:grpSpPr>
          <a:xfrm>
            <a:off x="3545992" y="2125291"/>
            <a:ext cx="231658" cy="219099"/>
            <a:chOff x="3498967" y="3049909"/>
            <a:chExt cx="464344" cy="464344"/>
          </a:xfrm>
          <a:solidFill>
            <a:sysClr val="window" lastClr="FFFFFF"/>
          </a:solidFill>
        </p:grpSpPr>
        <p:sp>
          <p:nvSpPr>
            <p:cNvPr id="22" name="AutoShape 126">
              <a:extLst>
                <a:ext uri="{FF2B5EF4-FFF2-40B4-BE49-F238E27FC236}">
                  <a16:creationId xmlns:a16="http://schemas.microsoft.com/office/drawing/2014/main" xmlns="" id="{941C2E22-8333-4BA2-80D2-C60102B3912B}"/>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23" name="AutoShape 127">
              <a:extLst>
                <a:ext uri="{FF2B5EF4-FFF2-40B4-BE49-F238E27FC236}">
                  <a16:creationId xmlns:a16="http://schemas.microsoft.com/office/drawing/2014/main" xmlns="" id="{60B539C9-DEFD-4E12-AEA8-C6D1BB1B9F3E}"/>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24" name="Rectangle 28">
            <a:extLst>
              <a:ext uri="{FF2B5EF4-FFF2-40B4-BE49-F238E27FC236}">
                <a16:creationId xmlns:a16="http://schemas.microsoft.com/office/drawing/2014/main" xmlns="" id="{7F652A84-8335-4FA4-A71C-D947E7951DA8}"/>
              </a:ext>
            </a:extLst>
          </p:cNvPr>
          <p:cNvSpPr/>
          <p:nvPr/>
        </p:nvSpPr>
        <p:spPr>
          <a:xfrm>
            <a:off x="1530868" y="2073067"/>
            <a:ext cx="1039924" cy="307764"/>
          </a:xfrm>
          <a:prstGeom prst="rect">
            <a:avLst/>
          </a:prstGeom>
        </p:spPr>
        <p:txBody>
          <a:bodyPr wrap="square" lIns="91428" tIns="45714" rIns="91428" bIns="45714">
            <a:spAutoFit/>
          </a:bodyPr>
          <a:lstStyle/>
          <a:p>
            <a:pPr fontAlgn="base">
              <a:spcBef>
                <a:spcPct val="0"/>
              </a:spcBef>
              <a:spcAft>
                <a:spcPct val="0"/>
              </a:spcAft>
            </a:pPr>
            <a:r>
              <a:rPr lang="en-US" sz="1400" dirty="0">
                <a:solidFill>
                  <a:prstClr val="white"/>
                </a:solidFill>
                <a:latin typeface="Franklin Gothic Book"/>
                <a:ea typeface="宋体" pitchFamily="2" charset="-122"/>
                <a:sym typeface="+mn-lt"/>
              </a:rPr>
              <a:t>EXAMPLES</a:t>
            </a:r>
          </a:p>
        </p:txBody>
      </p:sp>
      <p:sp>
        <p:nvSpPr>
          <p:cNvPr id="25" name="Rectangle 28">
            <a:extLst>
              <a:ext uri="{FF2B5EF4-FFF2-40B4-BE49-F238E27FC236}">
                <a16:creationId xmlns:a16="http://schemas.microsoft.com/office/drawing/2014/main" xmlns="" id="{08750A06-EBF6-4FFC-BCB6-164BF7F548EA}"/>
              </a:ext>
            </a:extLst>
          </p:cNvPr>
          <p:cNvSpPr/>
          <p:nvPr/>
        </p:nvSpPr>
        <p:spPr>
          <a:xfrm>
            <a:off x="4506679" y="2073067"/>
            <a:ext cx="1039924" cy="307764"/>
          </a:xfrm>
          <a:prstGeom prst="rect">
            <a:avLst/>
          </a:prstGeom>
        </p:spPr>
        <p:txBody>
          <a:bodyPr wrap="square" lIns="91428" tIns="45714" rIns="91428" bIns="45714">
            <a:spAutoFit/>
          </a:bodyPr>
          <a:lstStyle/>
          <a:p>
            <a:pPr fontAlgn="base">
              <a:spcBef>
                <a:spcPct val="0"/>
              </a:spcBef>
              <a:spcAft>
                <a:spcPct val="0"/>
              </a:spcAft>
            </a:pPr>
            <a:r>
              <a:rPr lang="en-US" sz="1400" dirty="0">
                <a:solidFill>
                  <a:prstClr val="white"/>
                </a:solidFill>
                <a:latin typeface="Franklin Gothic Book"/>
                <a:ea typeface="宋体" pitchFamily="2" charset="-122"/>
                <a:sym typeface="+mn-lt"/>
              </a:rPr>
              <a:t>EXAMPLES</a:t>
            </a:r>
          </a:p>
        </p:txBody>
      </p:sp>
      <p:sp>
        <p:nvSpPr>
          <p:cNvPr id="26" name="Rectangle 28">
            <a:extLst>
              <a:ext uri="{FF2B5EF4-FFF2-40B4-BE49-F238E27FC236}">
                <a16:creationId xmlns:a16="http://schemas.microsoft.com/office/drawing/2014/main" xmlns="" id="{37F07240-0327-46B1-9FF4-4834D583A5DC}"/>
              </a:ext>
            </a:extLst>
          </p:cNvPr>
          <p:cNvSpPr/>
          <p:nvPr/>
        </p:nvSpPr>
        <p:spPr>
          <a:xfrm>
            <a:off x="7358083" y="2073067"/>
            <a:ext cx="1039924" cy="307764"/>
          </a:xfrm>
          <a:prstGeom prst="rect">
            <a:avLst/>
          </a:prstGeom>
        </p:spPr>
        <p:txBody>
          <a:bodyPr wrap="square" lIns="91428" tIns="45714" rIns="91428" bIns="45714">
            <a:spAutoFit/>
          </a:bodyPr>
          <a:lstStyle/>
          <a:p>
            <a:pPr fontAlgn="base">
              <a:spcBef>
                <a:spcPct val="0"/>
              </a:spcBef>
              <a:spcAft>
                <a:spcPct val="0"/>
              </a:spcAft>
            </a:pPr>
            <a:r>
              <a:rPr lang="en-US" sz="1400" dirty="0">
                <a:solidFill>
                  <a:prstClr val="white"/>
                </a:solidFill>
                <a:latin typeface="Franklin Gothic Book"/>
                <a:ea typeface="宋体" pitchFamily="2" charset="-122"/>
                <a:sym typeface="+mn-lt"/>
              </a:rPr>
              <a:t>EXAMPLES</a:t>
            </a:r>
          </a:p>
        </p:txBody>
      </p:sp>
      <p:sp>
        <p:nvSpPr>
          <p:cNvPr id="30" name="矩形 29"/>
          <p:cNvSpPr/>
          <p:nvPr/>
        </p:nvSpPr>
        <p:spPr>
          <a:xfrm>
            <a:off x="805652" y="3204119"/>
            <a:ext cx="2600980" cy="1332031"/>
          </a:xfrm>
          <a:prstGeom prst="rect">
            <a:avLst/>
          </a:prstGeom>
        </p:spPr>
        <p:txBody>
          <a:bodyPr wrap="square">
            <a:spAutoFit/>
          </a:bodyPr>
          <a:lstStyle/>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endParaRPr lang="en-US" altLang="zh-CN" sz="1100" dirty="0">
              <a:solidFill>
                <a:schemeClr val="tx1">
                  <a:lumMod val="50000"/>
                  <a:lumOff val="50000"/>
                </a:schemeClr>
              </a:solidFill>
              <a:latin typeface="+mj-ea"/>
              <a:cs typeface="+mn-ea"/>
              <a:sym typeface="+mn-lt"/>
            </a:endParaRP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a:t>
            </a:r>
            <a:r>
              <a:rPr lang="zh-CN" altLang="en-US" sz="1100" dirty="0" smtClean="0">
                <a:solidFill>
                  <a:schemeClr val="tx1">
                    <a:lumMod val="50000"/>
                    <a:lumOff val="50000"/>
                  </a:schemeClr>
                </a:solidFill>
                <a:latin typeface="+mj-ea"/>
                <a:cs typeface="+mn-ea"/>
                <a:sym typeface="+mn-lt"/>
              </a:rPr>
              <a:t>内容</a:t>
            </a:r>
            <a:endParaRPr lang="en-US" altLang="zh-CN" sz="1100" dirty="0" smtClean="0">
              <a:solidFill>
                <a:schemeClr val="tx1">
                  <a:lumMod val="50000"/>
                  <a:lumOff val="50000"/>
                </a:schemeClr>
              </a:solidFill>
              <a:latin typeface="+mj-ea"/>
              <a:cs typeface="+mn-ea"/>
              <a:sym typeface="+mn-lt"/>
            </a:endParaRP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p>
          <a:p>
            <a:pPr>
              <a:lnSpc>
                <a:spcPct val="150000"/>
              </a:lnSpc>
            </a:pPr>
            <a:endParaRPr lang="en-US" altLang="zh-CN" sz="1100" dirty="0">
              <a:solidFill>
                <a:schemeClr val="tx1">
                  <a:lumMod val="50000"/>
                  <a:lumOff val="50000"/>
                </a:schemeClr>
              </a:solidFill>
              <a:latin typeface="+mj-ea"/>
              <a:cs typeface="+mn-ea"/>
              <a:sym typeface="+mn-lt"/>
            </a:endParaRPr>
          </a:p>
        </p:txBody>
      </p:sp>
      <p:sp>
        <p:nvSpPr>
          <p:cNvPr id="31" name="矩形 30"/>
          <p:cNvSpPr/>
          <p:nvPr/>
        </p:nvSpPr>
        <p:spPr>
          <a:xfrm>
            <a:off x="3685972" y="3218088"/>
            <a:ext cx="2600980" cy="1332031"/>
          </a:xfrm>
          <a:prstGeom prst="rect">
            <a:avLst/>
          </a:prstGeom>
        </p:spPr>
        <p:txBody>
          <a:bodyPr wrap="square">
            <a:spAutoFit/>
          </a:bodyPr>
          <a:lstStyle/>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endParaRPr lang="en-US" altLang="zh-CN" sz="1100" dirty="0">
              <a:solidFill>
                <a:schemeClr val="tx1">
                  <a:lumMod val="50000"/>
                  <a:lumOff val="50000"/>
                </a:schemeClr>
              </a:solidFill>
              <a:latin typeface="+mj-ea"/>
              <a:cs typeface="+mn-ea"/>
              <a:sym typeface="+mn-lt"/>
            </a:endParaRP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a:t>
            </a:r>
            <a:r>
              <a:rPr lang="zh-CN" altLang="en-US" sz="1100" dirty="0" smtClean="0">
                <a:solidFill>
                  <a:schemeClr val="tx1">
                    <a:lumMod val="50000"/>
                    <a:lumOff val="50000"/>
                  </a:schemeClr>
                </a:solidFill>
                <a:latin typeface="+mj-ea"/>
                <a:cs typeface="+mn-ea"/>
                <a:sym typeface="+mn-lt"/>
              </a:rPr>
              <a:t>内容</a:t>
            </a:r>
            <a:endParaRPr lang="en-US" altLang="zh-CN" sz="1100" dirty="0" smtClean="0">
              <a:solidFill>
                <a:schemeClr val="tx1">
                  <a:lumMod val="50000"/>
                  <a:lumOff val="50000"/>
                </a:schemeClr>
              </a:solidFill>
              <a:latin typeface="+mj-ea"/>
              <a:cs typeface="+mn-ea"/>
              <a:sym typeface="+mn-lt"/>
            </a:endParaRP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p>
          <a:p>
            <a:pPr>
              <a:lnSpc>
                <a:spcPct val="150000"/>
              </a:lnSpc>
            </a:pPr>
            <a:endParaRPr lang="en-US" altLang="zh-CN" sz="1100" dirty="0">
              <a:solidFill>
                <a:schemeClr val="tx1">
                  <a:lumMod val="50000"/>
                  <a:lumOff val="50000"/>
                </a:schemeClr>
              </a:solidFill>
              <a:latin typeface="+mj-ea"/>
              <a:cs typeface="+mn-ea"/>
              <a:sym typeface="+mn-lt"/>
            </a:endParaRPr>
          </a:p>
        </p:txBody>
      </p:sp>
      <p:sp>
        <p:nvSpPr>
          <p:cNvPr id="32" name="矩形 31"/>
          <p:cNvSpPr/>
          <p:nvPr/>
        </p:nvSpPr>
        <p:spPr>
          <a:xfrm>
            <a:off x="6522402" y="3213495"/>
            <a:ext cx="2600980" cy="1332031"/>
          </a:xfrm>
          <a:prstGeom prst="rect">
            <a:avLst/>
          </a:prstGeom>
        </p:spPr>
        <p:txBody>
          <a:bodyPr wrap="square">
            <a:spAutoFit/>
          </a:bodyPr>
          <a:lstStyle/>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endParaRPr lang="en-US" altLang="zh-CN" sz="1100" dirty="0">
              <a:solidFill>
                <a:schemeClr val="tx1">
                  <a:lumMod val="50000"/>
                  <a:lumOff val="50000"/>
                </a:schemeClr>
              </a:solidFill>
              <a:latin typeface="+mj-ea"/>
              <a:cs typeface="+mn-ea"/>
              <a:sym typeface="+mn-lt"/>
            </a:endParaRP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a:t>
            </a:r>
            <a:r>
              <a:rPr lang="zh-CN" altLang="en-US" sz="1100" dirty="0" smtClean="0">
                <a:solidFill>
                  <a:schemeClr val="tx1">
                    <a:lumMod val="50000"/>
                    <a:lumOff val="50000"/>
                  </a:schemeClr>
                </a:solidFill>
                <a:latin typeface="+mj-ea"/>
                <a:cs typeface="+mn-ea"/>
                <a:sym typeface="+mn-lt"/>
              </a:rPr>
              <a:t>内容</a:t>
            </a:r>
            <a:endParaRPr lang="en-US" altLang="zh-CN" sz="1100" dirty="0" smtClean="0">
              <a:solidFill>
                <a:schemeClr val="tx1">
                  <a:lumMod val="50000"/>
                  <a:lumOff val="50000"/>
                </a:schemeClr>
              </a:solidFill>
              <a:latin typeface="+mj-ea"/>
              <a:cs typeface="+mn-ea"/>
              <a:sym typeface="+mn-lt"/>
            </a:endParaRP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p>
          <a:p>
            <a:pPr>
              <a:lnSpc>
                <a:spcPct val="150000"/>
              </a:lnSpc>
            </a:pPr>
            <a:r>
              <a:rPr lang="zh-CN" altLang="en-US" sz="1100" dirty="0">
                <a:solidFill>
                  <a:schemeClr val="tx1">
                    <a:lumMod val="50000"/>
                    <a:lumOff val="50000"/>
                  </a:schemeClr>
                </a:solidFill>
                <a:latin typeface="+mj-ea"/>
                <a:cs typeface="+mn-ea"/>
                <a:sym typeface="+mn-lt"/>
              </a:rPr>
              <a:t>点击输入您的内容点击输入您的内容</a:t>
            </a:r>
          </a:p>
          <a:p>
            <a:pPr>
              <a:lnSpc>
                <a:spcPct val="150000"/>
              </a:lnSpc>
            </a:pPr>
            <a:endParaRPr lang="en-US" altLang="zh-CN" sz="1100" dirty="0">
              <a:solidFill>
                <a:schemeClr val="tx1">
                  <a:lumMod val="50000"/>
                  <a:lumOff val="50000"/>
                </a:schemeClr>
              </a:solidFill>
              <a:latin typeface="+mj-ea"/>
              <a:cs typeface="+mn-ea"/>
              <a:sym typeface="+mn-lt"/>
            </a:endParaRPr>
          </a:p>
        </p:txBody>
      </p:sp>
    </p:spTree>
    <p:extLst>
      <p:ext uri="{BB962C8B-B14F-4D97-AF65-F5344CB8AC3E}">
        <p14:creationId xmlns:p14="http://schemas.microsoft.com/office/powerpoint/2010/main" val="3068681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3795" y="1420901"/>
            <a:ext cx="2633921" cy="1363882"/>
            <a:chOff x="1047750" y="1466850"/>
            <a:chExt cx="3789293" cy="1962150"/>
          </a:xfrm>
        </p:grpSpPr>
        <p:grpSp>
          <p:nvGrpSpPr>
            <p:cNvPr id="3" name="组合 2"/>
            <p:cNvGrpSpPr/>
            <p:nvPr/>
          </p:nvGrpSpPr>
          <p:grpSpPr>
            <a:xfrm>
              <a:off x="1047750" y="1466850"/>
              <a:ext cx="3789293" cy="1962150"/>
              <a:chOff x="1047750" y="1466850"/>
              <a:chExt cx="3789293" cy="1962150"/>
            </a:xfrm>
          </p:grpSpPr>
          <p:sp>
            <p:nvSpPr>
              <p:cNvPr id="5" name="矩形 4"/>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a:off x="1281847" y="1252044"/>
                <a:ext cx="914400" cy="1360487"/>
              </a:xfrm>
              <a:prstGeom prst="r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文本框 6"/>
            <p:cNvSpPr txBox="1"/>
            <p:nvPr/>
          </p:nvSpPr>
          <p:spPr>
            <a:xfrm>
              <a:off x="1120336" y="1521814"/>
              <a:ext cx="1391531" cy="531340"/>
            </a:xfrm>
            <a:prstGeom prst="rect">
              <a:avLst/>
            </a:prstGeom>
            <a:noFill/>
          </p:spPr>
          <p:txBody>
            <a:bodyPr wrap="squar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2" name="组合 11"/>
          <p:cNvGrpSpPr/>
          <p:nvPr/>
        </p:nvGrpSpPr>
        <p:grpSpPr>
          <a:xfrm>
            <a:off x="4622269" y="1426627"/>
            <a:ext cx="2639480" cy="1363882"/>
            <a:chOff x="1039753" y="1466850"/>
            <a:chExt cx="3797290" cy="1962150"/>
          </a:xfrm>
        </p:grpSpPr>
        <p:grpSp>
          <p:nvGrpSpPr>
            <p:cNvPr id="13" name="组合 12"/>
            <p:cNvGrpSpPr/>
            <p:nvPr/>
          </p:nvGrpSpPr>
          <p:grpSpPr>
            <a:xfrm>
              <a:off x="1039753" y="1466850"/>
              <a:ext cx="3797290" cy="1962150"/>
              <a:chOff x="1039753" y="1466850"/>
              <a:chExt cx="3797290" cy="1962150"/>
            </a:xfrm>
          </p:grpSpPr>
          <p:sp>
            <p:nvSpPr>
              <p:cNvPr id="15" name="矩形 14"/>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直角三角形 15"/>
              <p:cNvSpPr/>
              <p:nvPr/>
            </p:nvSpPr>
            <p:spPr>
              <a:xfrm rot="5400000">
                <a:off x="1262797" y="1252044"/>
                <a:ext cx="914400" cy="1360487"/>
              </a:xfrm>
              <a:prstGeom prst="r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文本框 47"/>
            <p:cNvSpPr txBox="1"/>
            <p:nvPr/>
          </p:nvSpPr>
          <p:spPr>
            <a:xfrm>
              <a:off x="1093832" y="1521814"/>
              <a:ext cx="1391531" cy="531340"/>
            </a:xfrm>
            <a:prstGeom prst="rect">
              <a:avLst/>
            </a:prstGeom>
            <a:noFill/>
          </p:spPr>
          <p:txBody>
            <a:bodyPr wrap="squar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23" name="文本框 56"/>
          <p:cNvSpPr txBox="1"/>
          <p:nvPr/>
        </p:nvSpPr>
        <p:spPr>
          <a:xfrm>
            <a:off x="1309225" y="1452663"/>
            <a:ext cx="1307762"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solidFill>
                  <a:srgbClr val="526188"/>
                </a:solidFill>
                <a:latin typeface="+mn-lt"/>
                <a:ea typeface="+mn-ea"/>
                <a:cs typeface="+mn-ea"/>
                <a:sym typeface="+mn-lt"/>
              </a:rPr>
              <a:t>输入标题文本</a:t>
            </a:r>
          </a:p>
        </p:txBody>
      </p:sp>
      <p:grpSp>
        <p:nvGrpSpPr>
          <p:cNvPr id="25" name="组合 24"/>
          <p:cNvGrpSpPr/>
          <p:nvPr/>
        </p:nvGrpSpPr>
        <p:grpSpPr>
          <a:xfrm>
            <a:off x="5001119" y="1474334"/>
            <a:ext cx="2091161" cy="1208184"/>
            <a:chOff x="6622288" y="974159"/>
            <a:chExt cx="3283422" cy="1738155"/>
          </a:xfrm>
        </p:grpSpPr>
        <p:sp>
          <p:nvSpPr>
            <p:cNvPr id="26" name="文本框 59"/>
            <p:cNvSpPr txBox="1"/>
            <p:nvPr/>
          </p:nvSpPr>
          <p:spPr>
            <a:xfrm>
              <a:off x="7512275" y="974159"/>
              <a:ext cx="2053374" cy="442784"/>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solidFill>
                    <a:srgbClr val="526188"/>
                  </a:solidFill>
                  <a:latin typeface="+mn-lt"/>
                  <a:ea typeface="+mn-ea"/>
                  <a:cs typeface="+mn-ea"/>
                  <a:sym typeface="+mn-lt"/>
                </a:rPr>
                <a:t>输入标题文本</a:t>
              </a:r>
            </a:p>
          </p:txBody>
        </p:sp>
        <p:sp>
          <p:nvSpPr>
            <p:cNvPr id="27" name="文本框 60"/>
            <p:cNvSpPr txBox="1"/>
            <p:nvPr/>
          </p:nvSpPr>
          <p:spPr>
            <a:xfrm>
              <a:off x="6622288" y="1483591"/>
              <a:ext cx="3283422" cy="122872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100" dirty="0">
                  <a:latin typeface="+mn-lt"/>
                  <a:ea typeface="+mn-ea"/>
                  <a:cs typeface="+mn-ea"/>
                  <a:sym typeface="+mn-lt"/>
                </a:rPr>
                <a:t>点击输入您的内容点击输入您的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a:t>
              </a:r>
              <a:endParaRPr lang="en-US" altLang="zh-CN" sz="1100" dirty="0">
                <a:latin typeface="+mn-lt"/>
                <a:ea typeface="+mn-ea"/>
                <a:cs typeface="+mn-ea"/>
                <a:sym typeface="+mn-lt"/>
              </a:endParaRPr>
            </a:p>
          </p:txBody>
        </p:sp>
      </p:grpSp>
      <p:sp>
        <p:nvSpPr>
          <p:cNvPr id="34" name="文本框 60"/>
          <p:cNvSpPr txBox="1"/>
          <p:nvPr/>
        </p:nvSpPr>
        <p:spPr>
          <a:xfrm>
            <a:off x="1064311" y="1828076"/>
            <a:ext cx="2091161" cy="8540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100" dirty="0">
                <a:latin typeface="+mn-lt"/>
                <a:ea typeface="+mn-ea"/>
                <a:cs typeface="+mn-ea"/>
                <a:sym typeface="+mn-lt"/>
              </a:rPr>
              <a:t>点击输入您的内容点击输入您的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a:t>
            </a:r>
            <a:endParaRPr lang="en-US" altLang="zh-CN" sz="1100" dirty="0">
              <a:latin typeface="+mn-lt"/>
              <a:ea typeface="+mn-ea"/>
              <a:cs typeface="+mn-ea"/>
              <a:sym typeface="+mn-lt"/>
            </a:endParaRPr>
          </a:p>
        </p:txBody>
      </p:sp>
      <p:grpSp>
        <p:nvGrpSpPr>
          <p:cNvPr id="35" name="组合 34"/>
          <p:cNvGrpSpPr/>
          <p:nvPr/>
        </p:nvGrpSpPr>
        <p:grpSpPr>
          <a:xfrm>
            <a:off x="5558739" y="3291830"/>
            <a:ext cx="2633921" cy="1363882"/>
            <a:chOff x="1047750" y="1466850"/>
            <a:chExt cx="3789293" cy="1962150"/>
          </a:xfrm>
        </p:grpSpPr>
        <p:grpSp>
          <p:nvGrpSpPr>
            <p:cNvPr id="36" name="组合 35"/>
            <p:cNvGrpSpPr/>
            <p:nvPr/>
          </p:nvGrpSpPr>
          <p:grpSpPr>
            <a:xfrm>
              <a:off x="1047750" y="1466850"/>
              <a:ext cx="3789293" cy="1962150"/>
              <a:chOff x="1047750" y="1466850"/>
              <a:chExt cx="3789293" cy="1962150"/>
            </a:xfrm>
          </p:grpSpPr>
          <p:sp>
            <p:nvSpPr>
              <p:cNvPr id="38" name="矩形 37"/>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直角三角形 38"/>
              <p:cNvSpPr/>
              <p:nvPr/>
            </p:nvSpPr>
            <p:spPr>
              <a:xfrm rot="5400000">
                <a:off x="1281847" y="1252044"/>
                <a:ext cx="914400" cy="1360487"/>
              </a:xfrm>
              <a:prstGeom prst="r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7" name="文本框 6"/>
            <p:cNvSpPr txBox="1"/>
            <p:nvPr/>
          </p:nvSpPr>
          <p:spPr>
            <a:xfrm>
              <a:off x="1120336" y="1521814"/>
              <a:ext cx="1391531" cy="531340"/>
            </a:xfrm>
            <a:prstGeom prst="rect">
              <a:avLst/>
            </a:prstGeom>
            <a:noFill/>
          </p:spPr>
          <p:txBody>
            <a:bodyPr wrap="square" rtlCol="0">
              <a:spAutoFit/>
            </a:bodyPr>
            <a:lstStyle/>
            <a:p>
              <a:r>
                <a:rPr lang="en-US" altLang="zh-CN" dirty="0" smtClean="0">
                  <a:solidFill>
                    <a:schemeClr val="bg1"/>
                  </a:solidFill>
                  <a:cs typeface="+mn-ea"/>
                  <a:sym typeface="+mn-lt"/>
                </a:rPr>
                <a:t>04</a:t>
              </a:r>
              <a:endParaRPr lang="zh-CN" altLang="en-US" dirty="0">
                <a:solidFill>
                  <a:schemeClr val="bg1"/>
                </a:solidFill>
                <a:cs typeface="+mn-ea"/>
                <a:sym typeface="+mn-lt"/>
              </a:endParaRPr>
            </a:p>
          </p:txBody>
        </p:sp>
      </p:grpSp>
      <p:sp>
        <p:nvSpPr>
          <p:cNvPr id="40" name="文本框 56"/>
          <p:cNvSpPr txBox="1"/>
          <p:nvPr/>
        </p:nvSpPr>
        <p:spPr>
          <a:xfrm>
            <a:off x="6284169" y="3276795"/>
            <a:ext cx="1307762"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solidFill>
                  <a:srgbClr val="526188"/>
                </a:solidFill>
                <a:latin typeface="+mn-lt"/>
                <a:ea typeface="+mn-ea"/>
                <a:cs typeface="+mn-ea"/>
                <a:sym typeface="+mn-lt"/>
              </a:rPr>
              <a:t>输入标题文本</a:t>
            </a:r>
          </a:p>
        </p:txBody>
      </p:sp>
      <p:sp>
        <p:nvSpPr>
          <p:cNvPr id="41" name="文本框 60"/>
          <p:cNvSpPr txBox="1"/>
          <p:nvPr/>
        </p:nvSpPr>
        <p:spPr>
          <a:xfrm>
            <a:off x="6039255" y="3699005"/>
            <a:ext cx="2091161" cy="8540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100" dirty="0">
                <a:latin typeface="+mn-lt"/>
                <a:ea typeface="+mn-ea"/>
                <a:cs typeface="+mn-ea"/>
                <a:sym typeface="+mn-lt"/>
              </a:rPr>
              <a:t>点击输入您的内容点击输入您的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a:t>
            </a:r>
            <a:endParaRPr lang="en-US" altLang="zh-CN" sz="1100" dirty="0">
              <a:latin typeface="+mn-lt"/>
              <a:ea typeface="+mn-ea"/>
              <a:cs typeface="+mn-ea"/>
              <a:sym typeface="+mn-lt"/>
            </a:endParaRPr>
          </a:p>
        </p:txBody>
      </p:sp>
      <p:grpSp>
        <p:nvGrpSpPr>
          <p:cNvPr id="42" name="组合 41"/>
          <p:cNvGrpSpPr/>
          <p:nvPr/>
        </p:nvGrpSpPr>
        <p:grpSpPr>
          <a:xfrm>
            <a:off x="1729270" y="3302784"/>
            <a:ext cx="2639480" cy="1363882"/>
            <a:chOff x="1039753" y="1466850"/>
            <a:chExt cx="3797290" cy="1962150"/>
          </a:xfrm>
        </p:grpSpPr>
        <p:grpSp>
          <p:nvGrpSpPr>
            <p:cNvPr id="43" name="组合 42"/>
            <p:cNvGrpSpPr/>
            <p:nvPr/>
          </p:nvGrpSpPr>
          <p:grpSpPr>
            <a:xfrm>
              <a:off x="1039753" y="1466850"/>
              <a:ext cx="3797290" cy="1962150"/>
              <a:chOff x="1039753" y="1466850"/>
              <a:chExt cx="3797290" cy="1962150"/>
            </a:xfrm>
          </p:grpSpPr>
          <p:sp>
            <p:nvSpPr>
              <p:cNvPr id="45" name="矩形 44"/>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直角三角形 45"/>
              <p:cNvSpPr/>
              <p:nvPr/>
            </p:nvSpPr>
            <p:spPr>
              <a:xfrm rot="5400000">
                <a:off x="1262797" y="1252044"/>
                <a:ext cx="914400" cy="1360487"/>
              </a:xfrm>
              <a:prstGeom prst="r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文本框 47"/>
            <p:cNvSpPr txBox="1"/>
            <p:nvPr/>
          </p:nvSpPr>
          <p:spPr>
            <a:xfrm>
              <a:off x="1093832" y="1521814"/>
              <a:ext cx="1391531" cy="531340"/>
            </a:xfrm>
            <a:prstGeom prst="rect">
              <a:avLst/>
            </a:prstGeom>
            <a:noFill/>
          </p:spPr>
          <p:txBody>
            <a:bodyPr wrap="square" rtlCol="0">
              <a:spAutoFit/>
            </a:bodyPr>
            <a:lstStyle/>
            <a:p>
              <a:r>
                <a:rPr lang="en-US" altLang="zh-CN" dirty="0" smtClean="0">
                  <a:solidFill>
                    <a:schemeClr val="bg1"/>
                  </a:solidFill>
                  <a:cs typeface="+mn-ea"/>
                  <a:sym typeface="+mn-lt"/>
                </a:rPr>
                <a:t>03</a:t>
              </a:r>
              <a:endParaRPr lang="zh-CN" altLang="en-US" dirty="0">
                <a:solidFill>
                  <a:schemeClr val="bg1"/>
                </a:solidFill>
                <a:cs typeface="+mn-ea"/>
                <a:sym typeface="+mn-lt"/>
              </a:endParaRPr>
            </a:p>
          </p:txBody>
        </p:sp>
      </p:grpSp>
      <p:grpSp>
        <p:nvGrpSpPr>
          <p:cNvPr id="47" name="组合 46"/>
          <p:cNvGrpSpPr/>
          <p:nvPr/>
        </p:nvGrpSpPr>
        <p:grpSpPr>
          <a:xfrm>
            <a:off x="2108120" y="3350491"/>
            <a:ext cx="2091161" cy="1208184"/>
            <a:chOff x="6622288" y="974159"/>
            <a:chExt cx="3283422" cy="1738155"/>
          </a:xfrm>
        </p:grpSpPr>
        <p:sp>
          <p:nvSpPr>
            <p:cNvPr id="48" name="文本框 59"/>
            <p:cNvSpPr txBox="1"/>
            <p:nvPr/>
          </p:nvSpPr>
          <p:spPr>
            <a:xfrm>
              <a:off x="7512275" y="974159"/>
              <a:ext cx="2053374" cy="442784"/>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solidFill>
                    <a:srgbClr val="526188"/>
                  </a:solidFill>
                  <a:latin typeface="+mn-lt"/>
                  <a:ea typeface="+mn-ea"/>
                  <a:cs typeface="+mn-ea"/>
                  <a:sym typeface="+mn-lt"/>
                </a:rPr>
                <a:t>输入标题文本</a:t>
              </a:r>
            </a:p>
          </p:txBody>
        </p:sp>
        <p:sp>
          <p:nvSpPr>
            <p:cNvPr id="49" name="文本框 60"/>
            <p:cNvSpPr txBox="1"/>
            <p:nvPr/>
          </p:nvSpPr>
          <p:spPr>
            <a:xfrm>
              <a:off x="6622288" y="1483591"/>
              <a:ext cx="3283422" cy="122872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100" dirty="0">
                  <a:latin typeface="+mn-lt"/>
                  <a:ea typeface="+mn-ea"/>
                  <a:cs typeface="+mn-ea"/>
                  <a:sym typeface="+mn-lt"/>
                </a:rPr>
                <a:t>点击输入您的内容点击输入您的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输入您的内容点击输入您的</a:t>
              </a:r>
              <a:r>
                <a:rPr lang="zh-CN" altLang="en-US" sz="1100" dirty="0" smtClean="0">
                  <a:latin typeface="+mn-lt"/>
                  <a:ea typeface="+mn-ea"/>
                  <a:cs typeface="+mn-ea"/>
                  <a:sym typeface="+mn-lt"/>
                </a:rPr>
                <a:t>内容点击</a:t>
              </a:r>
              <a:r>
                <a:rPr lang="zh-CN" altLang="en-US" sz="1100" dirty="0">
                  <a:latin typeface="+mn-lt"/>
                  <a:ea typeface="+mn-ea"/>
                  <a:cs typeface="+mn-ea"/>
                  <a:sym typeface="+mn-lt"/>
                </a:rPr>
                <a:t>输入您</a:t>
              </a:r>
              <a:endParaRPr lang="en-US" altLang="zh-CN" sz="1100" dirty="0">
                <a:latin typeface="+mn-lt"/>
                <a:ea typeface="+mn-ea"/>
                <a:cs typeface="+mn-ea"/>
                <a:sym typeface="+mn-lt"/>
              </a:endParaRPr>
            </a:p>
          </p:txBody>
        </p:sp>
      </p:grpSp>
    </p:spTree>
    <p:extLst>
      <p:ext uri="{BB962C8B-B14F-4D97-AF65-F5344CB8AC3E}">
        <p14:creationId xmlns:p14="http://schemas.microsoft.com/office/powerpoint/2010/main" val="73622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08816" y="2867260"/>
            <a:ext cx="458163" cy="408655"/>
            <a:chOff x="9816030" y="1103691"/>
            <a:chExt cx="382400" cy="382400"/>
          </a:xfrm>
          <a:solidFill>
            <a:srgbClr val="526188"/>
          </a:solidFill>
          <a:effectLst>
            <a:outerShdw blurRad="50800" dist="38100" dir="2700000" algn="tl" rotWithShape="0">
              <a:prstClr val="black">
                <a:alpha val="40000"/>
              </a:prstClr>
            </a:outerShdw>
          </a:effectLst>
        </p:grpSpPr>
        <p:sp>
          <p:nvSpPr>
            <p:cNvPr id="3"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rgbClr val="526188"/>
              </a:solidFill>
              <a:miter lim="400000"/>
            </a:ln>
            <a:effectLst/>
          </p:spPr>
          <p:txBody>
            <a:bodyPr wrap="square" lIns="91439" tIns="91439" rIns="91439" bIns="91439" numCol="1" anchor="t">
              <a:noAutofit/>
            </a:bodyPr>
            <a:lstStyle/>
            <a:p>
              <a:endParaRPr>
                <a:cs typeface="+mn-ea"/>
                <a:sym typeface="+mn-lt"/>
              </a:endParaRPr>
            </a:p>
          </p:txBody>
        </p:sp>
        <p:sp>
          <p:nvSpPr>
            <p:cNvPr id="4"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rgbClr val="526188"/>
              </a:solidFill>
              <a:miter lim="400000"/>
            </a:ln>
            <a:effectLst/>
          </p:spPr>
          <p:txBody>
            <a:bodyPr wrap="square" lIns="91439" tIns="91439" rIns="91439" bIns="91439" numCol="1" anchor="t">
              <a:noAutofit/>
            </a:bodyPr>
            <a:lstStyle/>
            <a:p>
              <a:endParaRPr>
                <a:cs typeface="+mn-ea"/>
                <a:sym typeface="+mn-lt"/>
              </a:endParaRPr>
            </a:p>
          </p:txBody>
        </p:sp>
        <p:sp>
          <p:nvSpPr>
            <p:cNvPr id="5"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rgbClr val="526188"/>
              </a:solidFill>
              <a:miter lim="400000"/>
            </a:ln>
            <a:effectLst/>
          </p:spPr>
          <p:txBody>
            <a:bodyPr wrap="square" lIns="91439" tIns="91439" rIns="91439" bIns="91439" numCol="1" anchor="t">
              <a:noAutofit/>
            </a:bodyPr>
            <a:lstStyle/>
            <a:p>
              <a:endParaRPr>
                <a:cs typeface="+mn-ea"/>
                <a:sym typeface="+mn-lt"/>
              </a:endParaRPr>
            </a:p>
          </p:txBody>
        </p:sp>
      </p:grpSp>
      <p:sp>
        <p:nvSpPr>
          <p:cNvPr id="6" name="菱形 5"/>
          <p:cNvSpPr/>
          <p:nvPr/>
        </p:nvSpPr>
        <p:spPr>
          <a:xfrm>
            <a:off x="4995727" y="1505014"/>
            <a:ext cx="1513371" cy="1513371"/>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菱形 6"/>
          <p:cNvSpPr/>
          <p:nvPr/>
        </p:nvSpPr>
        <p:spPr>
          <a:xfrm>
            <a:off x="6672127" y="1505014"/>
            <a:ext cx="1513371" cy="1513371"/>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菱形 7"/>
          <p:cNvSpPr/>
          <p:nvPr/>
        </p:nvSpPr>
        <p:spPr>
          <a:xfrm>
            <a:off x="4995727" y="3171937"/>
            <a:ext cx="1513371" cy="1513371"/>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菱形 8"/>
          <p:cNvSpPr/>
          <p:nvPr/>
        </p:nvSpPr>
        <p:spPr>
          <a:xfrm>
            <a:off x="6672127" y="3171937"/>
            <a:ext cx="1513371" cy="1513371"/>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菱形 9"/>
          <p:cNvSpPr/>
          <p:nvPr/>
        </p:nvSpPr>
        <p:spPr>
          <a:xfrm>
            <a:off x="4411986" y="2617968"/>
            <a:ext cx="894893" cy="894893"/>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菱形 10"/>
          <p:cNvSpPr/>
          <p:nvPr/>
        </p:nvSpPr>
        <p:spPr>
          <a:xfrm>
            <a:off x="7855513" y="2583269"/>
            <a:ext cx="894893" cy="894893"/>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p:cNvGrpSpPr/>
          <p:nvPr/>
        </p:nvGrpSpPr>
        <p:grpSpPr>
          <a:xfrm>
            <a:off x="8139329" y="2899811"/>
            <a:ext cx="327260" cy="229082"/>
            <a:chOff x="7524161" y="2686292"/>
            <a:chExt cx="381138" cy="275126"/>
          </a:xfrm>
          <a:solidFill>
            <a:schemeClr val="bg1"/>
          </a:solidFill>
        </p:grpSpPr>
        <p:sp>
          <p:nvSpPr>
            <p:cNvPr id="13" name="Freeform 139"/>
            <p:cNvSpPr/>
            <p:nvPr/>
          </p:nvSpPr>
          <p:spPr>
            <a:xfrm>
              <a:off x="7524161" y="2686292"/>
              <a:ext cx="381138" cy="275126"/>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4" name="Freeform 140"/>
            <p:cNvSpPr/>
            <p:nvPr/>
          </p:nvSpPr>
          <p:spPr>
            <a:xfrm>
              <a:off x="7598621" y="2746871"/>
              <a:ext cx="80771" cy="80771"/>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5" name="Oval 141"/>
            <p:cNvSpPr/>
            <p:nvPr/>
          </p:nvSpPr>
          <p:spPr>
            <a:xfrm>
              <a:off x="7780356" y="2746871"/>
              <a:ext cx="21456" cy="20193"/>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6" name="Oval 142"/>
            <p:cNvSpPr/>
            <p:nvPr/>
          </p:nvSpPr>
          <p:spPr>
            <a:xfrm>
              <a:off x="7780356" y="2803663"/>
              <a:ext cx="21456" cy="23980"/>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7" name="Oval 143"/>
            <p:cNvSpPr/>
            <p:nvPr/>
          </p:nvSpPr>
          <p:spPr>
            <a:xfrm>
              <a:off x="7810644" y="2775897"/>
              <a:ext cx="20193"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8" name="Oval 144"/>
            <p:cNvSpPr/>
            <p:nvPr/>
          </p:nvSpPr>
          <p:spPr>
            <a:xfrm>
              <a:off x="7750067" y="2775897"/>
              <a:ext cx="23980"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19" name="组合 18"/>
          <p:cNvGrpSpPr/>
          <p:nvPr/>
        </p:nvGrpSpPr>
        <p:grpSpPr>
          <a:xfrm>
            <a:off x="4712165" y="2899811"/>
            <a:ext cx="294534" cy="261808"/>
            <a:chOff x="5231030" y="2639597"/>
            <a:chExt cx="382400" cy="369780"/>
          </a:xfrm>
          <a:solidFill>
            <a:schemeClr val="bg1"/>
          </a:solidFill>
        </p:grpSpPr>
        <p:sp>
          <p:nvSpPr>
            <p:cNvPr id="20"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1"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sp>
        <p:nvSpPr>
          <p:cNvPr id="22" name="文本框 84"/>
          <p:cNvSpPr txBox="1"/>
          <p:nvPr/>
        </p:nvSpPr>
        <p:spPr>
          <a:xfrm>
            <a:off x="269500" y="3928622"/>
            <a:ext cx="4442665" cy="697179"/>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latin typeface="+mn-lt"/>
                <a:ea typeface="+mn-ea"/>
                <a:cs typeface="+mn-ea"/>
                <a:sym typeface="+mn-lt"/>
              </a:rPr>
              <a:t>点击输入您的内容点击输入您的内容点击输入您的内容点击输入您的内容点击输入您</a:t>
            </a:r>
          </a:p>
        </p:txBody>
      </p:sp>
      <p:sp>
        <p:nvSpPr>
          <p:cNvPr id="23" name="文本框 5"/>
          <p:cNvSpPr txBox="1"/>
          <p:nvPr/>
        </p:nvSpPr>
        <p:spPr>
          <a:xfrm>
            <a:off x="5385499" y="1893897"/>
            <a:ext cx="733826" cy="707886"/>
          </a:xfrm>
          <a:prstGeom prst="rect">
            <a:avLst/>
          </a:prstGeom>
          <a:noFill/>
        </p:spPr>
        <p:txBody>
          <a:bodyPr wrap="square" rtlCol="0">
            <a:spAutoFit/>
          </a:bodyPr>
          <a:lstStyle/>
          <a:p>
            <a:r>
              <a:rPr lang="zh-CN" altLang="en-US" sz="2000" dirty="0" smtClean="0">
                <a:solidFill>
                  <a:schemeClr val="bg1"/>
                </a:solidFill>
                <a:cs typeface="+mn-ea"/>
                <a:sym typeface="+mn-lt"/>
              </a:rPr>
              <a:t>展示内容</a:t>
            </a:r>
            <a:endParaRPr lang="zh-CN" altLang="en-US" sz="2000" dirty="0">
              <a:solidFill>
                <a:schemeClr val="bg1"/>
              </a:solidFill>
              <a:cs typeface="+mn-ea"/>
              <a:sym typeface="+mn-lt"/>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824" y="1505014"/>
            <a:ext cx="2952328" cy="2226506"/>
          </a:xfrm>
          <a:prstGeom prst="rect">
            <a:avLst/>
          </a:prstGeom>
          <a:ln>
            <a:noFill/>
          </a:ln>
          <a:effectLst>
            <a:outerShdw blurRad="292100" dist="139700" dir="2700000" algn="tl" rotWithShape="0">
              <a:srgbClr val="333333">
                <a:alpha val="65000"/>
              </a:srgbClr>
            </a:outerShdw>
          </a:effectLst>
        </p:spPr>
      </p:pic>
      <p:sp>
        <p:nvSpPr>
          <p:cNvPr id="30" name="文本框 5"/>
          <p:cNvSpPr txBox="1"/>
          <p:nvPr/>
        </p:nvSpPr>
        <p:spPr>
          <a:xfrm>
            <a:off x="7061899" y="1924678"/>
            <a:ext cx="733826" cy="707886"/>
          </a:xfrm>
          <a:prstGeom prst="rect">
            <a:avLst/>
          </a:prstGeom>
          <a:noFill/>
        </p:spPr>
        <p:txBody>
          <a:bodyPr wrap="square" rtlCol="0">
            <a:spAutoFit/>
          </a:bodyPr>
          <a:lstStyle/>
          <a:p>
            <a:r>
              <a:rPr lang="zh-CN" altLang="en-US" sz="2000" dirty="0" smtClean="0">
                <a:solidFill>
                  <a:schemeClr val="bg1"/>
                </a:solidFill>
                <a:cs typeface="+mn-ea"/>
                <a:sym typeface="+mn-lt"/>
              </a:rPr>
              <a:t>展示内容</a:t>
            </a:r>
            <a:endParaRPr lang="zh-CN" altLang="en-US" sz="2000" dirty="0">
              <a:solidFill>
                <a:schemeClr val="bg1"/>
              </a:solidFill>
              <a:cs typeface="+mn-ea"/>
              <a:sym typeface="+mn-lt"/>
            </a:endParaRPr>
          </a:p>
        </p:txBody>
      </p:sp>
      <p:sp>
        <p:nvSpPr>
          <p:cNvPr id="31" name="文本框 5"/>
          <p:cNvSpPr txBox="1"/>
          <p:nvPr/>
        </p:nvSpPr>
        <p:spPr>
          <a:xfrm>
            <a:off x="5385499" y="3574679"/>
            <a:ext cx="733826" cy="707886"/>
          </a:xfrm>
          <a:prstGeom prst="rect">
            <a:avLst/>
          </a:prstGeom>
          <a:noFill/>
        </p:spPr>
        <p:txBody>
          <a:bodyPr wrap="square" rtlCol="0">
            <a:spAutoFit/>
          </a:bodyPr>
          <a:lstStyle/>
          <a:p>
            <a:r>
              <a:rPr lang="zh-CN" altLang="en-US" sz="2000" dirty="0" smtClean="0">
                <a:solidFill>
                  <a:schemeClr val="bg1"/>
                </a:solidFill>
                <a:cs typeface="+mn-ea"/>
                <a:sym typeface="+mn-lt"/>
              </a:rPr>
              <a:t>展示内容</a:t>
            </a:r>
            <a:endParaRPr lang="zh-CN" altLang="en-US" sz="2000" dirty="0">
              <a:solidFill>
                <a:schemeClr val="bg1"/>
              </a:solidFill>
              <a:cs typeface="+mn-ea"/>
              <a:sym typeface="+mn-lt"/>
            </a:endParaRPr>
          </a:p>
        </p:txBody>
      </p:sp>
      <p:sp>
        <p:nvSpPr>
          <p:cNvPr id="32" name="文本框 5"/>
          <p:cNvSpPr txBox="1"/>
          <p:nvPr/>
        </p:nvSpPr>
        <p:spPr>
          <a:xfrm>
            <a:off x="7061899" y="3593648"/>
            <a:ext cx="733826" cy="707886"/>
          </a:xfrm>
          <a:prstGeom prst="rect">
            <a:avLst/>
          </a:prstGeom>
          <a:noFill/>
        </p:spPr>
        <p:txBody>
          <a:bodyPr wrap="square" rtlCol="0">
            <a:spAutoFit/>
          </a:bodyPr>
          <a:lstStyle/>
          <a:p>
            <a:r>
              <a:rPr lang="zh-CN" altLang="en-US" sz="2000" dirty="0" smtClean="0">
                <a:solidFill>
                  <a:schemeClr val="bg1"/>
                </a:solidFill>
                <a:cs typeface="+mn-ea"/>
                <a:sym typeface="+mn-lt"/>
              </a:rPr>
              <a:t>展示内容</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983354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ppt-圆形">
            <a:extLst>
              <a:ext uri="{FF2B5EF4-FFF2-40B4-BE49-F238E27FC236}">
                <a16:creationId xmlns:a16="http://schemas.microsoft.com/office/drawing/2014/main" xmlns="" id="{8AFDBFFC-F0E7-41E6-A700-A857525E70F1}"/>
              </a:ext>
            </a:extLst>
          </p:cNvPr>
          <p:cNvSpPr/>
          <p:nvPr/>
        </p:nvSpPr>
        <p:spPr>
          <a:xfrm rot="18911031">
            <a:off x="842321" y="2308921"/>
            <a:ext cx="1434263" cy="1434262"/>
          </a:xfrm>
          <a:prstGeom prst="teardrop">
            <a:avLst/>
          </a:prstGeom>
          <a:solidFill>
            <a:srgbClr val="526188"/>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white"/>
              </a:solidFill>
              <a:effectLst/>
              <a:uLnTx/>
              <a:uFillTx/>
              <a:latin typeface="Franklin Gothic Book"/>
              <a:ea typeface="黑体"/>
              <a:cs typeface="+mn-ea"/>
              <a:sym typeface="+mn-lt"/>
            </a:endParaRPr>
          </a:p>
        </p:txBody>
      </p:sp>
      <p:sp>
        <p:nvSpPr>
          <p:cNvPr id="3" name="koppt-圆形">
            <a:extLst>
              <a:ext uri="{FF2B5EF4-FFF2-40B4-BE49-F238E27FC236}">
                <a16:creationId xmlns:a16="http://schemas.microsoft.com/office/drawing/2014/main" xmlns="" id="{90424769-5C05-4157-9D00-199E1142B25D}"/>
              </a:ext>
            </a:extLst>
          </p:cNvPr>
          <p:cNvSpPr/>
          <p:nvPr/>
        </p:nvSpPr>
        <p:spPr>
          <a:xfrm rot="18911031">
            <a:off x="2862999" y="2338545"/>
            <a:ext cx="1434263" cy="1434262"/>
          </a:xfrm>
          <a:prstGeom prst="teardrop">
            <a:avLst/>
          </a:prstGeom>
          <a:solidFill>
            <a:srgbClr val="E7C7A0"/>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smtClean="0">
              <a:ln>
                <a:noFill/>
              </a:ln>
              <a:solidFill>
                <a:prstClr val="white"/>
              </a:solidFill>
              <a:effectLst/>
              <a:uLnTx/>
              <a:uFillTx/>
              <a:latin typeface="Franklin Gothic Book"/>
              <a:ea typeface="黑体"/>
              <a:cs typeface="+mn-ea"/>
              <a:sym typeface="+mn-lt"/>
            </a:endParaRPr>
          </a:p>
        </p:txBody>
      </p:sp>
      <p:sp>
        <p:nvSpPr>
          <p:cNvPr id="4" name="koppt-圆形">
            <a:extLst>
              <a:ext uri="{FF2B5EF4-FFF2-40B4-BE49-F238E27FC236}">
                <a16:creationId xmlns:a16="http://schemas.microsoft.com/office/drawing/2014/main" xmlns="" id="{B0A7792A-BF16-4050-87AB-A5224C94D9AA}"/>
              </a:ext>
            </a:extLst>
          </p:cNvPr>
          <p:cNvSpPr/>
          <p:nvPr/>
        </p:nvSpPr>
        <p:spPr>
          <a:xfrm rot="18911031">
            <a:off x="5083800" y="2319618"/>
            <a:ext cx="1434263" cy="1434262"/>
          </a:xfrm>
          <a:prstGeom prst="teardrop">
            <a:avLst/>
          </a:prstGeom>
          <a:solidFill>
            <a:srgbClr val="526188"/>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white"/>
              </a:solidFill>
              <a:effectLst/>
              <a:uLnTx/>
              <a:uFillTx/>
              <a:latin typeface="Franklin Gothic Book"/>
              <a:ea typeface="黑体"/>
              <a:cs typeface="+mn-ea"/>
              <a:sym typeface="+mn-lt"/>
            </a:endParaRPr>
          </a:p>
        </p:txBody>
      </p:sp>
      <p:sp>
        <p:nvSpPr>
          <p:cNvPr id="5" name="koppt-圆形">
            <a:extLst>
              <a:ext uri="{FF2B5EF4-FFF2-40B4-BE49-F238E27FC236}">
                <a16:creationId xmlns:a16="http://schemas.microsoft.com/office/drawing/2014/main" xmlns="" id="{1E0F1B48-A132-4A59-88B7-61A5359C49CD}"/>
              </a:ext>
            </a:extLst>
          </p:cNvPr>
          <p:cNvSpPr/>
          <p:nvPr/>
        </p:nvSpPr>
        <p:spPr>
          <a:xfrm rot="18911031">
            <a:off x="7121051" y="2319619"/>
            <a:ext cx="1434263" cy="1434262"/>
          </a:xfrm>
          <a:prstGeom prst="teardrop">
            <a:avLst/>
          </a:prstGeom>
          <a:solidFill>
            <a:srgbClr val="E7C7A0"/>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white"/>
              </a:solidFill>
              <a:effectLst/>
              <a:uLnTx/>
              <a:uFillTx/>
              <a:latin typeface="Franklin Gothic Book"/>
              <a:ea typeface="黑体"/>
              <a:cs typeface="+mn-ea"/>
              <a:sym typeface="+mn-lt"/>
            </a:endParaRPr>
          </a:p>
        </p:txBody>
      </p:sp>
      <p:sp>
        <p:nvSpPr>
          <p:cNvPr id="6" name="Rectangle 28">
            <a:extLst>
              <a:ext uri="{FF2B5EF4-FFF2-40B4-BE49-F238E27FC236}">
                <a16:creationId xmlns:a16="http://schemas.microsoft.com/office/drawing/2014/main" xmlns="" id="{A72E6344-9CD6-4EFD-9FB5-427F793502C2}"/>
              </a:ext>
            </a:extLst>
          </p:cNvPr>
          <p:cNvSpPr/>
          <p:nvPr/>
        </p:nvSpPr>
        <p:spPr>
          <a:xfrm>
            <a:off x="897972" y="3109958"/>
            <a:ext cx="1322960" cy="307764"/>
          </a:xfrm>
          <a:prstGeom prst="rect">
            <a:avLst/>
          </a:prstGeom>
        </p:spPr>
        <p:txBody>
          <a:bodyPr wrap="square" lIns="91428" tIns="45714" rIns="91428" bIns="45714">
            <a:spAutoFit/>
          </a:bodyPr>
          <a:lstStyle/>
          <a:p>
            <a:pPr algn="ctr" fontAlgn="base">
              <a:spcBef>
                <a:spcPct val="0"/>
              </a:spcBef>
              <a:spcAft>
                <a:spcPct val="0"/>
              </a:spcAft>
            </a:pPr>
            <a:r>
              <a:rPr lang="zh-CN" altLang="en-US" sz="1400" dirty="0">
                <a:solidFill>
                  <a:prstClr val="white"/>
                </a:solidFill>
                <a:ea typeface="宋体" pitchFamily="2" charset="-122"/>
                <a:sym typeface="+mn-lt"/>
              </a:rPr>
              <a:t>输入标题文本</a:t>
            </a:r>
          </a:p>
        </p:txBody>
      </p:sp>
      <p:sp>
        <p:nvSpPr>
          <p:cNvPr id="7" name="Rectangle 9">
            <a:extLst>
              <a:ext uri="{FF2B5EF4-FFF2-40B4-BE49-F238E27FC236}">
                <a16:creationId xmlns:a16="http://schemas.microsoft.com/office/drawing/2014/main" xmlns="" id="{900BB654-63C2-466F-A3D0-F13D870A0BFE}"/>
              </a:ext>
            </a:extLst>
          </p:cNvPr>
          <p:cNvSpPr/>
          <p:nvPr/>
        </p:nvSpPr>
        <p:spPr>
          <a:xfrm>
            <a:off x="1083992" y="2619847"/>
            <a:ext cx="858399" cy="461653"/>
          </a:xfrm>
          <a:prstGeom prst="rect">
            <a:avLst/>
          </a:prstGeom>
        </p:spPr>
        <p:txBody>
          <a:bodyPr wrap="square" lIns="91428" tIns="45714" rIns="91428" bIns="45714">
            <a:spAutoFit/>
          </a:bodyPr>
          <a:lstStyle/>
          <a:p>
            <a:pPr algn="ctr" fontAlgn="base">
              <a:spcBef>
                <a:spcPct val="0"/>
              </a:spcBef>
              <a:spcAft>
                <a:spcPct val="0"/>
              </a:spcAft>
            </a:pPr>
            <a:r>
              <a:rPr lang="en-US" sz="2400" b="1" dirty="0">
                <a:solidFill>
                  <a:prstClr val="white"/>
                </a:solidFill>
                <a:latin typeface="Franklin Gothic Book"/>
                <a:ea typeface="宋体" pitchFamily="2" charset="-122"/>
                <a:sym typeface="+mn-lt"/>
              </a:rPr>
              <a:t>69</a:t>
            </a:r>
            <a:r>
              <a:rPr lang="en-US" altLang="zh-CN" sz="2400" b="1" dirty="0">
                <a:solidFill>
                  <a:prstClr val="white"/>
                </a:solidFill>
                <a:latin typeface="Franklin Gothic Book"/>
                <a:ea typeface="黑体"/>
                <a:cs typeface="+mn-ea"/>
                <a:sym typeface="+mn-lt"/>
              </a:rPr>
              <a:t>%</a:t>
            </a:r>
            <a:endParaRPr lang="en-US" sz="2400" b="1" dirty="0">
              <a:solidFill>
                <a:prstClr val="white"/>
              </a:solidFill>
              <a:latin typeface="Franklin Gothic Book"/>
              <a:ea typeface="宋体" pitchFamily="2" charset="-122"/>
              <a:sym typeface="+mn-lt"/>
            </a:endParaRPr>
          </a:p>
        </p:txBody>
      </p:sp>
      <p:sp>
        <p:nvSpPr>
          <p:cNvPr id="9" name="Rectangle 11">
            <a:extLst>
              <a:ext uri="{FF2B5EF4-FFF2-40B4-BE49-F238E27FC236}">
                <a16:creationId xmlns:a16="http://schemas.microsoft.com/office/drawing/2014/main" xmlns="" id="{357BBD09-27C0-43F0-939B-E0B54E1797CD}"/>
              </a:ext>
            </a:extLst>
          </p:cNvPr>
          <p:cNvSpPr/>
          <p:nvPr/>
        </p:nvSpPr>
        <p:spPr>
          <a:xfrm>
            <a:off x="3123266" y="2649471"/>
            <a:ext cx="889038" cy="461653"/>
          </a:xfrm>
          <a:prstGeom prst="rect">
            <a:avLst/>
          </a:prstGeom>
        </p:spPr>
        <p:txBody>
          <a:bodyPr wrap="square" lIns="91428" tIns="45714" rIns="91428" bIns="45714">
            <a:spAutoFit/>
          </a:bodyPr>
          <a:lstStyle/>
          <a:p>
            <a:pPr algn="ctr" fontAlgn="base">
              <a:spcBef>
                <a:spcPct val="0"/>
              </a:spcBef>
              <a:spcAft>
                <a:spcPct val="0"/>
              </a:spcAft>
            </a:pPr>
            <a:r>
              <a:rPr lang="en-US" sz="2400" b="1" dirty="0">
                <a:solidFill>
                  <a:prstClr val="white"/>
                </a:solidFill>
                <a:latin typeface="Franklin Gothic Book"/>
                <a:ea typeface="宋体" pitchFamily="2" charset="-122"/>
                <a:sym typeface="+mn-lt"/>
              </a:rPr>
              <a:t>53</a:t>
            </a:r>
            <a:r>
              <a:rPr lang="en-US" altLang="zh-CN" sz="2400" b="1" dirty="0">
                <a:solidFill>
                  <a:prstClr val="white"/>
                </a:solidFill>
                <a:latin typeface="Franklin Gothic Book"/>
                <a:ea typeface="黑体"/>
                <a:cs typeface="+mn-ea"/>
                <a:sym typeface="+mn-lt"/>
              </a:rPr>
              <a:t>%</a:t>
            </a:r>
            <a:endParaRPr lang="en-US" sz="2400" b="1" dirty="0">
              <a:solidFill>
                <a:prstClr val="white"/>
              </a:solidFill>
              <a:latin typeface="Franklin Gothic Book"/>
              <a:ea typeface="宋体" pitchFamily="2" charset="-122"/>
              <a:sym typeface="+mn-lt"/>
            </a:endParaRPr>
          </a:p>
        </p:txBody>
      </p:sp>
      <p:sp>
        <p:nvSpPr>
          <p:cNvPr id="11" name="Rectangle 13">
            <a:extLst>
              <a:ext uri="{FF2B5EF4-FFF2-40B4-BE49-F238E27FC236}">
                <a16:creationId xmlns:a16="http://schemas.microsoft.com/office/drawing/2014/main" xmlns="" id="{CB96FFB7-92BA-4B73-8DE6-EB876232A8E0}"/>
              </a:ext>
            </a:extLst>
          </p:cNvPr>
          <p:cNvSpPr/>
          <p:nvPr/>
        </p:nvSpPr>
        <p:spPr>
          <a:xfrm>
            <a:off x="5344170" y="2630544"/>
            <a:ext cx="889987" cy="461653"/>
          </a:xfrm>
          <a:prstGeom prst="rect">
            <a:avLst/>
          </a:prstGeom>
        </p:spPr>
        <p:txBody>
          <a:bodyPr wrap="square" lIns="91428" tIns="45714" rIns="91428" bIns="45714">
            <a:spAutoFit/>
          </a:bodyPr>
          <a:lstStyle/>
          <a:p>
            <a:pPr algn="ctr" fontAlgn="base">
              <a:spcBef>
                <a:spcPct val="0"/>
              </a:spcBef>
              <a:spcAft>
                <a:spcPct val="0"/>
              </a:spcAft>
            </a:pPr>
            <a:r>
              <a:rPr lang="en-US" sz="2400" b="1" dirty="0">
                <a:solidFill>
                  <a:prstClr val="white"/>
                </a:solidFill>
                <a:latin typeface="Franklin Gothic Book"/>
                <a:ea typeface="宋体" pitchFamily="2" charset="-122"/>
                <a:sym typeface="+mn-lt"/>
              </a:rPr>
              <a:t>91</a:t>
            </a:r>
            <a:r>
              <a:rPr lang="en-US" altLang="zh-CN" sz="2400" b="1" dirty="0">
                <a:solidFill>
                  <a:prstClr val="white"/>
                </a:solidFill>
                <a:latin typeface="Franklin Gothic Book"/>
                <a:ea typeface="黑体"/>
                <a:cs typeface="+mn-ea"/>
                <a:sym typeface="+mn-lt"/>
              </a:rPr>
              <a:t>%</a:t>
            </a:r>
            <a:endParaRPr lang="en-US" sz="2400" b="1" dirty="0">
              <a:solidFill>
                <a:prstClr val="white"/>
              </a:solidFill>
              <a:latin typeface="Franklin Gothic Book"/>
              <a:ea typeface="宋体" pitchFamily="2" charset="-122"/>
              <a:sym typeface="+mn-lt"/>
            </a:endParaRPr>
          </a:p>
        </p:txBody>
      </p:sp>
      <p:sp>
        <p:nvSpPr>
          <p:cNvPr id="13" name="Rectangle 18">
            <a:extLst>
              <a:ext uri="{FF2B5EF4-FFF2-40B4-BE49-F238E27FC236}">
                <a16:creationId xmlns:a16="http://schemas.microsoft.com/office/drawing/2014/main" xmlns="" id="{B2EDACD2-90FF-44BF-AC4C-E973A914B40A}"/>
              </a:ext>
            </a:extLst>
          </p:cNvPr>
          <p:cNvSpPr/>
          <p:nvPr/>
        </p:nvSpPr>
        <p:spPr>
          <a:xfrm>
            <a:off x="7396464" y="2630545"/>
            <a:ext cx="888859" cy="461653"/>
          </a:xfrm>
          <a:prstGeom prst="rect">
            <a:avLst/>
          </a:prstGeom>
        </p:spPr>
        <p:txBody>
          <a:bodyPr wrap="square" lIns="91428" tIns="45714" rIns="91428" bIns="45714">
            <a:spAutoFit/>
          </a:bodyPr>
          <a:lstStyle/>
          <a:p>
            <a:pPr algn="ctr" fontAlgn="base">
              <a:spcBef>
                <a:spcPct val="0"/>
              </a:spcBef>
              <a:spcAft>
                <a:spcPct val="0"/>
              </a:spcAft>
            </a:pPr>
            <a:r>
              <a:rPr lang="en-US" sz="2400" b="1" dirty="0">
                <a:solidFill>
                  <a:prstClr val="white"/>
                </a:solidFill>
                <a:latin typeface="Franklin Gothic Book"/>
                <a:ea typeface="宋体" pitchFamily="2" charset="-122"/>
                <a:sym typeface="+mn-lt"/>
              </a:rPr>
              <a:t>85</a:t>
            </a:r>
            <a:r>
              <a:rPr lang="en-US" altLang="zh-CN" sz="2400" b="1" dirty="0">
                <a:solidFill>
                  <a:prstClr val="white"/>
                </a:solidFill>
                <a:latin typeface="Franklin Gothic Book"/>
                <a:ea typeface="黑体"/>
                <a:cs typeface="+mn-ea"/>
                <a:sym typeface="+mn-lt"/>
              </a:rPr>
              <a:t>%</a:t>
            </a:r>
            <a:endParaRPr lang="en-US" sz="2400" b="1" dirty="0">
              <a:solidFill>
                <a:prstClr val="white"/>
              </a:solidFill>
              <a:latin typeface="Franklin Gothic Book"/>
              <a:ea typeface="宋体" pitchFamily="2" charset="-122"/>
              <a:sym typeface="+mn-lt"/>
            </a:endParaRPr>
          </a:p>
        </p:txBody>
      </p:sp>
      <p:sp>
        <p:nvSpPr>
          <p:cNvPr id="14" name="Rectangle 19">
            <a:extLst>
              <a:ext uri="{FF2B5EF4-FFF2-40B4-BE49-F238E27FC236}">
                <a16:creationId xmlns:a16="http://schemas.microsoft.com/office/drawing/2014/main" xmlns="" id="{81CD44B3-D019-4EC7-A372-4FEB1DA68A66}"/>
              </a:ext>
            </a:extLst>
          </p:cNvPr>
          <p:cNvSpPr/>
          <p:nvPr/>
        </p:nvSpPr>
        <p:spPr>
          <a:xfrm>
            <a:off x="794570" y="3937097"/>
            <a:ext cx="1441883" cy="338542"/>
          </a:xfrm>
          <a:prstGeom prst="rect">
            <a:avLst/>
          </a:prstGeom>
        </p:spPr>
        <p:txBody>
          <a:bodyPr wrap="square" lIns="91428" tIns="45714" rIns="91428" bIns="45714">
            <a:spAutoFit/>
          </a:bodyPr>
          <a:lstStyle/>
          <a:p>
            <a:pPr algn="ctr" fontAlgn="base">
              <a:spcBef>
                <a:spcPct val="0"/>
              </a:spcBef>
              <a:spcAft>
                <a:spcPct val="0"/>
              </a:spcAft>
            </a:pPr>
            <a:r>
              <a:rPr lang="zh-CN" altLang="en-US" sz="1600" b="1" dirty="0" smtClean="0">
                <a:solidFill>
                  <a:prstClr val="black">
                    <a:lumMod val="40000"/>
                    <a:lumOff val="60000"/>
                  </a:prstClr>
                </a:solidFill>
                <a:latin typeface="+mj-ea"/>
                <a:ea typeface="+mj-ea"/>
                <a:sym typeface="+mn-lt"/>
              </a:rPr>
              <a:t>输入标题文本</a:t>
            </a:r>
            <a:endParaRPr lang="en-US" sz="1600" b="1" dirty="0">
              <a:solidFill>
                <a:prstClr val="black">
                  <a:lumMod val="40000"/>
                  <a:lumOff val="60000"/>
                </a:prstClr>
              </a:solidFill>
              <a:latin typeface="+mj-ea"/>
              <a:ea typeface="+mj-ea"/>
              <a:sym typeface="+mn-lt"/>
            </a:endParaRPr>
          </a:p>
        </p:txBody>
      </p:sp>
      <p:sp>
        <p:nvSpPr>
          <p:cNvPr id="15" name="Rectangle 20">
            <a:extLst>
              <a:ext uri="{FF2B5EF4-FFF2-40B4-BE49-F238E27FC236}">
                <a16:creationId xmlns:a16="http://schemas.microsoft.com/office/drawing/2014/main" xmlns="" id="{24226043-83FF-4E78-9ED8-4AEEB9726AAC}"/>
              </a:ext>
            </a:extLst>
          </p:cNvPr>
          <p:cNvSpPr/>
          <p:nvPr/>
        </p:nvSpPr>
        <p:spPr>
          <a:xfrm>
            <a:off x="722951" y="4348139"/>
            <a:ext cx="1673002" cy="43267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zh-CN" altLang="en-US" sz="900" dirty="0">
                <a:solidFill>
                  <a:prstClr val="black"/>
                </a:solidFill>
                <a:ea typeface="宋体" pitchFamily="2" charset="-122"/>
                <a:sym typeface="+mn-lt"/>
              </a:rPr>
              <a:t>点击输入您的内容点击输入您的内容点击输入</a:t>
            </a:r>
            <a:endParaRPr lang="en-US" sz="900" dirty="0">
              <a:solidFill>
                <a:prstClr val="black"/>
              </a:solidFill>
              <a:latin typeface="Franklin Gothic Book"/>
              <a:ea typeface="宋体" pitchFamily="2" charset="-122"/>
              <a:sym typeface="+mn-lt"/>
            </a:endParaRPr>
          </a:p>
        </p:txBody>
      </p:sp>
      <p:sp>
        <p:nvSpPr>
          <p:cNvPr id="22" name="koppt-圆形">
            <a:extLst>
              <a:ext uri="{FF2B5EF4-FFF2-40B4-BE49-F238E27FC236}">
                <a16:creationId xmlns:a16="http://schemas.microsoft.com/office/drawing/2014/main" xmlns="" id="{B227A5C1-1139-45AB-849F-712692D0ECCE}"/>
              </a:ext>
            </a:extLst>
          </p:cNvPr>
          <p:cNvSpPr/>
          <p:nvPr/>
        </p:nvSpPr>
        <p:spPr>
          <a:xfrm rot="8100000">
            <a:off x="1266398" y="1314137"/>
            <a:ext cx="528745" cy="528746"/>
          </a:xfrm>
          <a:prstGeom prst="teardrop">
            <a:avLst/>
          </a:prstGeom>
          <a:solidFill>
            <a:srgbClr val="526188">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white"/>
              </a:solidFill>
              <a:effectLst/>
              <a:uLnTx/>
              <a:uFillTx/>
              <a:latin typeface="Franklin Gothic Book"/>
              <a:ea typeface="黑体"/>
              <a:cs typeface="+mn-ea"/>
              <a:sym typeface="+mn-lt"/>
            </a:endParaRPr>
          </a:p>
        </p:txBody>
      </p:sp>
      <p:sp>
        <p:nvSpPr>
          <p:cNvPr id="23" name="koppt-圆形">
            <a:extLst>
              <a:ext uri="{FF2B5EF4-FFF2-40B4-BE49-F238E27FC236}">
                <a16:creationId xmlns:a16="http://schemas.microsoft.com/office/drawing/2014/main" xmlns="" id="{5F5CE208-E0D3-4335-8F13-DD7D3EE42E09}"/>
              </a:ext>
            </a:extLst>
          </p:cNvPr>
          <p:cNvSpPr/>
          <p:nvPr/>
        </p:nvSpPr>
        <p:spPr>
          <a:xfrm rot="8100000">
            <a:off x="3347254" y="1345862"/>
            <a:ext cx="528745" cy="528746"/>
          </a:xfrm>
          <a:prstGeom prst="teardrop">
            <a:avLst/>
          </a:prstGeom>
          <a:solidFill>
            <a:srgbClr val="E7C7A0">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white"/>
              </a:solidFill>
              <a:effectLst/>
              <a:uLnTx/>
              <a:uFillTx/>
              <a:latin typeface="Franklin Gothic Book"/>
              <a:ea typeface="黑体"/>
              <a:cs typeface="+mn-ea"/>
              <a:sym typeface="+mn-lt"/>
            </a:endParaRPr>
          </a:p>
        </p:txBody>
      </p:sp>
      <p:sp>
        <p:nvSpPr>
          <p:cNvPr id="24" name="koppt-圆形">
            <a:extLst>
              <a:ext uri="{FF2B5EF4-FFF2-40B4-BE49-F238E27FC236}">
                <a16:creationId xmlns:a16="http://schemas.microsoft.com/office/drawing/2014/main" xmlns="" id="{24FDE1D5-0994-4C12-89F7-A892F04B3053}"/>
              </a:ext>
            </a:extLst>
          </p:cNvPr>
          <p:cNvSpPr/>
          <p:nvPr/>
        </p:nvSpPr>
        <p:spPr>
          <a:xfrm rot="8100000">
            <a:off x="5536559" y="1343348"/>
            <a:ext cx="528745" cy="528746"/>
          </a:xfrm>
          <a:prstGeom prst="teardrop">
            <a:avLst/>
          </a:prstGeom>
          <a:solidFill>
            <a:srgbClr val="526188">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smtClean="0">
              <a:ln>
                <a:noFill/>
              </a:ln>
              <a:solidFill>
                <a:prstClr val="white"/>
              </a:solidFill>
              <a:effectLst/>
              <a:uLnTx/>
              <a:uFillTx/>
              <a:latin typeface="Franklin Gothic Book"/>
              <a:ea typeface="黑体"/>
              <a:cs typeface="+mn-ea"/>
              <a:sym typeface="+mn-lt"/>
            </a:endParaRPr>
          </a:p>
        </p:txBody>
      </p:sp>
      <p:sp>
        <p:nvSpPr>
          <p:cNvPr id="25" name="koppt-圆形">
            <a:extLst>
              <a:ext uri="{FF2B5EF4-FFF2-40B4-BE49-F238E27FC236}">
                <a16:creationId xmlns:a16="http://schemas.microsoft.com/office/drawing/2014/main" xmlns="" id="{C9E80C39-0771-4B8A-A10D-219813A90202}"/>
              </a:ext>
            </a:extLst>
          </p:cNvPr>
          <p:cNvSpPr/>
          <p:nvPr/>
        </p:nvSpPr>
        <p:spPr>
          <a:xfrm rot="8100000">
            <a:off x="7576520" y="1321457"/>
            <a:ext cx="528745" cy="528746"/>
          </a:xfrm>
          <a:prstGeom prst="teardrop">
            <a:avLst/>
          </a:prstGeom>
          <a:solidFill>
            <a:srgbClr val="E7C7A0">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smtClean="0">
              <a:ln>
                <a:noFill/>
              </a:ln>
              <a:solidFill>
                <a:prstClr val="white"/>
              </a:solidFill>
              <a:effectLst/>
              <a:uLnTx/>
              <a:uFillTx/>
              <a:latin typeface="Franklin Gothic Book"/>
              <a:ea typeface="黑体"/>
              <a:cs typeface="+mn-ea"/>
              <a:sym typeface="+mn-lt"/>
            </a:endParaRPr>
          </a:p>
        </p:txBody>
      </p:sp>
      <p:grpSp>
        <p:nvGrpSpPr>
          <p:cNvPr id="26" name="Group 37">
            <a:extLst>
              <a:ext uri="{FF2B5EF4-FFF2-40B4-BE49-F238E27FC236}">
                <a16:creationId xmlns:a16="http://schemas.microsoft.com/office/drawing/2014/main" xmlns="" id="{8E0CFEB4-ADB0-488C-8E59-C7809916EEE1}"/>
              </a:ext>
            </a:extLst>
          </p:cNvPr>
          <p:cNvGrpSpPr/>
          <p:nvPr/>
        </p:nvGrpSpPr>
        <p:grpSpPr>
          <a:xfrm>
            <a:off x="1408777" y="1509094"/>
            <a:ext cx="208828" cy="208828"/>
            <a:chOff x="8216107" y="2577307"/>
            <a:chExt cx="464344" cy="464344"/>
          </a:xfrm>
          <a:solidFill>
            <a:sysClr val="window" lastClr="FFFFFF"/>
          </a:solidFill>
        </p:grpSpPr>
        <p:sp>
          <p:nvSpPr>
            <p:cNvPr id="27" name="AutoShape 52">
              <a:extLst>
                <a:ext uri="{FF2B5EF4-FFF2-40B4-BE49-F238E27FC236}">
                  <a16:creationId xmlns:a16="http://schemas.microsoft.com/office/drawing/2014/main" xmlns="" id="{99364320-B192-454C-882E-818BA347068E}"/>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28" name="AutoShape 53">
              <a:extLst>
                <a:ext uri="{FF2B5EF4-FFF2-40B4-BE49-F238E27FC236}">
                  <a16:creationId xmlns:a16="http://schemas.microsoft.com/office/drawing/2014/main" xmlns="" id="{219B264E-DFCE-4043-A883-27EFCDD17646}"/>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29" name="AutoShape 54">
              <a:extLst>
                <a:ext uri="{FF2B5EF4-FFF2-40B4-BE49-F238E27FC236}">
                  <a16:creationId xmlns:a16="http://schemas.microsoft.com/office/drawing/2014/main" xmlns="" id="{2357B2FD-D061-43FC-95FE-E6D0506CB283}"/>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30" name="AutoShape 55">
              <a:extLst>
                <a:ext uri="{FF2B5EF4-FFF2-40B4-BE49-F238E27FC236}">
                  <a16:creationId xmlns:a16="http://schemas.microsoft.com/office/drawing/2014/main" xmlns="" id="{1420E1A8-7691-4A96-A2C2-9E41363F5365}"/>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31" name="Group 42">
            <a:extLst>
              <a:ext uri="{FF2B5EF4-FFF2-40B4-BE49-F238E27FC236}">
                <a16:creationId xmlns:a16="http://schemas.microsoft.com/office/drawing/2014/main" xmlns="" id="{3FF14E80-E4BB-411B-A9CE-558AB2171623}"/>
              </a:ext>
            </a:extLst>
          </p:cNvPr>
          <p:cNvGrpSpPr/>
          <p:nvPr/>
        </p:nvGrpSpPr>
        <p:grpSpPr>
          <a:xfrm>
            <a:off x="3515998" y="1530731"/>
            <a:ext cx="208828" cy="208828"/>
            <a:chOff x="7275629" y="3045147"/>
            <a:chExt cx="464344" cy="464344"/>
          </a:xfrm>
          <a:solidFill>
            <a:sysClr val="window" lastClr="FFFFFF"/>
          </a:solidFill>
        </p:grpSpPr>
        <p:sp>
          <p:nvSpPr>
            <p:cNvPr id="32" name="AutoShape 56">
              <a:extLst>
                <a:ext uri="{FF2B5EF4-FFF2-40B4-BE49-F238E27FC236}">
                  <a16:creationId xmlns:a16="http://schemas.microsoft.com/office/drawing/2014/main" xmlns="" id="{1E64182D-C689-452B-983C-434BD35FF8F3}"/>
                </a:ext>
              </a:extLst>
            </p:cNvPr>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33" name="AutoShape 57">
              <a:extLst>
                <a:ext uri="{FF2B5EF4-FFF2-40B4-BE49-F238E27FC236}">
                  <a16:creationId xmlns:a16="http://schemas.microsoft.com/office/drawing/2014/main" xmlns="" id="{434F2231-E72B-4AC8-A276-ABF10439E086}"/>
                </a:ext>
              </a:extLst>
            </p:cNvPr>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34" name="AutoShape 58">
              <a:extLst>
                <a:ext uri="{FF2B5EF4-FFF2-40B4-BE49-F238E27FC236}">
                  <a16:creationId xmlns:a16="http://schemas.microsoft.com/office/drawing/2014/main" xmlns="" id="{F61EAA4C-16D3-4AD6-8297-982F78499642}"/>
                </a:ext>
              </a:extLst>
            </p:cNvPr>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35" name="AutoShape 59">
            <a:extLst>
              <a:ext uri="{FF2B5EF4-FFF2-40B4-BE49-F238E27FC236}">
                <a16:creationId xmlns:a16="http://schemas.microsoft.com/office/drawing/2014/main" xmlns="" id="{55690E36-FA12-44D1-9CD9-79D42AC918DC}"/>
              </a:ext>
            </a:extLst>
          </p:cNvPr>
          <p:cNvSpPr>
            <a:spLocks/>
          </p:cNvSpPr>
          <p:nvPr/>
        </p:nvSpPr>
        <p:spPr bwMode="auto">
          <a:xfrm>
            <a:off x="5716360" y="1558355"/>
            <a:ext cx="209184" cy="20882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36" name="Group 47">
            <a:extLst>
              <a:ext uri="{FF2B5EF4-FFF2-40B4-BE49-F238E27FC236}">
                <a16:creationId xmlns:a16="http://schemas.microsoft.com/office/drawing/2014/main" xmlns="" id="{B5165B25-ADFA-4F73-A09A-C3A9BEA275C6}"/>
              </a:ext>
            </a:extLst>
          </p:cNvPr>
          <p:cNvGrpSpPr/>
          <p:nvPr/>
        </p:nvGrpSpPr>
        <p:grpSpPr>
          <a:xfrm>
            <a:off x="7736301" y="1508152"/>
            <a:ext cx="209184" cy="175986"/>
            <a:chOff x="5356342" y="3093565"/>
            <a:chExt cx="465138" cy="391319"/>
          </a:xfrm>
          <a:solidFill>
            <a:sysClr val="window" lastClr="FFFFFF"/>
          </a:solidFill>
        </p:grpSpPr>
        <p:sp>
          <p:nvSpPr>
            <p:cNvPr id="37" name="AutoShape 120">
              <a:extLst>
                <a:ext uri="{FF2B5EF4-FFF2-40B4-BE49-F238E27FC236}">
                  <a16:creationId xmlns:a16="http://schemas.microsoft.com/office/drawing/2014/main" xmlns="" id="{F5307300-CE48-486E-806A-3B175AF20291}"/>
                </a:ext>
              </a:extLst>
            </p:cNvPr>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38" name="AutoShape 121">
              <a:extLst>
                <a:ext uri="{FF2B5EF4-FFF2-40B4-BE49-F238E27FC236}">
                  <a16:creationId xmlns:a16="http://schemas.microsoft.com/office/drawing/2014/main" xmlns="" id="{6A59395F-E981-4515-9CA0-F0B34ACA815B}"/>
                </a:ext>
              </a:extLst>
            </p:cNvPr>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39" name="AutoShape 122">
              <a:extLst>
                <a:ext uri="{FF2B5EF4-FFF2-40B4-BE49-F238E27FC236}">
                  <a16:creationId xmlns:a16="http://schemas.microsoft.com/office/drawing/2014/main" xmlns="" id="{C8A873B3-7031-49C8-9D73-30ECF0256D56}"/>
                </a:ext>
              </a:extLst>
            </p:cNvPr>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40" name="Rectangle 28">
            <a:extLst>
              <a:ext uri="{FF2B5EF4-FFF2-40B4-BE49-F238E27FC236}">
                <a16:creationId xmlns:a16="http://schemas.microsoft.com/office/drawing/2014/main" xmlns="" id="{A72E6344-9CD6-4EFD-9FB5-427F793502C2}"/>
              </a:ext>
            </a:extLst>
          </p:cNvPr>
          <p:cNvSpPr/>
          <p:nvPr/>
        </p:nvSpPr>
        <p:spPr>
          <a:xfrm>
            <a:off x="2950146" y="3200953"/>
            <a:ext cx="1322960" cy="307764"/>
          </a:xfrm>
          <a:prstGeom prst="rect">
            <a:avLst/>
          </a:prstGeom>
        </p:spPr>
        <p:txBody>
          <a:bodyPr wrap="square" lIns="91428" tIns="45714" rIns="91428" bIns="45714">
            <a:spAutoFit/>
          </a:bodyPr>
          <a:lstStyle/>
          <a:p>
            <a:pPr algn="ctr" fontAlgn="base">
              <a:spcBef>
                <a:spcPct val="0"/>
              </a:spcBef>
              <a:spcAft>
                <a:spcPct val="0"/>
              </a:spcAft>
            </a:pPr>
            <a:r>
              <a:rPr lang="zh-CN" altLang="en-US" sz="1400" dirty="0">
                <a:solidFill>
                  <a:prstClr val="white"/>
                </a:solidFill>
                <a:ea typeface="宋体" pitchFamily="2" charset="-122"/>
                <a:sym typeface="+mn-lt"/>
              </a:rPr>
              <a:t>输入标题文本</a:t>
            </a:r>
          </a:p>
        </p:txBody>
      </p:sp>
      <p:sp>
        <p:nvSpPr>
          <p:cNvPr id="41" name="Rectangle 28">
            <a:extLst>
              <a:ext uri="{FF2B5EF4-FFF2-40B4-BE49-F238E27FC236}">
                <a16:creationId xmlns:a16="http://schemas.microsoft.com/office/drawing/2014/main" xmlns="" id="{A72E6344-9CD6-4EFD-9FB5-427F793502C2}"/>
              </a:ext>
            </a:extLst>
          </p:cNvPr>
          <p:cNvSpPr/>
          <p:nvPr/>
        </p:nvSpPr>
        <p:spPr>
          <a:xfrm>
            <a:off x="5127682" y="3208393"/>
            <a:ext cx="1322960" cy="307764"/>
          </a:xfrm>
          <a:prstGeom prst="rect">
            <a:avLst/>
          </a:prstGeom>
        </p:spPr>
        <p:txBody>
          <a:bodyPr wrap="square" lIns="91428" tIns="45714" rIns="91428" bIns="45714">
            <a:spAutoFit/>
          </a:bodyPr>
          <a:lstStyle/>
          <a:p>
            <a:pPr algn="ctr" fontAlgn="base">
              <a:spcBef>
                <a:spcPct val="0"/>
              </a:spcBef>
              <a:spcAft>
                <a:spcPct val="0"/>
              </a:spcAft>
            </a:pPr>
            <a:r>
              <a:rPr lang="zh-CN" altLang="en-US" sz="1400" dirty="0">
                <a:solidFill>
                  <a:prstClr val="white"/>
                </a:solidFill>
                <a:ea typeface="宋体" pitchFamily="2" charset="-122"/>
                <a:sym typeface="+mn-lt"/>
              </a:rPr>
              <a:t>输入标题文本</a:t>
            </a:r>
          </a:p>
        </p:txBody>
      </p:sp>
      <p:sp>
        <p:nvSpPr>
          <p:cNvPr id="42" name="Rectangle 28">
            <a:extLst>
              <a:ext uri="{FF2B5EF4-FFF2-40B4-BE49-F238E27FC236}">
                <a16:creationId xmlns:a16="http://schemas.microsoft.com/office/drawing/2014/main" xmlns="" id="{A72E6344-9CD6-4EFD-9FB5-427F793502C2}"/>
              </a:ext>
            </a:extLst>
          </p:cNvPr>
          <p:cNvSpPr/>
          <p:nvPr/>
        </p:nvSpPr>
        <p:spPr>
          <a:xfrm>
            <a:off x="7179413" y="3200953"/>
            <a:ext cx="1322960" cy="307764"/>
          </a:xfrm>
          <a:prstGeom prst="rect">
            <a:avLst/>
          </a:prstGeom>
        </p:spPr>
        <p:txBody>
          <a:bodyPr wrap="square" lIns="91428" tIns="45714" rIns="91428" bIns="45714">
            <a:spAutoFit/>
          </a:bodyPr>
          <a:lstStyle/>
          <a:p>
            <a:pPr algn="ctr" fontAlgn="base">
              <a:spcBef>
                <a:spcPct val="0"/>
              </a:spcBef>
              <a:spcAft>
                <a:spcPct val="0"/>
              </a:spcAft>
            </a:pPr>
            <a:r>
              <a:rPr lang="zh-CN" altLang="en-US" sz="1400" dirty="0">
                <a:solidFill>
                  <a:prstClr val="white"/>
                </a:solidFill>
                <a:ea typeface="宋体" pitchFamily="2" charset="-122"/>
                <a:sym typeface="+mn-lt"/>
              </a:rPr>
              <a:t>输入标题文本</a:t>
            </a:r>
          </a:p>
        </p:txBody>
      </p:sp>
      <p:sp>
        <p:nvSpPr>
          <p:cNvPr id="43" name="Rectangle 19">
            <a:extLst>
              <a:ext uri="{FF2B5EF4-FFF2-40B4-BE49-F238E27FC236}">
                <a16:creationId xmlns:a16="http://schemas.microsoft.com/office/drawing/2014/main" xmlns="" id="{81CD44B3-D019-4EC7-A372-4FEB1DA68A66}"/>
              </a:ext>
            </a:extLst>
          </p:cNvPr>
          <p:cNvSpPr/>
          <p:nvPr/>
        </p:nvSpPr>
        <p:spPr>
          <a:xfrm>
            <a:off x="2820100" y="3937097"/>
            <a:ext cx="1441883" cy="338542"/>
          </a:xfrm>
          <a:prstGeom prst="rect">
            <a:avLst/>
          </a:prstGeom>
        </p:spPr>
        <p:txBody>
          <a:bodyPr wrap="square" lIns="91428" tIns="45714" rIns="91428" bIns="45714">
            <a:spAutoFit/>
          </a:bodyPr>
          <a:lstStyle/>
          <a:p>
            <a:pPr algn="ctr" fontAlgn="base">
              <a:spcBef>
                <a:spcPct val="0"/>
              </a:spcBef>
              <a:spcAft>
                <a:spcPct val="0"/>
              </a:spcAft>
            </a:pPr>
            <a:r>
              <a:rPr lang="zh-CN" altLang="en-US" sz="1600" b="1" dirty="0" smtClean="0">
                <a:solidFill>
                  <a:prstClr val="black">
                    <a:lumMod val="40000"/>
                    <a:lumOff val="60000"/>
                  </a:prstClr>
                </a:solidFill>
                <a:latin typeface="+mj-ea"/>
                <a:ea typeface="+mj-ea"/>
                <a:sym typeface="+mn-lt"/>
              </a:rPr>
              <a:t>输入标题文本</a:t>
            </a:r>
            <a:endParaRPr lang="en-US" sz="1600" b="1" dirty="0">
              <a:solidFill>
                <a:prstClr val="black">
                  <a:lumMod val="40000"/>
                  <a:lumOff val="60000"/>
                </a:prstClr>
              </a:solidFill>
              <a:latin typeface="+mj-ea"/>
              <a:ea typeface="+mj-ea"/>
              <a:sym typeface="+mn-lt"/>
            </a:endParaRPr>
          </a:p>
        </p:txBody>
      </p:sp>
      <p:sp>
        <p:nvSpPr>
          <p:cNvPr id="44" name="Rectangle 20">
            <a:extLst>
              <a:ext uri="{FF2B5EF4-FFF2-40B4-BE49-F238E27FC236}">
                <a16:creationId xmlns:a16="http://schemas.microsoft.com/office/drawing/2014/main" xmlns="" id="{24226043-83FF-4E78-9ED8-4AEEB9726AAC}"/>
              </a:ext>
            </a:extLst>
          </p:cNvPr>
          <p:cNvSpPr/>
          <p:nvPr/>
        </p:nvSpPr>
        <p:spPr>
          <a:xfrm>
            <a:off x="2748481" y="4348139"/>
            <a:ext cx="1673002" cy="43267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zh-CN" altLang="en-US" sz="900" dirty="0">
                <a:solidFill>
                  <a:prstClr val="black"/>
                </a:solidFill>
                <a:ea typeface="宋体" pitchFamily="2" charset="-122"/>
                <a:sym typeface="+mn-lt"/>
              </a:rPr>
              <a:t>点击输入您的内容点击输入您的内容点击输入</a:t>
            </a:r>
            <a:endParaRPr lang="en-US" sz="900" dirty="0">
              <a:solidFill>
                <a:prstClr val="black"/>
              </a:solidFill>
              <a:latin typeface="Franklin Gothic Book"/>
              <a:ea typeface="宋体" pitchFamily="2" charset="-122"/>
              <a:sym typeface="+mn-lt"/>
            </a:endParaRPr>
          </a:p>
        </p:txBody>
      </p:sp>
      <p:sp>
        <p:nvSpPr>
          <p:cNvPr id="45" name="Rectangle 19">
            <a:extLst>
              <a:ext uri="{FF2B5EF4-FFF2-40B4-BE49-F238E27FC236}">
                <a16:creationId xmlns:a16="http://schemas.microsoft.com/office/drawing/2014/main" xmlns="" id="{81CD44B3-D019-4EC7-A372-4FEB1DA68A66}"/>
              </a:ext>
            </a:extLst>
          </p:cNvPr>
          <p:cNvSpPr/>
          <p:nvPr/>
        </p:nvSpPr>
        <p:spPr>
          <a:xfrm>
            <a:off x="5138926" y="3937097"/>
            <a:ext cx="1441883" cy="338542"/>
          </a:xfrm>
          <a:prstGeom prst="rect">
            <a:avLst/>
          </a:prstGeom>
        </p:spPr>
        <p:txBody>
          <a:bodyPr wrap="square" lIns="91428" tIns="45714" rIns="91428" bIns="45714">
            <a:spAutoFit/>
          </a:bodyPr>
          <a:lstStyle/>
          <a:p>
            <a:pPr algn="ctr" fontAlgn="base">
              <a:spcBef>
                <a:spcPct val="0"/>
              </a:spcBef>
              <a:spcAft>
                <a:spcPct val="0"/>
              </a:spcAft>
            </a:pPr>
            <a:r>
              <a:rPr lang="zh-CN" altLang="en-US" sz="1600" b="1" dirty="0" smtClean="0">
                <a:solidFill>
                  <a:prstClr val="black">
                    <a:lumMod val="40000"/>
                    <a:lumOff val="60000"/>
                  </a:prstClr>
                </a:solidFill>
                <a:latin typeface="+mj-ea"/>
                <a:ea typeface="+mj-ea"/>
                <a:sym typeface="+mn-lt"/>
              </a:rPr>
              <a:t>输入标题文本</a:t>
            </a:r>
            <a:endParaRPr lang="en-US" sz="1600" b="1" dirty="0">
              <a:solidFill>
                <a:prstClr val="black">
                  <a:lumMod val="40000"/>
                  <a:lumOff val="60000"/>
                </a:prstClr>
              </a:solidFill>
              <a:latin typeface="+mj-ea"/>
              <a:ea typeface="+mj-ea"/>
              <a:sym typeface="+mn-lt"/>
            </a:endParaRPr>
          </a:p>
        </p:txBody>
      </p:sp>
      <p:sp>
        <p:nvSpPr>
          <p:cNvPr id="46" name="Rectangle 20">
            <a:extLst>
              <a:ext uri="{FF2B5EF4-FFF2-40B4-BE49-F238E27FC236}">
                <a16:creationId xmlns:a16="http://schemas.microsoft.com/office/drawing/2014/main" xmlns="" id="{24226043-83FF-4E78-9ED8-4AEEB9726AAC}"/>
              </a:ext>
            </a:extLst>
          </p:cNvPr>
          <p:cNvSpPr/>
          <p:nvPr/>
        </p:nvSpPr>
        <p:spPr>
          <a:xfrm>
            <a:off x="5067307" y="4348139"/>
            <a:ext cx="1673002" cy="43267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zh-CN" altLang="en-US" sz="900" dirty="0">
                <a:solidFill>
                  <a:prstClr val="black"/>
                </a:solidFill>
                <a:ea typeface="宋体" pitchFamily="2" charset="-122"/>
                <a:sym typeface="+mn-lt"/>
              </a:rPr>
              <a:t>点击输入您的内容点击输入您的内容点击输入</a:t>
            </a:r>
            <a:endParaRPr lang="en-US" sz="900" dirty="0">
              <a:solidFill>
                <a:prstClr val="black"/>
              </a:solidFill>
              <a:latin typeface="Franklin Gothic Book"/>
              <a:ea typeface="宋体" pitchFamily="2" charset="-122"/>
              <a:sym typeface="+mn-lt"/>
            </a:endParaRPr>
          </a:p>
        </p:txBody>
      </p:sp>
      <p:sp>
        <p:nvSpPr>
          <p:cNvPr id="47" name="Rectangle 19">
            <a:extLst>
              <a:ext uri="{FF2B5EF4-FFF2-40B4-BE49-F238E27FC236}">
                <a16:creationId xmlns:a16="http://schemas.microsoft.com/office/drawing/2014/main" xmlns="" id="{81CD44B3-D019-4EC7-A372-4FEB1DA68A66}"/>
              </a:ext>
            </a:extLst>
          </p:cNvPr>
          <p:cNvSpPr/>
          <p:nvPr/>
        </p:nvSpPr>
        <p:spPr>
          <a:xfrm>
            <a:off x="7093676" y="3937097"/>
            <a:ext cx="1441883" cy="338542"/>
          </a:xfrm>
          <a:prstGeom prst="rect">
            <a:avLst/>
          </a:prstGeom>
        </p:spPr>
        <p:txBody>
          <a:bodyPr wrap="square" lIns="91428" tIns="45714" rIns="91428" bIns="45714">
            <a:spAutoFit/>
          </a:bodyPr>
          <a:lstStyle/>
          <a:p>
            <a:pPr algn="ctr" fontAlgn="base">
              <a:spcBef>
                <a:spcPct val="0"/>
              </a:spcBef>
              <a:spcAft>
                <a:spcPct val="0"/>
              </a:spcAft>
            </a:pPr>
            <a:r>
              <a:rPr lang="zh-CN" altLang="en-US" sz="1600" b="1" dirty="0" smtClean="0">
                <a:solidFill>
                  <a:prstClr val="black">
                    <a:lumMod val="40000"/>
                    <a:lumOff val="60000"/>
                  </a:prstClr>
                </a:solidFill>
                <a:latin typeface="+mj-ea"/>
                <a:ea typeface="+mj-ea"/>
                <a:sym typeface="+mn-lt"/>
              </a:rPr>
              <a:t>输入标题文本</a:t>
            </a:r>
            <a:endParaRPr lang="en-US" sz="1600" b="1" dirty="0">
              <a:solidFill>
                <a:prstClr val="black">
                  <a:lumMod val="40000"/>
                  <a:lumOff val="60000"/>
                </a:prstClr>
              </a:solidFill>
              <a:latin typeface="+mj-ea"/>
              <a:ea typeface="+mj-ea"/>
              <a:sym typeface="+mn-lt"/>
            </a:endParaRPr>
          </a:p>
        </p:txBody>
      </p:sp>
      <p:sp>
        <p:nvSpPr>
          <p:cNvPr id="48" name="Rectangle 20">
            <a:extLst>
              <a:ext uri="{FF2B5EF4-FFF2-40B4-BE49-F238E27FC236}">
                <a16:creationId xmlns:a16="http://schemas.microsoft.com/office/drawing/2014/main" xmlns="" id="{24226043-83FF-4E78-9ED8-4AEEB9726AAC}"/>
              </a:ext>
            </a:extLst>
          </p:cNvPr>
          <p:cNvSpPr/>
          <p:nvPr/>
        </p:nvSpPr>
        <p:spPr>
          <a:xfrm>
            <a:off x="7022057" y="4348139"/>
            <a:ext cx="1673002" cy="43267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zh-CN" altLang="en-US" sz="900" dirty="0">
                <a:solidFill>
                  <a:prstClr val="black"/>
                </a:solidFill>
                <a:ea typeface="宋体" pitchFamily="2" charset="-122"/>
                <a:sym typeface="+mn-lt"/>
              </a:rPr>
              <a:t>点击输入您的内容点击输入您的内容点击输入</a:t>
            </a:r>
            <a:endParaRPr lang="en-US" sz="900" dirty="0">
              <a:solidFill>
                <a:prstClr val="black"/>
              </a:solidFill>
              <a:latin typeface="Franklin Gothic Book"/>
              <a:ea typeface="宋体" pitchFamily="2" charset="-122"/>
              <a:sym typeface="+mn-lt"/>
            </a:endParaRPr>
          </a:p>
        </p:txBody>
      </p:sp>
    </p:spTree>
    <p:extLst>
      <p:ext uri="{BB962C8B-B14F-4D97-AF65-F5344CB8AC3E}">
        <p14:creationId xmlns:p14="http://schemas.microsoft.com/office/powerpoint/2010/main" val="1043655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62418" y="1362629"/>
            <a:ext cx="3293769" cy="3360527"/>
            <a:chOff x="6698566" y="879190"/>
            <a:chExt cx="5376171" cy="5485135"/>
          </a:xfrm>
        </p:grpSpPr>
        <p:pic>
          <p:nvPicPr>
            <p:cNvPr id="3" name="图片 2"/>
            <p:cNvPicPr>
              <a:picLocks noChangeAspect="1"/>
            </p:cNvPicPr>
            <p:nvPr/>
          </p:nvPicPr>
          <p:blipFill>
            <a:blip r:embed="rId2"/>
            <a:stretch>
              <a:fillRect/>
            </a:stretch>
          </p:blipFill>
          <p:spPr>
            <a:xfrm>
              <a:off x="8811925" y="5470844"/>
              <a:ext cx="573074" cy="652329"/>
            </a:xfrm>
            <a:prstGeom prst="rect">
              <a:avLst/>
            </a:prstGeom>
          </p:spPr>
        </p:pic>
        <p:pic>
          <p:nvPicPr>
            <p:cNvPr id="4" name="图片 3"/>
            <p:cNvPicPr>
              <a:picLocks noChangeAspect="1"/>
            </p:cNvPicPr>
            <p:nvPr/>
          </p:nvPicPr>
          <p:blipFill>
            <a:blip r:embed="rId3"/>
            <a:stretch>
              <a:fillRect/>
            </a:stretch>
          </p:blipFill>
          <p:spPr>
            <a:xfrm>
              <a:off x="7483297" y="4565510"/>
              <a:ext cx="1438781" cy="1231499"/>
            </a:xfrm>
            <a:prstGeom prst="rect">
              <a:avLst/>
            </a:prstGeom>
          </p:spPr>
        </p:pic>
        <p:pic>
          <p:nvPicPr>
            <p:cNvPr id="5" name="图片 4"/>
            <p:cNvPicPr>
              <a:picLocks noChangeAspect="1"/>
            </p:cNvPicPr>
            <p:nvPr/>
          </p:nvPicPr>
          <p:blipFill>
            <a:blip r:embed="rId4"/>
            <a:stretch>
              <a:fillRect/>
            </a:stretch>
          </p:blipFill>
          <p:spPr>
            <a:xfrm>
              <a:off x="6698566" y="879190"/>
              <a:ext cx="3828620" cy="3298222"/>
            </a:xfrm>
            <a:prstGeom prst="rect">
              <a:avLst/>
            </a:prstGeom>
          </p:spPr>
        </p:pic>
        <p:pic>
          <p:nvPicPr>
            <p:cNvPr id="6" name="图片 5"/>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7" name="图片 6"/>
            <p:cNvPicPr>
              <a:picLocks noChangeAspect="1"/>
            </p:cNvPicPr>
            <p:nvPr/>
          </p:nvPicPr>
          <p:blipFill>
            <a:blip r:embed="rId6"/>
            <a:stretch>
              <a:fillRect/>
            </a:stretch>
          </p:blipFill>
          <p:spPr>
            <a:xfrm>
              <a:off x="8520461" y="3297771"/>
              <a:ext cx="3554276" cy="3066554"/>
            </a:xfrm>
            <a:prstGeom prst="rect">
              <a:avLst/>
            </a:prstGeom>
          </p:spPr>
        </p:pic>
      </p:grpSp>
      <p:sp>
        <p:nvSpPr>
          <p:cNvPr id="8" name="文本框 18"/>
          <p:cNvSpPr txBox="1"/>
          <p:nvPr/>
        </p:nvSpPr>
        <p:spPr>
          <a:xfrm>
            <a:off x="240492" y="2381475"/>
            <a:ext cx="4896544" cy="707886"/>
          </a:xfrm>
          <a:prstGeom prst="rect">
            <a:avLst/>
          </a:prstGeom>
          <a:noFill/>
        </p:spPr>
        <p:txBody>
          <a:bodyPr wrap="square" rtlCol="0">
            <a:spAutoFit/>
          </a:bodyPr>
          <a:lstStyle/>
          <a:p>
            <a:pPr algn="dist"/>
            <a:r>
              <a:rPr lang="zh-CN" altLang="en-US" sz="4000" b="1" dirty="0">
                <a:solidFill>
                  <a:srgbClr val="526188"/>
                </a:solidFill>
                <a:cs typeface="+mn-ea"/>
                <a:sym typeface="+mn-lt"/>
              </a:rPr>
              <a:t>感谢欣赏 请您指正</a:t>
            </a:r>
          </a:p>
        </p:txBody>
      </p:sp>
      <p:sp>
        <p:nvSpPr>
          <p:cNvPr id="9" name="文本框 19"/>
          <p:cNvSpPr txBox="1"/>
          <p:nvPr/>
        </p:nvSpPr>
        <p:spPr>
          <a:xfrm>
            <a:off x="384508" y="2995498"/>
            <a:ext cx="4314945" cy="400110"/>
          </a:xfrm>
          <a:prstGeom prst="rect">
            <a:avLst/>
          </a:prstGeom>
          <a:noFill/>
        </p:spPr>
        <p:txBody>
          <a:bodyPr wrap="square" rtlCol="0">
            <a:spAutoFit/>
          </a:bodyPr>
          <a:lstStyle/>
          <a:p>
            <a:pPr algn="dist"/>
            <a:r>
              <a:rPr lang="en-US" altLang="zh-CN" sz="2000" dirty="0">
                <a:solidFill>
                  <a:schemeClr val="bg2">
                    <a:lumMod val="50000"/>
                  </a:schemeClr>
                </a:solidFill>
                <a:cs typeface="+mn-ea"/>
                <a:sym typeface="+mn-lt"/>
              </a:rPr>
              <a:t>THANK FOR WHATCHING</a:t>
            </a:r>
            <a:endParaRPr lang="zh-CN" altLang="en-US" sz="2000" dirty="0">
              <a:solidFill>
                <a:schemeClr val="bg2">
                  <a:lumMod val="50000"/>
                </a:schemeClr>
              </a:solidFill>
              <a:cs typeface="+mn-ea"/>
              <a:sym typeface="+mn-lt"/>
            </a:endParaRPr>
          </a:p>
        </p:txBody>
      </p:sp>
    </p:spTree>
    <p:extLst>
      <p:ext uri="{BB962C8B-B14F-4D97-AF65-F5344CB8AC3E}">
        <p14:creationId xmlns:p14="http://schemas.microsoft.com/office/powerpoint/2010/main" val="2625962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519</Words>
  <Application>Microsoft Office PowerPoint</Application>
  <PresentationFormat>全屏显示(16:9)</PresentationFormat>
  <Paragraphs>82</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user-pc</dc:creator>
  <cp:lastModifiedBy>user-pc</cp:lastModifiedBy>
  <cp:revision>16</cp:revision>
  <dcterms:created xsi:type="dcterms:W3CDTF">2020-11-27T19:22:38Z</dcterms:created>
  <dcterms:modified xsi:type="dcterms:W3CDTF">2020-11-28T08:01:22Z</dcterms:modified>
</cp:coreProperties>
</file>