
<file path=[Content_Types].xml><?xml version="1.0" encoding="utf-8"?>
<Types xmlns="http://schemas.openxmlformats.org/package/2006/content-types">
  <Default Extension="jpeg" ContentType="image/jpeg"/>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9" r:id="rId4"/>
  </p:sldMasterIdLst>
  <p:sldIdLst>
    <p:sldId id="258" r:id="rId5"/>
    <p:sldId id="257" r:id="rId6"/>
    <p:sldId id="259" r:id="rId7"/>
    <p:sldId id="269" r:id="rId8"/>
    <p:sldId id="260" r:id="rId9"/>
    <p:sldId id="261" r:id="rId10"/>
    <p:sldId id="262" r:id="rId11"/>
    <p:sldId id="263" r:id="rId12"/>
    <p:sldId id="264" r:id="rId13"/>
    <p:sldId id="265" r:id="rId14"/>
    <p:sldId id="266" r:id="rId15"/>
    <p:sldId id="267" r:id="rId16"/>
    <p:sldId id="268" r:id="rId17"/>
    <p:sldId id="270" r:id="rId18"/>
  </p:sldIdLst>
  <p:sldSz cx="12190095" cy="68592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8" y="-108"/>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7922"/>
            <a:ext cx="10361851" cy="136239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60" y="2907386"/>
            <a:ext cx="10361851" cy="150053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2" y="1600572"/>
            <a:ext cx="5384099" cy="4527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4" y="1600572"/>
            <a:ext cx="5384099" cy="4527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5378"/>
            <a:ext cx="5386216"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2" y="2175378"/>
            <a:ext cx="5388332"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4" y="273116"/>
            <a:ext cx="6814779"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3" y="1435436"/>
            <a:ext cx="4010562" cy="4692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8582"/>
            <a:ext cx="7314248" cy="8050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2"/>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2" y="274702"/>
            <a:ext cx="8025355" cy="585288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21"/>
            <a:ext cx="10361851" cy="147036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7922"/>
            <a:ext cx="10361851" cy="136239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60" y="2907386"/>
            <a:ext cx="10361851" cy="150053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2" y="1600572"/>
            <a:ext cx="5384099" cy="4527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4" y="1600572"/>
            <a:ext cx="5384099" cy="4527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5378"/>
            <a:ext cx="5386216"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2" y="2175378"/>
            <a:ext cx="5388332"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4" y="273116"/>
            <a:ext cx="6814779"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3" y="1435436"/>
            <a:ext cx="4010562" cy="4692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8582"/>
            <a:ext cx="7314248" cy="8050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2"/>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2" y="274702"/>
            <a:ext cx="8025355" cy="585288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21"/>
            <a:ext cx="10361851" cy="147036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8" Type="http://schemas.openxmlformats.org/officeDocument/2006/relationships/theme" Target="../theme/theme2.xml"/><Relationship Id="rId17" Type="http://schemas.microsoft.com/office/2007/relationships/hdphoto" Target="../media/image6.wdp"/><Relationship Id="rId16" Type="http://schemas.openxmlformats.org/officeDocument/2006/relationships/image" Target="../media/image5.png"/><Relationship Id="rId15" Type="http://schemas.microsoft.com/office/2007/relationships/hdphoto" Target="../media/image4.wdp"/><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9" y="6357822"/>
            <a:ext cx="3860297"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 y="0"/>
            <a:ext cx="12196259" cy="6859588"/>
          </a:xfrm>
          <a:prstGeom prst="rect">
            <a:avLst/>
          </a:prstGeom>
        </p:spPr>
      </p:pic>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906738" y="1213893"/>
            <a:ext cx="4376937" cy="4431801"/>
          </a:xfrm>
          <a:prstGeom prst="rect">
            <a:avLst/>
          </a:prstGeom>
        </p:spPr>
      </p:pic>
      <p:pic>
        <p:nvPicPr>
          <p:cNvPr id="9" name="图片 8"/>
          <p:cNvPicPr>
            <a:picLocks noChangeAspect="1"/>
          </p:cNvPicPr>
          <p:nvPr userDrawn="1"/>
        </p:nvPicPr>
        <p:blipFill>
          <a:blip r:embed="rId14" cstate="print">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tretch>
            <a:fillRect/>
          </a:stretch>
        </p:blipFill>
        <p:spPr>
          <a:xfrm>
            <a:off x="10017983" y="261181"/>
            <a:ext cx="1849704" cy="504056"/>
          </a:xfrm>
          <a:prstGeom prst="rect">
            <a:avLst/>
          </a:prstGeom>
        </p:spPr>
      </p:pic>
      <p:pic>
        <p:nvPicPr>
          <p:cNvPr id="10" name="图片 9"/>
          <p:cNvPicPr>
            <a:picLocks noChangeAspect="1"/>
          </p:cNvPicPr>
          <p:nvPr userDrawn="1"/>
        </p:nvPicPr>
        <p:blipFill>
          <a:blip r:embed="rId16" cstate="print">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8975524" y="117153"/>
            <a:ext cx="1042457" cy="1026419"/>
          </a:xfrm>
          <a:prstGeom prst="rect">
            <a:avLst/>
          </a:prstGeom>
        </p:spPr>
      </p:pic>
      <p:sp>
        <p:nvSpPr>
          <p:cNvPr id="11" name="TextBox 10"/>
          <p:cNvSpPr txBox="1"/>
          <p:nvPr userDrawn="1"/>
        </p:nvSpPr>
        <p:spPr>
          <a:xfrm>
            <a:off x="10048856" y="765237"/>
            <a:ext cx="1818959" cy="307777"/>
          </a:xfrm>
          <a:prstGeom prst="rect">
            <a:avLst/>
          </a:prstGeom>
          <a:noFill/>
        </p:spPr>
        <p:txBody>
          <a:bodyPr wrap="none" rtlCol="0">
            <a:spAutoFit/>
          </a:bodyPr>
          <a:lstStyle/>
          <a:p>
            <a:r>
              <a:rPr lang="en-US" altLang="zh-CN" sz="1400" dirty="0" smtClean="0">
                <a:solidFill>
                  <a:schemeClr val="tx1">
                    <a:lumMod val="65000"/>
                    <a:lumOff val="35000"/>
                  </a:schemeClr>
                </a:solidFill>
              </a:rPr>
              <a:t>XIN JIANG UNIVERSITY</a:t>
            </a:r>
            <a:endParaRPr lang="zh-CN" altLang="en-US" sz="14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9" y="6357822"/>
            <a:ext cx="3860297"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 y="0"/>
            <a:ext cx="12196259" cy="6859588"/>
          </a:xfrm>
          <a:prstGeom prst="rect">
            <a:avLst/>
          </a:prstGeom>
        </p:spPr>
      </p:pic>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906738" y="1213893"/>
            <a:ext cx="4376937" cy="4431801"/>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emf"/><Relationship Id="rId1"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emf"/><Relationship Id="rId1"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emf"/><Relationship Id="rId1" Type="http://schemas.openxmlformats.org/officeDocument/2006/relationships/image" Target="../media/image18.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0.emf"/><Relationship Id="rId2" Type="http://schemas.openxmlformats.org/officeDocument/2006/relationships/image" Target="../media/image20.jpeg"/><Relationship Id="rId1" Type="http://schemas.openxmlformats.org/officeDocument/2006/relationships/image" Target="../media/image19.emf"/></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image" Target="../media/image26.emf"/><Relationship Id="rId7" Type="http://schemas.openxmlformats.org/officeDocument/2006/relationships/image" Target="../media/image25.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emf"/><Relationship Id="rId1"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emf"/><Relationship Id="rId1"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1.emf"/><Relationship Id="rId1" Type="http://schemas.openxmlformats.org/officeDocument/2006/relationships/image" Target="../media/image10.em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0.emf"/><Relationship Id="rId2" Type="http://schemas.microsoft.com/office/2007/relationships/hdphoto" Target="../media/image13.wdp"/><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emf"/><Relationship Id="rId1"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emf"/><Relationship Id="rId1" Type="http://schemas.openxmlformats.org/officeDocument/2006/relationships/image" Target="../media/image15.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527254" y="2475062"/>
            <a:ext cx="4896544" cy="1470366"/>
          </a:xfrm>
        </p:spPr>
        <p:txBody>
          <a:bodyPr>
            <a:noAutofit/>
          </a:bodyPr>
          <a:lstStyle/>
          <a:p>
            <a:pPr algn="r"/>
            <a:r>
              <a:rPr lang="zh-CN" altLang="en-US" sz="5400" b="1" dirty="0" smtClean="0">
                <a:latin typeface="微软雅黑" pitchFamily="34" charset="-122"/>
                <a:ea typeface="微软雅黑" pitchFamily="34" charset="-122"/>
              </a:rPr>
              <a:t>新疆大学主题</a:t>
            </a:r>
            <a:br>
              <a:rPr lang="en-US" altLang="zh-CN" sz="5400" dirty="0" smtClean="0">
                <a:latin typeface="微软雅黑" pitchFamily="34" charset="-122"/>
                <a:ea typeface="微软雅黑" pitchFamily="34" charset="-122"/>
              </a:rPr>
            </a:br>
            <a:r>
              <a:rPr lang="zh-CN" altLang="en-US" sz="4000" dirty="0" smtClean="0">
                <a:latin typeface="微软雅黑" pitchFamily="34" charset="-122"/>
                <a:ea typeface="微软雅黑" pitchFamily="34" charset="-122"/>
              </a:rPr>
              <a:t>黑白手绘风</a:t>
            </a:r>
            <a:r>
              <a:rPr lang="en-US" altLang="zh-CN" sz="4000" dirty="0" smtClean="0">
                <a:latin typeface="微软雅黑" pitchFamily="34" charset="-122"/>
                <a:ea typeface="微软雅黑" pitchFamily="34" charset="-122"/>
              </a:rPr>
              <a:t>PPT</a:t>
            </a:r>
            <a:r>
              <a:rPr lang="zh-CN" altLang="en-US" sz="4000" dirty="0" smtClean="0">
                <a:latin typeface="微软雅黑" pitchFamily="34" charset="-122"/>
                <a:ea typeface="微软雅黑" pitchFamily="34" charset="-122"/>
              </a:rPr>
              <a:t>模板</a:t>
            </a:r>
            <a:endParaRPr lang="zh-CN" altLang="en-US" sz="4000" dirty="0">
              <a:latin typeface="微软雅黑" pitchFamily="34" charset="-122"/>
              <a:ea typeface="微软雅黑" pitchFamily="34" charset="-122"/>
            </a:endParaRPr>
          </a:p>
        </p:txBody>
      </p:sp>
      <p:sp>
        <p:nvSpPr>
          <p:cNvPr id="5" name="副标题 4"/>
          <p:cNvSpPr>
            <a:spLocks noGrp="1"/>
          </p:cNvSpPr>
          <p:nvPr>
            <p:ph type="subTitle" idx="1"/>
          </p:nvPr>
        </p:nvSpPr>
        <p:spPr>
          <a:xfrm>
            <a:off x="7535366" y="4084013"/>
            <a:ext cx="3960439" cy="432048"/>
          </a:xfrm>
        </p:spPr>
        <p:txBody>
          <a:bodyPr>
            <a:normAutofit lnSpcReduction="10000"/>
          </a:bodyPr>
          <a:lstStyle/>
          <a:p>
            <a:r>
              <a:rPr lang="zh-CN" altLang="en-US" sz="2400" dirty="0" smtClean="0"/>
              <a:t>汇报人：</a:t>
            </a:r>
            <a:r>
              <a:rPr lang="en-US" altLang="zh-CN" sz="2400" dirty="0" err="1" smtClean="0"/>
              <a:t>xxxxxx</a:t>
            </a:r>
            <a:endParaRPr lang="zh-CN" altLang="en-US" sz="2400" dirty="0"/>
          </a:p>
        </p:txBody>
      </p:sp>
      <p:grpSp>
        <p:nvGrpSpPr>
          <p:cNvPr id="6" name="组合 5"/>
          <p:cNvGrpSpPr/>
          <p:nvPr/>
        </p:nvGrpSpPr>
        <p:grpSpPr>
          <a:xfrm>
            <a:off x="-145707" y="-309141"/>
            <a:ext cx="4718645" cy="8220055"/>
            <a:chOff x="-84138" y="-2974976"/>
            <a:chExt cx="5975351" cy="12803189"/>
          </a:xfrm>
          <a:solidFill>
            <a:schemeClr val="tx1"/>
          </a:solidFill>
        </p:grpSpPr>
        <p:sp>
          <p:nvSpPr>
            <p:cNvPr id="7" name="Freeform 5"/>
            <p:cNvSpPr>
              <a:spLocks noEditPoints="1"/>
            </p:cNvSpPr>
            <p:nvPr/>
          </p:nvSpPr>
          <p:spPr bwMode="auto">
            <a:xfrm>
              <a:off x="895350" y="-2974976"/>
              <a:ext cx="4995863" cy="4005263"/>
            </a:xfrm>
            <a:custGeom>
              <a:avLst/>
              <a:gdLst>
                <a:gd name="T0" fmla="*/ 945 w 1331"/>
                <a:gd name="T1" fmla="*/ 310 h 1067"/>
                <a:gd name="T2" fmla="*/ 861 w 1331"/>
                <a:gd name="T3" fmla="*/ 289 h 1067"/>
                <a:gd name="T4" fmla="*/ 793 w 1331"/>
                <a:gd name="T5" fmla="*/ 304 h 1067"/>
                <a:gd name="T6" fmla="*/ 696 w 1331"/>
                <a:gd name="T7" fmla="*/ 419 h 1067"/>
                <a:gd name="T8" fmla="*/ 730 w 1331"/>
                <a:gd name="T9" fmla="*/ 88 h 1067"/>
                <a:gd name="T10" fmla="*/ 668 w 1331"/>
                <a:gd name="T11" fmla="*/ 110 h 1067"/>
                <a:gd name="T12" fmla="*/ 592 w 1331"/>
                <a:gd name="T13" fmla="*/ 76 h 1067"/>
                <a:gd name="T14" fmla="*/ 614 w 1331"/>
                <a:gd name="T15" fmla="*/ 311 h 1067"/>
                <a:gd name="T16" fmla="*/ 572 w 1331"/>
                <a:gd name="T17" fmla="*/ 312 h 1067"/>
                <a:gd name="T18" fmla="*/ 511 w 1331"/>
                <a:gd name="T19" fmla="*/ 241 h 1067"/>
                <a:gd name="T20" fmla="*/ 405 w 1331"/>
                <a:gd name="T21" fmla="*/ 72 h 1067"/>
                <a:gd name="T22" fmla="*/ 343 w 1331"/>
                <a:gd name="T23" fmla="*/ 196 h 1067"/>
                <a:gd name="T24" fmla="*/ 245 w 1331"/>
                <a:gd name="T25" fmla="*/ 235 h 1067"/>
                <a:gd name="T26" fmla="*/ 231 w 1331"/>
                <a:gd name="T27" fmla="*/ 54 h 1067"/>
                <a:gd name="T28" fmla="*/ 157 w 1331"/>
                <a:gd name="T29" fmla="*/ 152 h 1067"/>
                <a:gd name="T30" fmla="*/ 665 w 1331"/>
                <a:gd name="T31" fmla="*/ 522 h 1067"/>
                <a:gd name="T32" fmla="*/ 8 w 1331"/>
                <a:gd name="T33" fmla="*/ 88 h 1067"/>
                <a:gd name="T34" fmla="*/ 290 w 1331"/>
                <a:gd name="T35" fmla="*/ 525 h 1067"/>
                <a:gd name="T36" fmla="*/ 688 w 1331"/>
                <a:gd name="T37" fmla="*/ 620 h 1067"/>
                <a:gd name="T38" fmla="*/ 863 w 1331"/>
                <a:gd name="T39" fmla="*/ 795 h 1067"/>
                <a:gd name="T40" fmla="*/ 44 w 1331"/>
                <a:gd name="T41" fmla="*/ 155 h 1067"/>
                <a:gd name="T42" fmla="*/ 782 w 1331"/>
                <a:gd name="T43" fmla="*/ 421 h 1067"/>
                <a:gd name="T44" fmla="*/ 836 w 1331"/>
                <a:gd name="T45" fmla="*/ 428 h 1067"/>
                <a:gd name="T46" fmla="*/ 861 w 1331"/>
                <a:gd name="T47" fmla="*/ 411 h 1067"/>
                <a:gd name="T48" fmla="*/ 878 w 1331"/>
                <a:gd name="T49" fmla="*/ 395 h 1067"/>
                <a:gd name="T50" fmla="*/ 874 w 1331"/>
                <a:gd name="T51" fmla="*/ 366 h 1067"/>
                <a:gd name="T52" fmla="*/ 804 w 1331"/>
                <a:gd name="T53" fmla="*/ 381 h 1067"/>
                <a:gd name="T54" fmla="*/ 714 w 1331"/>
                <a:gd name="T55" fmla="*/ 461 h 1067"/>
                <a:gd name="T56" fmla="*/ 676 w 1331"/>
                <a:gd name="T57" fmla="*/ 323 h 1067"/>
                <a:gd name="T58" fmla="*/ 632 w 1331"/>
                <a:gd name="T59" fmla="*/ 388 h 1067"/>
                <a:gd name="T60" fmla="*/ 535 w 1331"/>
                <a:gd name="T61" fmla="*/ 400 h 1067"/>
                <a:gd name="T62" fmla="*/ 545 w 1331"/>
                <a:gd name="T63" fmla="*/ 331 h 1067"/>
                <a:gd name="T64" fmla="*/ 397 w 1331"/>
                <a:gd name="T65" fmla="*/ 391 h 1067"/>
                <a:gd name="T66" fmla="*/ 440 w 1331"/>
                <a:gd name="T67" fmla="*/ 195 h 1067"/>
                <a:gd name="T68" fmla="*/ 482 w 1331"/>
                <a:gd name="T69" fmla="*/ 235 h 1067"/>
                <a:gd name="T70" fmla="*/ 423 w 1331"/>
                <a:gd name="T71" fmla="*/ 165 h 1067"/>
                <a:gd name="T72" fmla="*/ 385 w 1331"/>
                <a:gd name="T73" fmla="*/ 307 h 1067"/>
                <a:gd name="T74" fmla="*/ 371 w 1331"/>
                <a:gd name="T75" fmla="*/ 325 h 1067"/>
                <a:gd name="T76" fmla="*/ 295 w 1331"/>
                <a:gd name="T77" fmla="*/ 321 h 1067"/>
                <a:gd name="T78" fmla="*/ 254 w 1331"/>
                <a:gd name="T79" fmla="*/ 235 h 1067"/>
                <a:gd name="T80" fmla="*/ 189 w 1331"/>
                <a:gd name="T81" fmla="*/ 189 h 1067"/>
                <a:gd name="T82" fmla="*/ 200 w 1331"/>
                <a:gd name="T83" fmla="*/ 183 h 1067"/>
                <a:gd name="T84" fmla="*/ 261 w 1331"/>
                <a:gd name="T85" fmla="*/ 257 h 1067"/>
                <a:gd name="T86" fmla="*/ 526 w 1331"/>
                <a:gd name="T87" fmla="*/ 445 h 1067"/>
                <a:gd name="T88" fmla="*/ 639 w 1331"/>
                <a:gd name="T89" fmla="*/ 461 h 1067"/>
                <a:gd name="T90" fmla="*/ 785 w 1331"/>
                <a:gd name="T91" fmla="*/ 497 h 1067"/>
                <a:gd name="T92" fmla="*/ 103 w 1331"/>
                <a:gd name="T93" fmla="*/ 179 h 1067"/>
                <a:gd name="T94" fmla="*/ 772 w 1331"/>
                <a:gd name="T95" fmla="*/ 581 h 1067"/>
                <a:gd name="T96" fmla="*/ 614 w 1331"/>
                <a:gd name="T97" fmla="*/ 543 h 1067"/>
                <a:gd name="T98" fmla="*/ 472 w 1331"/>
                <a:gd name="T99" fmla="*/ 521 h 1067"/>
                <a:gd name="T100" fmla="*/ 314 w 1331"/>
                <a:gd name="T101" fmla="*/ 442 h 1067"/>
                <a:gd name="T102" fmla="*/ 821 w 1331"/>
                <a:gd name="T103" fmla="*/ 570 h 1067"/>
                <a:gd name="T104" fmla="*/ 898 w 1331"/>
                <a:gd name="T105" fmla="*/ 528 h 1067"/>
                <a:gd name="T106" fmla="*/ 839 w 1331"/>
                <a:gd name="T107" fmla="*/ 603 h 1067"/>
                <a:gd name="T108" fmla="*/ 871 w 1331"/>
                <a:gd name="T109" fmla="*/ 947 h 1067"/>
                <a:gd name="T110" fmla="*/ 777 w 1331"/>
                <a:gd name="T111" fmla="*/ 994 h 1067"/>
                <a:gd name="T112" fmla="*/ 858 w 1331"/>
                <a:gd name="T113" fmla="*/ 879 h 1067"/>
                <a:gd name="T114" fmla="*/ 811 w 1331"/>
                <a:gd name="T115" fmla="*/ 979 h 1067"/>
                <a:gd name="T116" fmla="*/ 802 w 1331"/>
                <a:gd name="T117" fmla="*/ 1002 h 1067"/>
                <a:gd name="T118" fmla="*/ 956 w 1331"/>
                <a:gd name="T119" fmla="*/ 924 h 1067"/>
                <a:gd name="T120" fmla="*/ 941 w 1331"/>
                <a:gd name="T121" fmla="*/ 858 h 1067"/>
                <a:gd name="T122" fmla="*/ 894 w 1331"/>
                <a:gd name="T123" fmla="*/ 763 h 1067"/>
                <a:gd name="T124" fmla="*/ 1004 w 1331"/>
                <a:gd name="T125" fmla="*/ 746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1" h="1067">
                  <a:moveTo>
                    <a:pt x="1319" y="647"/>
                  </a:moveTo>
                  <a:cubicBezTo>
                    <a:pt x="1308" y="639"/>
                    <a:pt x="1295" y="640"/>
                    <a:pt x="1283" y="643"/>
                  </a:cubicBezTo>
                  <a:cubicBezTo>
                    <a:pt x="1262" y="649"/>
                    <a:pt x="1242" y="656"/>
                    <a:pt x="1221" y="661"/>
                  </a:cubicBezTo>
                  <a:cubicBezTo>
                    <a:pt x="1196" y="668"/>
                    <a:pt x="1171" y="674"/>
                    <a:pt x="1146" y="679"/>
                  </a:cubicBezTo>
                  <a:cubicBezTo>
                    <a:pt x="1124" y="684"/>
                    <a:pt x="1101" y="686"/>
                    <a:pt x="1079" y="690"/>
                  </a:cubicBezTo>
                  <a:cubicBezTo>
                    <a:pt x="1061" y="693"/>
                    <a:pt x="1043" y="694"/>
                    <a:pt x="1024" y="693"/>
                  </a:cubicBezTo>
                  <a:cubicBezTo>
                    <a:pt x="1016" y="692"/>
                    <a:pt x="1010" y="689"/>
                    <a:pt x="1004" y="683"/>
                  </a:cubicBezTo>
                  <a:cubicBezTo>
                    <a:pt x="985" y="668"/>
                    <a:pt x="970" y="650"/>
                    <a:pt x="961" y="627"/>
                  </a:cubicBezTo>
                  <a:cubicBezTo>
                    <a:pt x="959" y="624"/>
                    <a:pt x="957" y="621"/>
                    <a:pt x="955" y="618"/>
                  </a:cubicBezTo>
                  <a:cubicBezTo>
                    <a:pt x="943" y="599"/>
                    <a:pt x="932" y="580"/>
                    <a:pt x="920" y="561"/>
                  </a:cubicBezTo>
                  <a:cubicBezTo>
                    <a:pt x="920" y="560"/>
                    <a:pt x="921" y="559"/>
                    <a:pt x="921" y="559"/>
                  </a:cubicBezTo>
                  <a:cubicBezTo>
                    <a:pt x="924" y="557"/>
                    <a:pt x="926" y="556"/>
                    <a:pt x="928" y="555"/>
                  </a:cubicBezTo>
                  <a:cubicBezTo>
                    <a:pt x="958" y="539"/>
                    <a:pt x="988" y="524"/>
                    <a:pt x="1013" y="502"/>
                  </a:cubicBezTo>
                  <a:cubicBezTo>
                    <a:pt x="1030" y="488"/>
                    <a:pt x="1045" y="471"/>
                    <a:pt x="1060" y="456"/>
                  </a:cubicBezTo>
                  <a:cubicBezTo>
                    <a:pt x="1080" y="437"/>
                    <a:pt x="1078" y="413"/>
                    <a:pt x="1073" y="389"/>
                  </a:cubicBezTo>
                  <a:cubicBezTo>
                    <a:pt x="1071" y="380"/>
                    <a:pt x="1067" y="371"/>
                    <a:pt x="1065" y="362"/>
                  </a:cubicBezTo>
                  <a:cubicBezTo>
                    <a:pt x="1063" y="355"/>
                    <a:pt x="1056" y="350"/>
                    <a:pt x="1050" y="354"/>
                  </a:cubicBezTo>
                  <a:cubicBezTo>
                    <a:pt x="1038" y="360"/>
                    <a:pt x="1024" y="364"/>
                    <a:pt x="1013" y="375"/>
                  </a:cubicBezTo>
                  <a:cubicBezTo>
                    <a:pt x="988" y="399"/>
                    <a:pt x="961" y="419"/>
                    <a:pt x="933" y="440"/>
                  </a:cubicBezTo>
                  <a:cubicBezTo>
                    <a:pt x="931" y="441"/>
                    <a:pt x="930" y="442"/>
                    <a:pt x="928" y="444"/>
                  </a:cubicBezTo>
                  <a:cubicBezTo>
                    <a:pt x="917" y="451"/>
                    <a:pt x="906" y="458"/>
                    <a:pt x="894" y="466"/>
                  </a:cubicBezTo>
                  <a:cubicBezTo>
                    <a:pt x="891" y="468"/>
                    <a:pt x="888" y="470"/>
                    <a:pt x="885" y="472"/>
                  </a:cubicBezTo>
                  <a:cubicBezTo>
                    <a:pt x="882" y="463"/>
                    <a:pt x="879" y="455"/>
                    <a:pt x="875" y="448"/>
                  </a:cubicBezTo>
                  <a:cubicBezTo>
                    <a:pt x="871" y="441"/>
                    <a:pt x="866" y="435"/>
                    <a:pt x="861" y="429"/>
                  </a:cubicBezTo>
                  <a:cubicBezTo>
                    <a:pt x="862" y="427"/>
                    <a:pt x="863" y="426"/>
                    <a:pt x="864" y="426"/>
                  </a:cubicBezTo>
                  <a:cubicBezTo>
                    <a:pt x="899" y="411"/>
                    <a:pt x="927" y="386"/>
                    <a:pt x="957" y="363"/>
                  </a:cubicBezTo>
                  <a:cubicBezTo>
                    <a:pt x="967" y="356"/>
                    <a:pt x="976" y="347"/>
                    <a:pt x="984" y="338"/>
                  </a:cubicBezTo>
                  <a:cubicBezTo>
                    <a:pt x="1004" y="315"/>
                    <a:pt x="1024" y="292"/>
                    <a:pt x="1043" y="269"/>
                  </a:cubicBezTo>
                  <a:cubicBezTo>
                    <a:pt x="1050" y="261"/>
                    <a:pt x="1056" y="253"/>
                    <a:pt x="1061" y="245"/>
                  </a:cubicBezTo>
                  <a:cubicBezTo>
                    <a:pt x="1094" y="197"/>
                    <a:pt x="1115" y="144"/>
                    <a:pt x="1130" y="88"/>
                  </a:cubicBezTo>
                  <a:cubicBezTo>
                    <a:pt x="1109" y="88"/>
                    <a:pt x="1109" y="88"/>
                    <a:pt x="1109" y="88"/>
                  </a:cubicBezTo>
                  <a:cubicBezTo>
                    <a:pt x="1101" y="112"/>
                    <a:pt x="1094" y="135"/>
                    <a:pt x="1086" y="159"/>
                  </a:cubicBezTo>
                  <a:cubicBezTo>
                    <a:pt x="1074" y="196"/>
                    <a:pt x="1054" y="229"/>
                    <a:pt x="1029" y="259"/>
                  </a:cubicBezTo>
                  <a:cubicBezTo>
                    <a:pt x="1016" y="275"/>
                    <a:pt x="1001" y="290"/>
                    <a:pt x="988" y="307"/>
                  </a:cubicBezTo>
                  <a:cubicBezTo>
                    <a:pt x="981" y="316"/>
                    <a:pt x="973" y="325"/>
                    <a:pt x="965" y="333"/>
                  </a:cubicBezTo>
                  <a:cubicBezTo>
                    <a:pt x="971" y="322"/>
                    <a:pt x="976" y="309"/>
                    <a:pt x="981" y="298"/>
                  </a:cubicBezTo>
                  <a:cubicBezTo>
                    <a:pt x="987" y="285"/>
                    <a:pt x="995" y="272"/>
                    <a:pt x="990" y="258"/>
                  </a:cubicBezTo>
                  <a:cubicBezTo>
                    <a:pt x="990" y="256"/>
                    <a:pt x="987" y="257"/>
                    <a:pt x="988" y="258"/>
                  </a:cubicBezTo>
                  <a:cubicBezTo>
                    <a:pt x="993" y="274"/>
                    <a:pt x="980" y="294"/>
                    <a:pt x="973" y="307"/>
                  </a:cubicBezTo>
                  <a:cubicBezTo>
                    <a:pt x="970" y="313"/>
                    <a:pt x="967" y="319"/>
                    <a:pt x="965" y="326"/>
                  </a:cubicBezTo>
                  <a:cubicBezTo>
                    <a:pt x="963" y="331"/>
                    <a:pt x="960" y="336"/>
                    <a:pt x="958" y="341"/>
                  </a:cubicBezTo>
                  <a:cubicBezTo>
                    <a:pt x="950" y="348"/>
                    <a:pt x="942" y="354"/>
                    <a:pt x="934" y="361"/>
                  </a:cubicBezTo>
                  <a:cubicBezTo>
                    <a:pt x="932" y="362"/>
                    <a:pt x="930" y="363"/>
                    <a:pt x="927" y="365"/>
                  </a:cubicBezTo>
                  <a:cubicBezTo>
                    <a:pt x="936" y="353"/>
                    <a:pt x="938" y="341"/>
                    <a:pt x="938" y="327"/>
                  </a:cubicBezTo>
                  <a:cubicBezTo>
                    <a:pt x="938" y="327"/>
                    <a:pt x="937" y="327"/>
                    <a:pt x="937" y="327"/>
                  </a:cubicBezTo>
                  <a:cubicBezTo>
                    <a:pt x="940" y="321"/>
                    <a:pt x="942" y="315"/>
                    <a:pt x="945" y="310"/>
                  </a:cubicBezTo>
                  <a:cubicBezTo>
                    <a:pt x="947" y="305"/>
                    <a:pt x="950" y="300"/>
                    <a:pt x="952" y="295"/>
                  </a:cubicBezTo>
                  <a:cubicBezTo>
                    <a:pt x="953" y="290"/>
                    <a:pt x="957" y="279"/>
                    <a:pt x="954" y="274"/>
                  </a:cubicBezTo>
                  <a:cubicBezTo>
                    <a:pt x="953" y="273"/>
                    <a:pt x="952" y="274"/>
                    <a:pt x="952" y="274"/>
                  </a:cubicBezTo>
                  <a:cubicBezTo>
                    <a:pt x="956" y="281"/>
                    <a:pt x="949" y="297"/>
                    <a:pt x="946" y="303"/>
                  </a:cubicBezTo>
                  <a:cubicBezTo>
                    <a:pt x="942" y="309"/>
                    <a:pt x="940" y="315"/>
                    <a:pt x="937" y="322"/>
                  </a:cubicBezTo>
                  <a:cubicBezTo>
                    <a:pt x="936" y="316"/>
                    <a:pt x="933" y="313"/>
                    <a:pt x="928" y="313"/>
                  </a:cubicBezTo>
                  <a:cubicBezTo>
                    <a:pt x="935" y="299"/>
                    <a:pt x="940" y="285"/>
                    <a:pt x="944" y="270"/>
                  </a:cubicBezTo>
                  <a:cubicBezTo>
                    <a:pt x="945" y="269"/>
                    <a:pt x="942" y="268"/>
                    <a:pt x="942" y="270"/>
                  </a:cubicBezTo>
                  <a:cubicBezTo>
                    <a:pt x="937" y="285"/>
                    <a:pt x="931" y="299"/>
                    <a:pt x="925" y="313"/>
                  </a:cubicBezTo>
                  <a:cubicBezTo>
                    <a:pt x="923" y="313"/>
                    <a:pt x="922" y="313"/>
                    <a:pt x="920" y="313"/>
                  </a:cubicBezTo>
                  <a:cubicBezTo>
                    <a:pt x="919" y="314"/>
                    <a:pt x="917" y="314"/>
                    <a:pt x="915" y="314"/>
                  </a:cubicBezTo>
                  <a:cubicBezTo>
                    <a:pt x="916" y="313"/>
                    <a:pt x="916" y="312"/>
                    <a:pt x="917" y="311"/>
                  </a:cubicBezTo>
                  <a:cubicBezTo>
                    <a:pt x="922" y="296"/>
                    <a:pt x="926" y="281"/>
                    <a:pt x="930" y="266"/>
                  </a:cubicBezTo>
                  <a:cubicBezTo>
                    <a:pt x="931" y="265"/>
                    <a:pt x="928" y="264"/>
                    <a:pt x="928" y="266"/>
                  </a:cubicBezTo>
                  <a:cubicBezTo>
                    <a:pt x="924" y="278"/>
                    <a:pt x="920" y="291"/>
                    <a:pt x="916" y="304"/>
                  </a:cubicBezTo>
                  <a:cubicBezTo>
                    <a:pt x="915" y="308"/>
                    <a:pt x="914" y="312"/>
                    <a:pt x="912" y="315"/>
                  </a:cubicBezTo>
                  <a:cubicBezTo>
                    <a:pt x="910" y="316"/>
                    <a:pt x="908" y="317"/>
                    <a:pt x="906" y="318"/>
                  </a:cubicBezTo>
                  <a:cubicBezTo>
                    <a:pt x="906" y="316"/>
                    <a:pt x="906" y="315"/>
                    <a:pt x="906" y="314"/>
                  </a:cubicBezTo>
                  <a:cubicBezTo>
                    <a:pt x="906" y="312"/>
                    <a:pt x="904" y="312"/>
                    <a:pt x="904" y="314"/>
                  </a:cubicBezTo>
                  <a:cubicBezTo>
                    <a:pt x="904" y="316"/>
                    <a:pt x="904" y="317"/>
                    <a:pt x="904" y="319"/>
                  </a:cubicBezTo>
                  <a:cubicBezTo>
                    <a:pt x="900" y="321"/>
                    <a:pt x="897" y="323"/>
                    <a:pt x="894" y="325"/>
                  </a:cubicBezTo>
                  <a:cubicBezTo>
                    <a:pt x="894" y="325"/>
                    <a:pt x="894" y="324"/>
                    <a:pt x="894" y="324"/>
                  </a:cubicBezTo>
                  <a:cubicBezTo>
                    <a:pt x="894" y="323"/>
                    <a:pt x="893" y="323"/>
                    <a:pt x="893" y="323"/>
                  </a:cubicBezTo>
                  <a:cubicBezTo>
                    <a:pt x="896" y="309"/>
                    <a:pt x="899" y="295"/>
                    <a:pt x="900" y="280"/>
                  </a:cubicBezTo>
                  <a:cubicBezTo>
                    <a:pt x="901" y="278"/>
                    <a:pt x="898" y="278"/>
                    <a:pt x="898" y="280"/>
                  </a:cubicBezTo>
                  <a:cubicBezTo>
                    <a:pt x="896" y="297"/>
                    <a:pt x="892" y="314"/>
                    <a:pt x="887" y="331"/>
                  </a:cubicBezTo>
                  <a:cubicBezTo>
                    <a:pt x="885" y="332"/>
                    <a:pt x="884" y="333"/>
                    <a:pt x="882" y="334"/>
                  </a:cubicBezTo>
                  <a:cubicBezTo>
                    <a:pt x="882" y="332"/>
                    <a:pt x="882" y="330"/>
                    <a:pt x="882" y="328"/>
                  </a:cubicBezTo>
                  <a:cubicBezTo>
                    <a:pt x="882" y="327"/>
                    <a:pt x="880" y="327"/>
                    <a:pt x="880" y="328"/>
                  </a:cubicBezTo>
                  <a:cubicBezTo>
                    <a:pt x="880" y="330"/>
                    <a:pt x="880" y="333"/>
                    <a:pt x="880" y="335"/>
                  </a:cubicBezTo>
                  <a:cubicBezTo>
                    <a:pt x="879" y="335"/>
                    <a:pt x="877" y="336"/>
                    <a:pt x="876" y="336"/>
                  </a:cubicBezTo>
                  <a:cubicBezTo>
                    <a:pt x="881" y="321"/>
                    <a:pt x="885" y="306"/>
                    <a:pt x="886" y="290"/>
                  </a:cubicBezTo>
                  <a:cubicBezTo>
                    <a:pt x="886" y="289"/>
                    <a:pt x="884" y="289"/>
                    <a:pt x="884" y="290"/>
                  </a:cubicBezTo>
                  <a:cubicBezTo>
                    <a:pt x="882" y="306"/>
                    <a:pt x="878" y="322"/>
                    <a:pt x="873" y="337"/>
                  </a:cubicBezTo>
                  <a:cubicBezTo>
                    <a:pt x="871" y="337"/>
                    <a:pt x="870" y="337"/>
                    <a:pt x="869" y="337"/>
                  </a:cubicBezTo>
                  <a:cubicBezTo>
                    <a:pt x="868" y="337"/>
                    <a:pt x="867" y="337"/>
                    <a:pt x="866" y="337"/>
                  </a:cubicBezTo>
                  <a:cubicBezTo>
                    <a:pt x="866" y="336"/>
                    <a:pt x="866" y="334"/>
                    <a:pt x="865" y="332"/>
                  </a:cubicBezTo>
                  <a:cubicBezTo>
                    <a:pt x="865" y="332"/>
                    <a:pt x="865" y="332"/>
                    <a:pt x="865" y="332"/>
                  </a:cubicBezTo>
                  <a:cubicBezTo>
                    <a:pt x="863" y="332"/>
                    <a:pt x="863" y="332"/>
                    <a:pt x="863" y="332"/>
                  </a:cubicBezTo>
                  <a:cubicBezTo>
                    <a:pt x="863" y="332"/>
                    <a:pt x="863" y="332"/>
                    <a:pt x="863" y="332"/>
                  </a:cubicBezTo>
                  <a:cubicBezTo>
                    <a:pt x="864" y="333"/>
                    <a:pt x="865" y="335"/>
                    <a:pt x="866" y="337"/>
                  </a:cubicBezTo>
                  <a:cubicBezTo>
                    <a:pt x="863" y="338"/>
                    <a:pt x="860" y="339"/>
                    <a:pt x="858" y="340"/>
                  </a:cubicBezTo>
                  <a:cubicBezTo>
                    <a:pt x="858" y="339"/>
                    <a:pt x="858" y="338"/>
                    <a:pt x="858" y="338"/>
                  </a:cubicBezTo>
                  <a:cubicBezTo>
                    <a:pt x="859" y="333"/>
                    <a:pt x="859" y="329"/>
                    <a:pt x="860" y="325"/>
                  </a:cubicBezTo>
                  <a:cubicBezTo>
                    <a:pt x="862" y="313"/>
                    <a:pt x="865" y="302"/>
                    <a:pt x="862" y="290"/>
                  </a:cubicBezTo>
                  <a:cubicBezTo>
                    <a:pt x="862" y="289"/>
                    <a:pt x="861" y="289"/>
                    <a:pt x="861" y="289"/>
                  </a:cubicBezTo>
                  <a:cubicBezTo>
                    <a:pt x="864" y="279"/>
                    <a:pt x="864" y="269"/>
                    <a:pt x="858" y="261"/>
                  </a:cubicBezTo>
                  <a:cubicBezTo>
                    <a:pt x="857" y="260"/>
                    <a:pt x="855" y="262"/>
                    <a:pt x="856" y="263"/>
                  </a:cubicBezTo>
                  <a:cubicBezTo>
                    <a:pt x="864" y="274"/>
                    <a:pt x="858" y="288"/>
                    <a:pt x="854" y="299"/>
                  </a:cubicBezTo>
                  <a:cubicBezTo>
                    <a:pt x="851" y="306"/>
                    <a:pt x="850" y="317"/>
                    <a:pt x="843" y="321"/>
                  </a:cubicBezTo>
                  <a:cubicBezTo>
                    <a:pt x="842" y="322"/>
                    <a:pt x="842" y="323"/>
                    <a:pt x="843" y="323"/>
                  </a:cubicBezTo>
                  <a:cubicBezTo>
                    <a:pt x="853" y="321"/>
                    <a:pt x="855" y="305"/>
                    <a:pt x="858" y="298"/>
                  </a:cubicBezTo>
                  <a:cubicBezTo>
                    <a:pt x="859" y="295"/>
                    <a:pt x="859" y="293"/>
                    <a:pt x="860" y="291"/>
                  </a:cubicBezTo>
                  <a:cubicBezTo>
                    <a:pt x="863" y="305"/>
                    <a:pt x="859" y="318"/>
                    <a:pt x="856" y="332"/>
                  </a:cubicBezTo>
                  <a:cubicBezTo>
                    <a:pt x="855" y="335"/>
                    <a:pt x="855" y="339"/>
                    <a:pt x="854" y="342"/>
                  </a:cubicBezTo>
                  <a:cubicBezTo>
                    <a:pt x="850" y="345"/>
                    <a:pt x="846" y="348"/>
                    <a:pt x="842" y="351"/>
                  </a:cubicBezTo>
                  <a:cubicBezTo>
                    <a:pt x="842" y="350"/>
                    <a:pt x="842" y="350"/>
                    <a:pt x="842" y="350"/>
                  </a:cubicBezTo>
                  <a:cubicBezTo>
                    <a:pt x="842" y="349"/>
                    <a:pt x="840" y="349"/>
                    <a:pt x="840" y="350"/>
                  </a:cubicBezTo>
                  <a:cubicBezTo>
                    <a:pt x="840" y="351"/>
                    <a:pt x="840" y="351"/>
                    <a:pt x="840" y="352"/>
                  </a:cubicBezTo>
                  <a:cubicBezTo>
                    <a:pt x="838" y="354"/>
                    <a:pt x="836" y="355"/>
                    <a:pt x="834" y="357"/>
                  </a:cubicBezTo>
                  <a:cubicBezTo>
                    <a:pt x="837" y="343"/>
                    <a:pt x="840" y="330"/>
                    <a:pt x="842" y="316"/>
                  </a:cubicBezTo>
                  <a:cubicBezTo>
                    <a:pt x="842" y="315"/>
                    <a:pt x="840" y="315"/>
                    <a:pt x="840" y="316"/>
                  </a:cubicBezTo>
                  <a:cubicBezTo>
                    <a:pt x="837" y="331"/>
                    <a:pt x="834" y="345"/>
                    <a:pt x="830" y="360"/>
                  </a:cubicBezTo>
                  <a:cubicBezTo>
                    <a:pt x="830" y="360"/>
                    <a:pt x="830" y="360"/>
                    <a:pt x="830" y="360"/>
                  </a:cubicBezTo>
                  <a:cubicBezTo>
                    <a:pt x="830" y="358"/>
                    <a:pt x="830" y="356"/>
                    <a:pt x="830" y="354"/>
                  </a:cubicBezTo>
                  <a:cubicBezTo>
                    <a:pt x="830" y="353"/>
                    <a:pt x="828" y="353"/>
                    <a:pt x="828" y="354"/>
                  </a:cubicBezTo>
                  <a:cubicBezTo>
                    <a:pt x="828" y="356"/>
                    <a:pt x="828" y="359"/>
                    <a:pt x="829" y="361"/>
                  </a:cubicBezTo>
                  <a:cubicBezTo>
                    <a:pt x="827" y="362"/>
                    <a:pt x="825" y="364"/>
                    <a:pt x="823" y="365"/>
                  </a:cubicBezTo>
                  <a:cubicBezTo>
                    <a:pt x="823" y="365"/>
                    <a:pt x="823" y="366"/>
                    <a:pt x="822" y="366"/>
                  </a:cubicBezTo>
                  <a:cubicBezTo>
                    <a:pt x="822" y="364"/>
                    <a:pt x="822" y="362"/>
                    <a:pt x="821" y="360"/>
                  </a:cubicBezTo>
                  <a:cubicBezTo>
                    <a:pt x="821" y="359"/>
                    <a:pt x="820" y="360"/>
                    <a:pt x="821" y="360"/>
                  </a:cubicBezTo>
                  <a:cubicBezTo>
                    <a:pt x="821" y="362"/>
                    <a:pt x="821" y="364"/>
                    <a:pt x="821" y="366"/>
                  </a:cubicBezTo>
                  <a:cubicBezTo>
                    <a:pt x="818" y="368"/>
                    <a:pt x="815" y="370"/>
                    <a:pt x="812" y="371"/>
                  </a:cubicBezTo>
                  <a:cubicBezTo>
                    <a:pt x="821" y="347"/>
                    <a:pt x="826" y="320"/>
                    <a:pt x="826" y="296"/>
                  </a:cubicBezTo>
                  <a:cubicBezTo>
                    <a:pt x="826" y="294"/>
                    <a:pt x="824" y="294"/>
                    <a:pt x="824" y="296"/>
                  </a:cubicBezTo>
                  <a:cubicBezTo>
                    <a:pt x="824" y="321"/>
                    <a:pt x="817" y="347"/>
                    <a:pt x="808" y="371"/>
                  </a:cubicBezTo>
                  <a:cubicBezTo>
                    <a:pt x="807" y="371"/>
                    <a:pt x="806" y="371"/>
                    <a:pt x="805" y="371"/>
                  </a:cubicBezTo>
                  <a:cubicBezTo>
                    <a:pt x="804" y="367"/>
                    <a:pt x="804" y="362"/>
                    <a:pt x="804" y="358"/>
                  </a:cubicBezTo>
                  <a:cubicBezTo>
                    <a:pt x="804" y="357"/>
                    <a:pt x="802" y="357"/>
                    <a:pt x="802" y="358"/>
                  </a:cubicBezTo>
                  <a:cubicBezTo>
                    <a:pt x="802" y="362"/>
                    <a:pt x="802" y="366"/>
                    <a:pt x="803" y="371"/>
                  </a:cubicBezTo>
                  <a:cubicBezTo>
                    <a:pt x="800" y="370"/>
                    <a:pt x="797" y="368"/>
                    <a:pt x="794" y="366"/>
                  </a:cubicBezTo>
                  <a:cubicBezTo>
                    <a:pt x="791" y="364"/>
                    <a:pt x="789" y="363"/>
                    <a:pt x="786" y="363"/>
                  </a:cubicBezTo>
                  <a:cubicBezTo>
                    <a:pt x="789" y="351"/>
                    <a:pt x="791" y="338"/>
                    <a:pt x="793" y="326"/>
                  </a:cubicBezTo>
                  <a:cubicBezTo>
                    <a:pt x="794" y="322"/>
                    <a:pt x="796" y="316"/>
                    <a:pt x="796" y="310"/>
                  </a:cubicBezTo>
                  <a:cubicBezTo>
                    <a:pt x="797" y="305"/>
                    <a:pt x="798" y="300"/>
                    <a:pt x="800" y="295"/>
                  </a:cubicBezTo>
                  <a:cubicBezTo>
                    <a:pt x="802" y="283"/>
                    <a:pt x="806" y="271"/>
                    <a:pt x="808" y="259"/>
                  </a:cubicBezTo>
                  <a:cubicBezTo>
                    <a:pt x="811" y="246"/>
                    <a:pt x="811" y="233"/>
                    <a:pt x="811" y="220"/>
                  </a:cubicBezTo>
                  <a:cubicBezTo>
                    <a:pt x="811" y="218"/>
                    <a:pt x="807" y="218"/>
                    <a:pt x="807" y="220"/>
                  </a:cubicBezTo>
                  <a:cubicBezTo>
                    <a:pt x="808" y="232"/>
                    <a:pt x="808" y="244"/>
                    <a:pt x="806" y="257"/>
                  </a:cubicBezTo>
                  <a:cubicBezTo>
                    <a:pt x="804" y="267"/>
                    <a:pt x="801" y="278"/>
                    <a:pt x="798" y="288"/>
                  </a:cubicBezTo>
                  <a:cubicBezTo>
                    <a:pt x="796" y="294"/>
                    <a:pt x="795" y="299"/>
                    <a:pt x="794" y="305"/>
                  </a:cubicBezTo>
                  <a:cubicBezTo>
                    <a:pt x="794" y="305"/>
                    <a:pt x="794" y="304"/>
                    <a:pt x="793" y="304"/>
                  </a:cubicBezTo>
                  <a:cubicBezTo>
                    <a:pt x="793" y="303"/>
                    <a:pt x="792" y="304"/>
                    <a:pt x="793" y="304"/>
                  </a:cubicBezTo>
                  <a:cubicBezTo>
                    <a:pt x="793" y="305"/>
                    <a:pt x="793" y="306"/>
                    <a:pt x="794" y="307"/>
                  </a:cubicBezTo>
                  <a:cubicBezTo>
                    <a:pt x="793" y="311"/>
                    <a:pt x="792" y="315"/>
                    <a:pt x="791" y="318"/>
                  </a:cubicBezTo>
                  <a:cubicBezTo>
                    <a:pt x="790" y="321"/>
                    <a:pt x="789" y="324"/>
                    <a:pt x="788" y="326"/>
                  </a:cubicBezTo>
                  <a:cubicBezTo>
                    <a:pt x="788" y="327"/>
                    <a:pt x="786" y="335"/>
                    <a:pt x="785" y="334"/>
                  </a:cubicBezTo>
                  <a:cubicBezTo>
                    <a:pt x="785" y="334"/>
                    <a:pt x="785" y="333"/>
                    <a:pt x="785" y="334"/>
                  </a:cubicBezTo>
                  <a:cubicBezTo>
                    <a:pt x="784" y="336"/>
                    <a:pt x="784" y="335"/>
                    <a:pt x="784" y="338"/>
                  </a:cubicBezTo>
                  <a:cubicBezTo>
                    <a:pt x="784" y="339"/>
                    <a:pt x="785" y="339"/>
                    <a:pt x="786" y="339"/>
                  </a:cubicBezTo>
                  <a:cubicBezTo>
                    <a:pt x="790" y="337"/>
                    <a:pt x="791" y="330"/>
                    <a:pt x="792" y="326"/>
                  </a:cubicBezTo>
                  <a:cubicBezTo>
                    <a:pt x="792" y="323"/>
                    <a:pt x="793" y="319"/>
                    <a:pt x="794" y="315"/>
                  </a:cubicBezTo>
                  <a:cubicBezTo>
                    <a:pt x="794" y="324"/>
                    <a:pt x="790" y="335"/>
                    <a:pt x="788" y="342"/>
                  </a:cubicBezTo>
                  <a:cubicBezTo>
                    <a:pt x="786" y="350"/>
                    <a:pt x="785" y="357"/>
                    <a:pt x="783" y="364"/>
                  </a:cubicBezTo>
                  <a:cubicBezTo>
                    <a:pt x="782" y="365"/>
                    <a:pt x="780" y="366"/>
                    <a:pt x="779" y="367"/>
                  </a:cubicBezTo>
                  <a:cubicBezTo>
                    <a:pt x="779" y="365"/>
                    <a:pt x="778" y="364"/>
                    <a:pt x="778" y="362"/>
                  </a:cubicBezTo>
                  <a:cubicBezTo>
                    <a:pt x="778" y="360"/>
                    <a:pt x="776" y="361"/>
                    <a:pt x="776" y="362"/>
                  </a:cubicBezTo>
                  <a:cubicBezTo>
                    <a:pt x="776" y="365"/>
                    <a:pt x="777" y="367"/>
                    <a:pt x="777" y="370"/>
                  </a:cubicBezTo>
                  <a:cubicBezTo>
                    <a:pt x="775" y="373"/>
                    <a:pt x="774" y="377"/>
                    <a:pt x="774" y="381"/>
                  </a:cubicBezTo>
                  <a:cubicBezTo>
                    <a:pt x="774" y="391"/>
                    <a:pt x="769" y="396"/>
                    <a:pt x="760" y="401"/>
                  </a:cubicBezTo>
                  <a:cubicBezTo>
                    <a:pt x="759" y="401"/>
                    <a:pt x="757" y="402"/>
                    <a:pt x="755" y="403"/>
                  </a:cubicBezTo>
                  <a:cubicBezTo>
                    <a:pt x="763" y="379"/>
                    <a:pt x="770" y="354"/>
                    <a:pt x="772" y="328"/>
                  </a:cubicBezTo>
                  <a:cubicBezTo>
                    <a:pt x="772" y="326"/>
                    <a:pt x="770" y="326"/>
                    <a:pt x="770" y="328"/>
                  </a:cubicBezTo>
                  <a:cubicBezTo>
                    <a:pt x="768" y="353"/>
                    <a:pt x="760" y="378"/>
                    <a:pt x="752" y="402"/>
                  </a:cubicBezTo>
                  <a:cubicBezTo>
                    <a:pt x="752" y="402"/>
                    <a:pt x="752" y="402"/>
                    <a:pt x="752" y="401"/>
                  </a:cubicBezTo>
                  <a:cubicBezTo>
                    <a:pt x="751" y="401"/>
                    <a:pt x="750" y="402"/>
                    <a:pt x="750" y="402"/>
                  </a:cubicBezTo>
                  <a:cubicBezTo>
                    <a:pt x="751" y="403"/>
                    <a:pt x="751" y="403"/>
                    <a:pt x="751" y="404"/>
                  </a:cubicBezTo>
                  <a:cubicBezTo>
                    <a:pt x="751" y="404"/>
                    <a:pt x="751" y="405"/>
                    <a:pt x="751" y="405"/>
                  </a:cubicBezTo>
                  <a:cubicBezTo>
                    <a:pt x="748" y="406"/>
                    <a:pt x="746" y="408"/>
                    <a:pt x="743" y="409"/>
                  </a:cubicBezTo>
                  <a:cubicBezTo>
                    <a:pt x="742" y="405"/>
                    <a:pt x="741" y="402"/>
                    <a:pt x="738" y="399"/>
                  </a:cubicBezTo>
                  <a:cubicBezTo>
                    <a:pt x="737" y="399"/>
                    <a:pt x="735" y="400"/>
                    <a:pt x="736" y="401"/>
                  </a:cubicBezTo>
                  <a:cubicBezTo>
                    <a:pt x="739" y="403"/>
                    <a:pt x="740" y="406"/>
                    <a:pt x="741" y="409"/>
                  </a:cubicBezTo>
                  <a:cubicBezTo>
                    <a:pt x="738" y="410"/>
                    <a:pt x="735" y="412"/>
                    <a:pt x="732" y="413"/>
                  </a:cubicBezTo>
                  <a:cubicBezTo>
                    <a:pt x="731" y="410"/>
                    <a:pt x="730" y="407"/>
                    <a:pt x="729" y="404"/>
                  </a:cubicBezTo>
                  <a:cubicBezTo>
                    <a:pt x="734" y="382"/>
                    <a:pt x="739" y="359"/>
                    <a:pt x="738" y="336"/>
                  </a:cubicBezTo>
                  <a:cubicBezTo>
                    <a:pt x="738" y="335"/>
                    <a:pt x="736" y="335"/>
                    <a:pt x="736" y="336"/>
                  </a:cubicBezTo>
                  <a:cubicBezTo>
                    <a:pt x="736" y="357"/>
                    <a:pt x="732" y="378"/>
                    <a:pt x="726" y="398"/>
                  </a:cubicBezTo>
                  <a:cubicBezTo>
                    <a:pt x="726" y="397"/>
                    <a:pt x="726" y="395"/>
                    <a:pt x="726" y="394"/>
                  </a:cubicBezTo>
                  <a:cubicBezTo>
                    <a:pt x="726" y="393"/>
                    <a:pt x="725" y="393"/>
                    <a:pt x="724" y="394"/>
                  </a:cubicBezTo>
                  <a:cubicBezTo>
                    <a:pt x="724" y="397"/>
                    <a:pt x="725" y="399"/>
                    <a:pt x="726" y="402"/>
                  </a:cubicBezTo>
                  <a:cubicBezTo>
                    <a:pt x="724" y="406"/>
                    <a:pt x="723" y="411"/>
                    <a:pt x="722" y="416"/>
                  </a:cubicBezTo>
                  <a:cubicBezTo>
                    <a:pt x="720" y="416"/>
                    <a:pt x="718" y="417"/>
                    <a:pt x="717" y="418"/>
                  </a:cubicBezTo>
                  <a:cubicBezTo>
                    <a:pt x="714" y="412"/>
                    <a:pt x="712" y="407"/>
                    <a:pt x="712" y="402"/>
                  </a:cubicBezTo>
                  <a:cubicBezTo>
                    <a:pt x="711" y="401"/>
                    <a:pt x="711" y="401"/>
                    <a:pt x="710" y="402"/>
                  </a:cubicBezTo>
                  <a:cubicBezTo>
                    <a:pt x="710" y="407"/>
                    <a:pt x="713" y="411"/>
                    <a:pt x="714" y="416"/>
                  </a:cubicBezTo>
                  <a:cubicBezTo>
                    <a:pt x="715" y="417"/>
                    <a:pt x="715" y="417"/>
                    <a:pt x="715" y="418"/>
                  </a:cubicBezTo>
                  <a:cubicBezTo>
                    <a:pt x="709" y="420"/>
                    <a:pt x="703" y="421"/>
                    <a:pt x="697" y="422"/>
                  </a:cubicBezTo>
                  <a:cubicBezTo>
                    <a:pt x="697" y="421"/>
                    <a:pt x="696" y="420"/>
                    <a:pt x="696" y="419"/>
                  </a:cubicBezTo>
                  <a:cubicBezTo>
                    <a:pt x="705" y="385"/>
                    <a:pt x="715" y="351"/>
                    <a:pt x="713" y="316"/>
                  </a:cubicBezTo>
                  <a:cubicBezTo>
                    <a:pt x="713" y="316"/>
                    <a:pt x="713" y="316"/>
                    <a:pt x="713" y="316"/>
                  </a:cubicBezTo>
                  <a:cubicBezTo>
                    <a:pt x="712" y="348"/>
                    <a:pt x="704" y="379"/>
                    <a:pt x="695" y="409"/>
                  </a:cubicBezTo>
                  <a:cubicBezTo>
                    <a:pt x="694" y="411"/>
                    <a:pt x="694" y="414"/>
                    <a:pt x="693" y="416"/>
                  </a:cubicBezTo>
                  <a:cubicBezTo>
                    <a:pt x="693" y="416"/>
                    <a:pt x="692" y="416"/>
                    <a:pt x="693" y="416"/>
                  </a:cubicBezTo>
                  <a:cubicBezTo>
                    <a:pt x="693" y="416"/>
                    <a:pt x="693" y="416"/>
                    <a:pt x="693" y="416"/>
                  </a:cubicBezTo>
                  <a:cubicBezTo>
                    <a:pt x="692" y="419"/>
                    <a:pt x="691" y="421"/>
                    <a:pt x="691" y="424"/>
                  </a:cubicBezTo>
                  <a:cubicBezTo>
                    <a:pt x="686" y="424"/>
                    <a:pt x="681" y="425"/>
                    <a:pt x="676" y="426"/>
                  </a:cubicBezTo>
                  <a:cubicBezTo>
                    <a:pt x="672" y="426"/>
                    <a:pt x="669" y="428"/>
                    <a:pt x="668" y="433"/>
                  </a:cubicBezTo>
                  <a:cubicBezTo>
                    <a:pt x="676" y="436"/>
                    <a:pt x="682" y="441"/>
                    <a:pt x="687" y="448"/>
                  </a:cubicBezTo>
                  <a:cubicBezTo>
                    <a:pt x="687" y="449"/>
                    <a:pt x="686" y="450"/>
                    <a:pt x="686" y="451"/>
                  </a:cubicBezTo>
                  <a:cubicBezTo>
                    <a:pt x="685" y="455"/>
                    <a:pt x="683" y="460"/>
                    <a:pt x="682" y="464"/>
                  </a:cubicBezTo>
                  <a:cubicBezTo>
                    <a:pt x="675" y="463"/>
                    <a:pt x="668" y="463"/>
                    <a:pt x="661" y="462"/>
                  </a:cubicBezTo>
                  <a:cubicBezTo>
                    <a:pt x="662" y="457"/>
                    <a:pt x="664" y="452"/>
                    <a:pt x="664" y="448"/>
                  </a:cubicBezTo>
                  <a:cubicBezTo>
                    <a:pt x="666" y="440"/>
                    <a:pt x="668" y="432"/>
                    <a:pt x="670" y="425"/>
                  </a:cubicBezTo>
                  <a:cubicBezTo>
                    <a:pt x="674" y="411"/>
                    <a:pt x="676" y="398"/>
                    <a:pt x="679" y="384"/>
                  </a:cubicBezTo>
                  <a:cubicBezTo>
                    <a:pt x="679" y="384"/>
                    <a:pt x="679" y="383"/>
                    <a:pt x="679" y="383"/>
                  </a:cubicBezTo>
                  <a:cubicBezTo>
                    <a:pt x="680" y="383"/>
                    <a:pt x="681" y="382"/>
                    <a:pt x="682" y="382"/>
                  </a:cubicBezTo>
                  <a:cubicBezTo>
                    <a:pt x="693" y="378"/>
                    <a:pt x="707" y="359"/>
                    <a:pt x="703" y="348"/>
                  </a:cubicBezTo>
                  <a:cubicBezTo>
                    <a:pt x="698" y="335"/>
                    <a:pt x="696" y="322"/>
                    <a:pt x="689" y="310"/>
                  </a:cubicBezTo>
                  <a:cubicBezTo>
                    <a:pt x="688" y="302"/>
                    <a:pt x="685" y="296"/>
                    <a:pt x="681" y="297"/>
                  </a:cubicBezTo>
                  <a:cubicBezTo>
                    <a:pt x="680" y="298"/>
                    <a:pt x="680" y="299"/>
                    <a:pt x="681" y="299"/>
                  </a:cubicBezTo>
                  <a:cubicBezTo>
                    <a:pt x="683" y="298"/>
                    <a:pt x="685" y="301"/>
                    <a:pt x="686" y="305"/>
                  </a:cubicBezTo>
                  <a:cubicBezTo>
                    <a:pt x="682" y="300"/>
                    <a:pt x="678" y="296"/>
                    <a:pt x="672" y="292"/>
                  </a:cubicBezTo>
                  <a:cubicBezTo>
                    <a:pt x="671" y="292"/>
                    <a:pt x="670" y="291"/>
                    <a:pt x="669" y="290"/>
                  </a:cubicBezTo>
                  <a:cubicBezTo>
                    <a:pt x="669" y="287"/>
                    <a:pt x="669" y="284"/>
                    <a:pt x="668" y="281"/>
                  </a:cubicBezTo>
                  <a:cubicBezTo>
                    <a:pt x="669" y="280"/>
                    <a:pt x="669" y="278"/>
                    <a:pt x="670" y="277"/>
                  </a:cubicBezTo>
                  <a:cubicBezTo>
                    <a:pt x="675" y="272"/>
                    <a:pt x="679" y="267"/>
                    <a:pt x="684" y="262"/>
                  </a:cubicBezTo>
                  <a:cubicBezTo>
                    <a:pt x="684" y="262"/>
                    <a:pt x="684" y="263"/>
                    <a:pt x="684" y="264"/>
                  </a:cubicBezTo>
                  <a:cubicBezTo>
                    <a:pt x="684" y="264"/>
                    <a:pt x="684" y="264"/>
                    <a:pt x="684" y="264"/>
                  </a:cubicBezTo>
                  <a:cubicBezTo>
                    <a:pt x="684" y="264"/>
                    <a:pt x="686" y="265"/>
                    <a:pt x="686" y="264"/>
                  </a:cubicBezTo>
                  <a:cubicBezTo>
                    <a:pt x="686" y="262"/>
                    <a:pt x="687" y="260"/>
                    <a:pt x="687" y="258"/>
                  </a:cubicBezTo>
                  <a:cubicBezTo>
                    <a:pt x="689" y="257"/>
                    <a:pt x="690" y="255"/>
                    <a:pt x="691" y="254"/>
                  </a:cubicBezTo>
                  <a:cubicBezTo>
                    <a:pt x="693" y="252"/>
                    <a:pt x="696" y="250"/>
                    <a:pt x="698" y="248"/>
                  </a:cubicBezTo>
                  <a:cubicBezTo>
                    <a:pt x="698" y="253"/>
                    <a:pt x="698" y="257"/>
                    <a:pt x="698" y="262"/>
                  </a:cubicBezTo>
                  <a:cubicBezTo>
                    <a:pt x="698" y="263"/>
                    <a:pt x="700" y="263"/>
                    <a:pt x="700" y="262"/>
                  </a:cubicBezTo>
                  <a:cubicBezTo>
                    <a:pt x="700" y="257"/>
                    <a:pt x="700" y="251"/>
                    <a:pt x="700" y="246"/>
                  </a:cubicBezTo>
                  <a:cubicBezTo>
                    <a:pt x="706" y="241"/>
                    <a:pt x="712" y="236"/>
                    <a:pt x="718" y="231"/>
                  </a:cubicBezTo>
                  <a:cubicBezTo>
                    <a:pt x="723" y="225"/>
                    <a:pt x="723" y="220"/>
                    <a:pt x="719" y="214"/>
                  </a:cubicBezTo>
                  <a:cubicBezTo>
                    <a:pt x="716" y="209"/>
                    <a:pt x="712" y="206"/>
                    <a:pt x="709" y="201"/>
                  </a:cubicBezTo>
                  <a:cubicBezTo>
                    <a:pt x="695" y="183"/>
                    <a:pt x="692" y="172"/>
                    <a:pt x="701" y="155"/>
                  </a:cubicBezTo>
                  <a:cubicBezTo>
                    <a:pt x="701" y="161"/>
                    <a:pt x="702" y="166"/>
                    <a:pt x="703" y="172"/>
                  </a:cubicBezTo>
                  <a:cubicBezTo>
                    <a:pt x="703" y="173"/>
                    <a:pt x="703" y="173"/>
                    <a:pt x="704" y="172"/>
                  </a:cubicBezTo>
                  <a:cubicBezTo>
                    <a:pt x="704" y="165"/>
                    <a:pt x="703" y="158"/>
                    <a:pt x="703" y="151"/>
                  </a:cubicBezTo>
                  <a:cubicBezTo>
                    <a:pt x="704" y="149"/>
                    <a:pt x="706" y="147"/>
                    <a:pt x="707" y="144"/>
                  </a:cubicBezTo>
                  <a:cubicBezTo>
                    <a:pt x="719" y="127"/>
                    <a:pt x="730" y="108"/>
                    <a:pt x="730" y="88"/>
                  </a:cubicBezTo>
                  <a:cubicBezTo>
                    <a:pt x="714" y="88"/>
                    <a:pt x="714" y="88"/>
                    <a:pt x="714" y="88"/>
                  </a:cubicBezTo>
                  <a:cubicBezTo>
                    <a:pt x="716" y="100"/>
                    <a:pt x="713" y="112"/>
                    <a:pt x="706" y="122"/>
                  </a:cubicBezTo>
                  <a:cubicBezTo>
                    <a:pt x="704" y="125"/>
                    <a:pt x="703" y="128"/>
                    <a:pt x="701" y="131"/>
                  </a:cubicBezTo>
                  <a:cubicBezTo>
                    <a:pt x="700" y="126"/>
                    <a:pt x="699" y="121"/>
                    <a:pt x="698" y="116"/>
                  </a:cubicBezTo>
                  <a:cubicBezTo>
                    <a:pt x="696" y="103"/>
                    <a:pt x="702" y="85"/>
                    <a:pt x="693" y="74"/>
                  </a:cubicBezTo>
                  <a:cubicBezTo>
                    <a:pt x="693" y="73"/>
                    <a:pt x="692" y="74"/>
                    <a:pt x="693" y="74"/>
                  </a:cubicBezTo>
                  <a:cubicBezTo>
                    <a:pt x="700" y="86"/>
                    <a:pt x="695" y="106"/>
                    <a:pt x="697" y="119"/>
                  </a:cubicBezTo>
                  <a:cubicBezTo>
                    <a:pt x="698" y="124"/>
                    <a:pt x="698" y="129"/>
                    <a:pt x="699" y="134"/>
                  </a:cubicBezTo>
                  <a:cubicBezTo>
                    <a:pt x="696" y="139"/>
                    <a:pt x="694" y="143"/>
                    <a:pt x="691" y="146"/>
                  </a:cubicBezTo>
                  <a:cubicBezTo>
                    <a:pt x="691" y="138"/>
                    <a:pt x="690" y="129"/>
                    <a:pt x="689" y="120"/>
                  </a:cubicBezTo>
                  <a:cubicBezTo>
                    <a:pt x="688" y="110"/>
                    <a:pt x="687" y="99"/>
                    <a:pt x="686" y="88"/>
                  </a:cubicBezTo>
                  <a:cubicBezTo>
                    <a:pt x="686" y="79"/>
                    <a:pt x="681" y="71"/>
                    <a:pt x="680" y="62"/>
                  </a:cubicBezTo>
                  <a:cubicBezTo>
                    <a:pt x="680" y="61"/>
                    <a:pt x="678" y="61"/>
                    <a:pt x="678" y="62"/>
                  </a:cubicBezTo>
                  <a:cubicBezTo>
                    <a:pt x="679" y="72"/>
                    <a:pt x="684" y="80"/>
                    <a:pt x="684" y="90"/>
                  </a:cubicBezTo>
                  <a:cubicBezTo>
                    <a:pt x="685" y="101"/>
                    <a:pt x="685" y="112"/>
                    <a:pt x="686" y="122"/>
                  </a:cubicBezTo>
                  <a:cubicBezTo>
                    <a:pt x="687" y="132"/>
                    <a:pt x="688" y="143"/>
                    <a:pt x="688" y="153"/>
                  </a:cubicBezTo>
                  <a:cubicBezTo>
                    <a:pt x="686" y="156"/>
                    <a:pt x="685" y="158"/>
                    <a:pt x="685" y="161"/>
                  </a:cubicBezTo>
                  <a:cubicBezTo>
                    <a:pt x="684" y="151"/>
                    <a:pt x="683" y="140"/>
                    <a:pt x="682" y="129"/>
                  </a:cubicBezTo>
                  <a:cubicBezTo>
                    <a:pt x="682" y="114"/>
                    <a:pt x="680" y="100"/>
                    <a:pt x="677" y="85"/>
                  </a:cubicBezTo>
                  <a:cubicBezTo>
                    <a:pt x="675" y="74"/>
                    <a:pt x="674" y="62"/>
                    <a:pt x="665" y="54"/>
                  </a:cubicBezTo>
                  <a:cubicBezTo>
                    <a:pt x="665" y="53"/>
                    <a:pt x="664" y="54"/>
                    <a:pt x="665" y="54"/>
                  </a:cubicBezTo>
                  <a:cubicBezTo>
                    <a:pt x="674" y="64"/>
                    <a:pt x="675" y="84"/>
                    <a:pt x="677" y="97"/>
                  </a:cubicBezTo>
                  <a:cubicBezTo>
                    <a:pt x="679" y="112"/>
                    <a:pt x="679" y="126"/>
                    <a:pt x="680" y="141"/>
                  </a:cubicBezTo>
                  <a:cubicBezTo>
                    <a:pt x="682" y="154"/>
                    <a:pt x="681" y="168"/>
                    <a:pt x="681" y="181"/>
                  </a:cubicBezTo>
                  <a:cubicBezTo>
                    <a:pt x="681" y="188"/>
                    <a:pt x="682" y="194"/>
                    <a:pt x="681" y="201"/>
                  </a:cubicBezTo>
                  <a:cubicBezTo>
                    <a:pt x="681" y="203"/>
                    <a:pt x="680" y="206"/>
                    <a:pt x="680" y="208"/>
                  </a:cubicBezTo>
                  <a:cubicBezTo>
                    <a:pt x="680" y="208"/>
                    <a:pt x="680" y="208"/>
                    <a:pt x="680" y="208"/>
                  </a:cubicBezTo>
                  <a:cubicBezTo>
                    <a:pt x="679" y="207"/>
                    <a:pt x="678" y="207"/>
                    <a:pt x="678" y="208"/>
                  </a:cubicBezTo>
                  <a:cubicBezTo>
                    <a:pt x="678" y="210"/>
                    <a:pt x="679" y="212"/>
                    <a:pt x="680" y="214"/>
                  </a:cubicBezTo>
                  <a:cubicBezTo>
                    <a:pt x="680" y="215"/>
                    <a:pt x="682" y="215"/>
                    <a:pt x="682" y="213"/>
                  </a:cubicBezTo>
                  <a:cubicBezTo>
                    <a:pt x="683" y="207"/>
                    <a:pt x="685" y="201"/>
                    <a:pt x="685" y="194"/>
                  </a:cubicBezTo>
                  <a:cubicBezTo>
                    <a:pt x="685" y="188"/>
                    <a:pt x="685" y="181"/>
                    <a:pt x="685" y="174"/>
                  </a:cubicBezTo>
                  <a:cubicBezTo>
                    <a:pt x="685" y="174"/>
                    <a:pt x="685" y="174"/>
                    <a:pt x="685" y="174"/>
                  </a:cubicBezTo>
                  <a:cubicBezTo>
                    <a:pt x="685" y="177"/>
                    <a:pt x="686" y="179"/>
                    <a:pt x="687" y="182"/>
                  </a:cubicBezTo>
                  <a:cubicBezTo>
                    <a:pt x="688" y="182"/>
                    <a:pt x="688" y="183"/>
                    <a:pt x="688" y="183"/>
                  </a:cubicBezTo>
                  <a:cubicBezTo>
                    <a:pt x="688" y="183"/>
                    <a:pt x="688" y="183"/>
                    <a:pt x="688" y="183"/>
                  </a:cubicBezTo>
                  <a:cubicBezTo>
                    <a:pt x="688" y="184"/>
                    <a:pt x="688" y="184"/>
                    <a:pt x="688" y="184"/>
                  </a:cubicBezTo>
                  <a:cubicBezTo>
                    <a:pt x="689" y="184"/>
                    <a:pt x="689" y="185"/>
                    <a:pt x="689" y="185"/>
                  </a:cubicBezTo>
                  <a:cubicBezTo>
                    <a:pt x="689" y="185"/>
                    <a:pt x="688" y="185"/>
                    <a:pt x="688" y="186"/>
                  </a:cubicBezTo>
                  <a:cubicBezTo>
                    <a:pt x="687" y="200"/>
                    <a:pt x="687" y="213"/>
                    <a:pt x="686" y="227"/>
                  </a:cubicBezTo>
                  <a:cubicBezTo>
                    <a:pt x="685" y="233"/>
                    <a:pt x="685" y="239"/>
                    <a:pt x="685" y="245"/>
                  </a:cubicBezTo>
                  <a:cubicBezTo>
                    <a:pt x="685" y="245"/>
                    <a:pt x="685" y="246"/>
                    <a:pt x="685" y="247"/>
                  </a:cubicBezTo>
                  <a:cubicBezTo>
                    <a:pt x="684" y="248"/>
                    <a:pt x="682" y="250"/>
                    <a:pt x="681" y="251"/>
                  </a:cubicBezTo>
                  <a:cubicBezTo>
                    <a:pt x="681" y="234"/>
                    <a:pt x="678" y="218"/>
                    <a:pt x="677" y="201"/>
                  </a:cubicBezTo>
                  <a:cubicBezTo>
                    <a:pt x="675" y="185"/>
                    <a:pt x="675" y="169"/>
                    <a:pt x="674" y="153"/>
                  </a:cubicBezTo>
                  <a:cubicBezTo>
                    <a:pt x="673" y="139"/>
                    <a:pt x="670" y="124"/>
                    <a:pt x="668" y="110"/>
                  </a:cubicBezTo>
                  <a:cubicBezTo>
                    <a:pt x="665" y="94"/>
                    <a:pt x="660" y="78"/>
                    <a:pt x="658" y="62"/>
                  </a:cubicBezTo>
                  <a:cubicBezTo>
                    <a:pt x="658" y="61"/>
                    <a:pt x="656" y="61"/>
                    <a:pt x="656" y="62"/>
                  </a:cubicBezTo>
                  <a:cubicBezTo>
                    <a:pt x="658" y="76"/>
                    <a:pt x="662" y="90"/>
                    <a:pt x="664" y="104"/>
                  </a:cubicBezTo>
                  <a:cubicBezTo>
                    <a:pt x="667" y="120"/>
                    <a:pt x="669" y="137"/>
                    <a:pt x="671" y="153"/>
                  </a:cubicBezTo>
                  <a:cubicBezTo>
                    <a:pt x="672" y="169"/>
                    <a:pt x="672" y="185"/>
                    <a:pt x="673" y="201"/>
                  </a:cubicBezTo>
                  <a:cubicBezTo>
                    <a:pt x="674" y="216"/>
                    <a:pt x="676" y="231"/>
                    <a:pt x="677" y="245"/>
                  </a:cubicBezTo>
                  <a:cubicBezTo>
                    <a:pt x="676" y="245"/>
                    <a:pt x="676" y="246"/>
                    <a:pt x="676" y="246"/>
                  </a:cubicBezTo>
                  <a:cubicBezTo>
                    <a:pt x="677" y="251"/>
                    <a:pt x="677" y="251"/>
                    <a:pt x="677" y="251"/>
                  </a:cubicBezTo>
                  <a:cubicBezTo>
                    <a:pt x="677" y="252"/>
                    <a:pt x="678" y="253"/>
                    <a:pt x="679" y="253"/>
                  </a:cubicBezTo>
                  <a:cubicBezTo>
                    <a:pt x="673" y="258"/>
                    <a:pt x="668" y="264"/>
                    <a:pt x="664" y="270"/>
                  </a:cubicBezTo>
                  <a:cubicBezTo>
                    <a:pt x="660" y="276"/>
                    <a:pt x="658" y="281"/>
                    <a:pt x="658" y="285"/>
                  </a:cubicBezTo>
                  <a:cubicBezTo>
                    <a:pt x="657" y="280"/>
                    <a:pt x="656" y="275"/>
                    <a:pt x="654" y="270"/>
                  </a:cubicBezTo>
                  <a:cubicBezTo>
                    <a:pt x="654" y="268"/>
                    <a:pt x="652" y="269"/>
                    <a:pt x="652" y="270"/>
                  </a:cubicBezTo>
                  <a:cubicBezTo>
                    <a:pt x="655" y="283"/>
                    <a:pt x="659" y="296"/>
                    <a:pt x="661" y="309"/>
                  </a:cubicBezTo>
                  <a:cubicBezTo>
                    <a:pt x="661" y="308"/>
                    <a:pt x="660" y="308"/>
                    <a:pt x="660" y="307"/>
                  </a:cubicBezTo>
                  <a:cubicBezTo>
                    <a:pt x="659" y="306"/>
                    <a:pt x="657" y="308"/>
                    <a:pt x="658" y="309"/>
                  </a:cubicBezTo>
                  <a:cubicBezTo>
                    <a:pt x="666" y="320"/>
                    <a:pt x="661" y="335"/>
                    <a:pt x="659" y="347"/>
                  </a:cubicBezTo>
                  <a:cubicBezTo>
                    <a:pt x="659" y="351"/>
                    <a:pt x="658" y="354"/>
                    <a:pt x="657" y="358"/>
                  </a:cubicBezTo>
                  <a:cubicBezTo>
                    <a:pt x="657" y="356"/>
                    <a:pt x="657" y="355"/>
                    <a:pt x="657" y="353"/>
                  </a:cubicBezTo>
                  <a:cubicBezTo>
                    <a:pt x="656" y="340"/>
                    <a:pt x="655" y="327"/>
                    <a:pt x="653" y="313"/>
                  </a:cubicBezTo>
                  <a:cubicBezTo>
                    <a:pt x="652" y="303"/>
                    <a:pt x="649" y="292"/>
                    <a:pt x="648" y="281"/>
                  </a:cubicBezTo>
                  <a:cubicBezTo>
                    <a:pt x="647" y="274"/>
                    <a:pt x="646" y="267"/>
                    <a:pt x="642" y="261"/>
                  </a:cubicBezTo>
                  <a:cubicBezTo>
                    <a:pt x="641" y="260"/>
                    <a:pt x="639" y="262"/>
                    <a:pt x="640" y="263"/>
                  </a:cubicBezTo>
                  <a:cubicBezTo>
                    <a:pt x="646" y="271"/>
                    <a:pt x="645" y="281"/>
                    <a:pt x="646" y="291"/>
                  </a:cubicBezTo>
                  <a:cubicBezTo>
                    <a:pt x="648" y="304"/>
                    <a:pt x="650" y="316"/>
                    <a:pt x="651" y="329"/>
                  </a:cubicBezTo>
                  <a:cubicBezTo>
                    <a:pt x="652" y="342"/>
                    <a:pt x="654" y="354"/>
                    <a:pt x="655" y="366"/>
                  </a:cubicBezTo>
                  <a:cubicBezTo>
                    <a:pt x="655" y="368"/>
                    <a:pt x="655" y="369"/>
                    <a:pt x="655" y="370"/>
                  </a:cubicBezTo>
                  <a:cubicBezTo>
                    <a:pt x="654" y="376"/>
                    <a:pt x="653" y="381"/>
                    <a:pt x="652" y="386"/>
                  </a:cubicBezTo>
                  <a:cubicBezTo>
                    <a:pt x="650" y="387"/>
                    <a:pt x="649" y="387"/>
                    <a:pt x="648" y="388"/>
                  </a:cubicBezTo>
                  <a:cubicBezTo>
                    <a:pt x="648" y="387"/>
                    <a:pt x="647" y="386"/>
                    <a:pt x="647" y="386"/>
                  </a:cubicBezTo>
                  <a:cubicBezTo>
                    <a:pt x="647" y="383"/>
                    <a:pt x="647" y="380"/>
                    <a:pt x="647" y="378"/>
                  </a:cubicBezTo>
                  <a:cubicBezTo>
                    <a:pt x="646" y="371"/>
                    <a:pt x="646" y="363"/>
                    <a:pt x="645" y="356"/>
                  </a:cubicBezTo>
                  <a:cubicBezTo>
                    <a:pt x="644" y="348"/>
                    <a:pt x="644" y="339"/>
                    <a:pt x="643" y="331"/>
                  </a:cubicBezTo>
                  <a:cubicBezTo>
                    <a:pt x="643" y="325"/>
                    <a:pt x="644" y="319"/>
                    <a:pt x="644" y="314"/>
                  </a:cubicBezTo>
                  <a:cubicBezTo>
                    <a:pt x="644" y="313"/>
                    <a:pt x="642" y="313"/>
                    <a:pt x="642" y="314"/>
                  </a:cubicBezTo>
                  <a:cubicBezTo>
                    <a:pt x="642" y="316"/>
                    <a:pt x="642" y="317"/>
                    <a:pt x="642" y="319"/>
                  </a:cubicBezTo>
                  <a:cubicBezTo>
                    <a:pt x="642" y="317"/>
                    <a:pt x="641" y="315"/>
                    <a:pt x="641" y="312"/>
                  </a:cubicBezTo>
                  <a:cubicBezTo>
                    <a:pt x="640" y="307"/>
                    <a:pt x="639" y="302"/>
                    <a:pt x="638" y="297"/>
                  </a:cubicBezTo>
                  <a:cubicBezTo>
                    <a:pt x="638" y="290"/>
                    <a:pt x="635" y="282"/>
                    <a:pt x="634" y="275"/>
                  </a:cubicBezTo>
                  <a:cubicBezTo>
                    <a:pt x="632" y="265"/>
                    <a:pt x="630" y="256"/>
                    <a:pt x="629" y="246"/>
                  </a:cubicBezTo>
                  <a:cubicBezTo>
                    <a:pt x="627" y="227"/>
                    <a:pt x="624" y="208"/>
                    <a:pt x="620" y="189"/>
                  </a:cubicBezTo>
                  <a:cubicBezTo>
                    <a:pt x="617" y="170"/>
                    <a:pt x="613" y="152"/>
                    <a:pt x="609" y="133"/>
                  </a:cubicBezTo>
                  <a:cubicBezTo>
                    <a:pt x="606" y="124"/>
                    <a:pt x="604" y="115"/>
                    <a:pt x="601" y="106"/>
                  </a:cubicBezTo>
                  <a:cubicBezTo>
                    <a:pt x="600" y="102"/>
                    <a:pt x="600" y="97"/>
                    <a:pt x="599" y="92"/>
                  </a:cubicBezTo>
                  <a:cubicBezTo>
                    <a:pt x="597" y="87"/>
                    <a:pt x="595" y="82"/>
                    <a:pt x="594" y="76"/>
                  </a:cubicBezTo>
                  <a:cubicBezTo>
                    <a:pt x="594" y="75"/>
                    <a:pt x="592" y="75"/>
                    <a:pt x="592" y="76"/>
                  </a:cubicBezTo>
                  <a:cubicBezTo>
                    <a:pt x="593" y="84"/>
                    <a:pt x="596" y="92"/>
                    <a:pt x="598" y="100"/>
                  </a:cubicBezTo>
                  <a:cubicBezTo>
                    <a:pt x="599" y="110"/>
                    <a:pt x="602" y="119"/>
                    <a:pt x="605" y="129"/>
                  </a:cubicBezTo>
                  <a:cubicBezTo>
                    <a:pt x="609" y="147"/>
                    <a:pt x="613" y="166"/>
                    <a:pt x="616" y="184"/>
                  </a:cubicBezTo>
                  <a:cubicBezTo>
                    <a:pt x="620" y="205"/>
                    <a:pt x="623" y="225"/>
                    <a:pt x="625" y="246"/>
                  </a:cubicBezTo>
                  <a:cubicBezTo>
                    <a:pt x="627" y="254"/>
                    <a:pt x="628" y="263"/>
                    <a:pt x="630" y="271"/>
                  </a:cubicBezTo>
                  <a:cubicBezTo>
                    <a:pt x="629" y="270"/>
                    <a:pt x="628" y="270"/>
                    <a:pt x="627" y="269"/>
                  </a:cubicBezTo>
                  <a:cubicBezTo>
                    <a:pt x="626" y="269"/>
                    <a:pt x="626" y="270"/>
                    <a:pt x="627" y="271"/>
                  </a:cubicBezTo>
                  <a:cubicBezTo>
                    <a:pt x="628" y="271"/>
                    <a:pt x="629" y="273"/>
                    <a:pt x="630" y="275"/>
                  </a:cubicBezTo>
                  <a:cubicBezTo>
                    <a:pt x="632" y="280"/>
                    <a:pt x="633" y="285"/>
                    <a:pt x="634" y="291"/>
                  </a:cubicBezTo>
                  <a:cubicBezTo>
                    <a:pt x="634" y="291"/>
                    <a:pt x="634" y="292"/>
                    <a:pt x="634" y="292"/>
                  </a:cubicBezTo>
                  <a:cubicBezTo>
                    <a:pt x="637" y="307"/>
                    <a:pt x="639" y="321"/>
                    <a:pt x="640" y="336"/>
                  </a:cubicBezTo>
                  <a:cubicBezTo>
                    <a:pt x="640" y="336"/>
                    <a:pt x="640" y="337"/>
                    <a:pt x="640" y="337"/>
                  </a:cubicBezTo>
                  <a:cubicBezTo>
                    <a:pt x="638" y="347"/>
                    <a:pt x="636" y="358"/>
                    <a:pt x="634" y="368"/>
                  </a:cubicBezTo>
                  <a:cubicBezTo>
                    <a:pt x="632" y="357"/>
                    <a:pt x="631" y="347"/>
                    <a:pt x="630" y="336"/>
                  </a:cubicBezTo>
                  <a:cubicBezTo>
                    <a:pt x="628" y="326"/>
                    <a:pt x="626" y="315"/>
                    <a:pt x="624" y="304"/>
                  </a:cubicBezTo>
                  <a:cubicBezTo>
                    <a:pt x="623" y="294"/>
                    <a:pt x="620" y="285"/>
                    <a:pt x="618" y="276"/>
                  </a:cubicBezTo>
                  <a:cubicBezTo>
                    <a:pt x="618" y="275"/>
                    <a:pt x="618" y="275"/>
                    <a:pt x="617" y="275"/>
                  </a:cubicBezTo>
                  <a:cubicBezTo>
                    <a:pt x="615" y="262"/>
                    <a:pt x="614" y="248"/>
                    <a:pt x="613" y="235"/>
                  </a:cubicBezTo>
                  <a:cubicBezTo>
                    <a:pt x="611" y="211"/>
                    <a:pt x="609" y="188"/>
                    <a:pt x="604" y="165"/>
                  </a:cubicBezTo>
                  <a:cubicBezTo>
                    <a:pt x="600" y="142"/>
                    <a:pt x="598" y="118"/>
                    <a:pt x="591" y="96"/>
                  </a:cubicBezTo>
                  <a:cubicBezTo>
                    <a:pt x="588" y="87"/>
                    <a:pt x="586" y="76"/>
                    <a:pt x="582" y="67"/>
                  </a:cubicBezTo>
                  <a:cubicBezTo>
                    <a:pt x="580" y="64"/>
                    <a:pt x="578" y="63"/>
                    <a:pt x="574" y="65"/>
                  </a:cubicBezTo>
                  <a:cubicBezTo>
                    <a:pt x="573" y="66"/>
                    <a:pt x="574" y="67"/>
                    <a:pt x="576" y="67"/>
                  </a:cubicBezTo>
                  <a:cubicBezTo>
                    <a:pt x="580" y="65"/>
                    <a:pt x="586" y="90"/>
                    <a:pt x="587" y="93"/>
                  </a:cubicBezTo>
                  <a:cubicBezTo>
                    <a:pt x="590" y="103"/>
                    <a:pt x="593" y="113"/>
                    <a:pt x="594" y="123"/>
                  </a:cubicBezTo>
                  <a:cubicBezTo>
                    <a:pt x="598" y="143"/>
                    <a:pt x="602" y="164"/>
                    <a:pt x="604" y="185"/>
                  </a:cubicBezTo>
                  <a:cubicBezTo>
                    <a:pt x="607" y="206"/>
                    <a:pt x="608" y="226"/>
                    <a:pt x="610" y="246"/>
                  </a:cubicBezTo>
                  <a:cubicBezTo>
                    <a:pt x="612" y="268"/>
                    <a:pt x="616" y="290"/>
                    <a:pt x="618" y="311"/>
                  </a:cubicBezTo>
                  <a:cubicBezTo>
                    <a:pt x="618" y="313"/>
                    <a:pt x="620" y="313"/>
                    <a:pt x="620" y="311"/>
                  </a:cubicBezTo>
                  <a:cubicBezTo>
                    <a:pt x="620" y="311"/>
                    <a:pt x="620" y="310"/>
                    <a:pt x="620" y="310"/>
                  </a:cubicBezTo>
                  <a:cubicBezTo>
                    <a:pt x="620" y="310"/>
                    <a:pt x="619" y="309"/>
                    <a:pt x="619" y="309"/>
                  </a:cubicBezTo>
                  <a:cubicBezTo>
                    <a:pt x="620" y="308"/>
                    <a:pt x="620" y="307"/>
                    <a:pt x="620" y="306"/>
                  </a:cubicBezTo>
                  <a:cubicBezTo>
                    <a:pt x="620" y="304"/>
                    <a:pt x="620" y="303"/>
                    <a:pt x="620" y="302"/>
                  </a:cubicBezTo>
                  <a:cubicBezTo>
                    <a:pt x="620" y="299"/>
                    <a:pt x="620" y="295"/>
                    <a:pt x="619" y="292"/>
                  </a:cubicBezTo>
                  <a:cubicBezTo>
                    <a:pt x="619" y="290"/>
                    <a:pt x="619" y="289"/>
                    <a:pt x="619" y="287"/>
                  </a:cubicBezTo>
                  <a:cubicBezTo>
                    <a:pt x="619" y="288"/>
                    <a:pt x="619" y="289"/>
                    <a:pt x="620" y="290"/>
                  </a:cubicBezTo>
                  <a:cubicBezTo>
                    <a:pt x="621" y="295"/>
                    <a:pt x="621" y="302"/>
                    <a:pt x="622" y="308"/>
                  </a:cubicBezTo>
                  <a:cubicBezTo>
                    <a:pt x="624" y="319"/>
                    <a:pt x="626" y="329"/>
                    <a:pt x="627" y="340"/>
                  </a:cubicBezTo>
                  <a:cubicBezTo>
                    <a:pt x="628" y="353"/>
                    <a:pt x="629" y="365"/>
                    <a:pt x="632" y="377"/>
                  </a:cubicBezTo>
                  <a:cubicBezTo>
                    <a:pt x="630" y="383"/>
                    <a:pt x="628" y="389"/>
                    <a:pt x="627" y="394"/>
                  </a:cubicBezTo>
                  <a:cubicBezTo>
                    <a:pt x="627" y="395"/>
                    <a:pt x="626" y="396"/>
                    <a:pt x="626" y="398"/>
                  </a:cubicBezTo>
                  <a:cubicBezTo>
                    <a:pt x="625" y="398"/>
                    <a:pt x="624" y="398"/>
                    <a:pt x="623" y="399"/>
                  </a:cubicBezTo>
                  <a:cubicBezTo>
                    <a:pt x="623" y="397"/>
                    <a:pt x="623" y="396"/>
                    <a:pt x="623" y="395"/>
                  </a:cubicBezTo>
                  <a:cubicBezTo>
                    <a:pt x="621" y="383"/>
                    <a:pt x="619" y="370"/>
                    <a:pt x="618" y="358"/>
                  </a:cubicBezTo>
                  <a:cubicBezTo>
                    <a:pt x="617" y="351"/>
                    <a:pt x="617" y="344"/>
                    <a:pt x="616" y="337"/>
                  </a:cubicBezTo>
                  <a:cubicBezTo>
                    <a:pt x="617" y="328"/>
                    <a:pt x="616" y="319"/>
                    <a:pt x="614" y="311"/>
                  </a:cubicBezTo>
                  <a:cubicBezTo>
                    <a:pt x="614" y="310"/>
                    <a:pt x="614" y="309"/>
                    <a:pt x="614" y="309"/>
                  </a:cubicBezTo>
                  <a:cubicBezTo>
                    <a:pt x="613" y="304"/>
                    <a:pt x="612" y="298"/>
                    <a:pt x="611" y="293"/>
                  </a:cubicBezTo>
                  <a:cubicBezTo>
                    <a:pt x="609" y="288"/>
                    <a:pt x="609" y="282"/>
                    <a:pt x="606" y="277"/>
                  </a:cubicBezTo>
                  <a:cubicBezTo>
                    <a:pt x="605" y="276"/>
                    <a:pt x="603" y="277"/>
                    <a:pt x="604" y="279"/>
                  </a:cubicBezTo>
                  <a:cubicBezTo>
                    <a:pt x="607" y="283"/>
                    <a:pt x="607" y="288"/>
                    <a:pt x="608" y="294"/>
                  </a:cubicBezTo>
                  <a:cubicBezTo>
                    <a:pt x="610" y="300"/>
                    <a:pt x="611" y="306"/>
                    <a:pt x="612" y="313"/>
                  </a:cubicBezTo>
                  <a:cubicBezTo>
                    <a:pt x="613" y="322"/>
                    <a:pt x="613" y="331"/>
                    <a:pt x="613" y="341"/>
                  </a:cubicBezTo>
                  <a:cubicBezTo>
                    <a:pt x="612" y="355"/>
                    <a:pt x="609" y="369"/>
                    <a:pt x="606" y="383"/>
                  </a:cubicBezTo>
                  <a:cubicBezTo>
                    <a:pt x="606" y="380"/>
                    <a:pt x="605" y="377"/>
                    <a:pt x="605" y="374"/>
                  </a:cubicBezTo>
                  <a:cubicBezTo>
                    <a:pt x="603" y="363"/>
                    <a:pt x="602" y="352"/>
                    <a:pt x="601" y="341"/>
                  </a:cubicBezTo>
                  <a:cubicBezTo>
                    <a:pt x="600" y="332"/>
                    <a:pt x="599" y="323"/>
                    <a:pt x="598" y="314"/>
                  </a:cubicBezTo>
                  <a:cubicBezTo>
                    <a:pt x="597" y="308"/>
                    <a:pt x="597" y="302"/>
                    <a:pt x="596" y="295"/>
                  </a:cubicBezTo>
                  <a:cubicBezTo>
                    <a:pt x="596" y="291"/>
                    <a:pt x="594" y="287"/>
                    <a:pt x="594" y="282"/>
                  </a:cubicBezTo>
                  <a:cubicBezTo>
                    <a:pt x="594" y="281"/>
                    <a:pt x="592" y="281"/>
                    <a:pt x="592" y="282"/>
                  </a:cubicBezTo>
                  <a:cubicBezTo>
                    <a:pt x="592" y="287"/>
                    <a:pt x="594" y="292"/>
                    <a:pt x="594" y="297"/>
                  </a:cubicBezTo>
                  <a:cubicBezTo>
                    <a:pt x="595" y="302"/>
                    <a:pt x="595" y="307"/>
                    <a:pt x="596" y="313"/>
                  </a:cubicBezTo>
                  <a:cubicBezTo>
                    <a:pt x="597" y="324"/>
                    <a:pt x="598" y="336"/>
                    <a:pt x="599" y="348"/>
                  </a:cubicBezTo>
                  <a:cubicBezTo>
                    <a:pt x="600" y="358"/>
                    <a:pt x="601" y="369"/>
                    <a:pt x="602" y="379"/>
                  </a:cubicBezTo>
                  <a:cubicBezTo>
                    <a:pt x="603" y="383"/>
                    <a:pt x="603" y="387"/>
                    <a:pt x="604" y="391"/>
                  </a:cubicBezTo>
                  <a:cubicBezTo>
                    <a:pt x="602" y="397"/>
                    <a:pt x="601" y="403"/>
                    <a:pt x="599" y="409"/>
                  </a:cubicBezTo>
                  <a:cubicBezTo>
                    <a:pt x="598" y="410"/>
                    <a:pt x="596" y="411"/>
                    <a:pt x="595" y="411"/>
                  </a:cubicBezTo>
                  <a:cubicBezTo>
                    <a:pt x="594" y="407"/>
                    <a:pt x="595" y="401"/>
                    <a:pt x="594" y="397"/>
                  </a:cubicBezTo>
                  <a:cubicBezTo>
                    <a:pt x="594" y="387"/>
                    <a:pt x="593" y="378"/>
                    <a:pt x="592" y="368"/>
                  </a:cubicBezTo>
                  <a:cubicBezTo>
                    <a:pt x="592" y="348"/>
                    <a:pt x="590" y="328"/>
                    <a:pt x="589" y="308"/>
                  </a:cubicBezTo>
                  <a:cubicBezTo>
                    <a:pt x="589" y="307"/>
                    <a:pt x="589" y="307"/>
                    <a:pt x="589" y="308"/>
                  </a:cubicBezTo>
                  <a:cubicBezTo>
                    <a:pt x="588" y="329"/>
                    <a:pt x="589" y="349"/>
                    <a:pt x="590" y="370"/>
                  </a:cubicBezTo>
                  <a:cubicBezTo>
                    <a:pt x="590" y="380"/>
                    <a:pt x="591" y="389"/>
                    <a:pt x="591" y="399"/>
                  </a:cubicBezTo>
                  <a:cubicBezTo>
                    <a:pt x="591" y="403"/>
                    <a:pt x="591" y="407"/>
                    <a:pt x="592" y="412"/>
                  </a:cubicBezTo>
                  <a:cubicBezTo>
                    <a:pt x="592" y="412"/>
                    <a:pt x="592" y="412"/>
                    <a:pt x="592" y="413"/>
                  </a:cubicBezTo>
                  <a:cubicBezTo>
                    <a:pt x="589" y="414"/>
                    <a:pt x="587" y="415"/>
                    <a:pt x="584" y="416"/>
                  </a:cubicBezTo>
                  <a:cubicBezTo>
                    <a:pt x="586" y="412"/>
                    <a:pt x="587" y="407"/>
                    <a:pt x="587" y="402"/>
                  </a:cubicBezTo>
                  <a:cubicBezTo>
                    <a:pt x="587" y="402"/>
                    <a:pt x="587" y="401"/>
                    <a:pt x="588" y="401"/>
                  </a:cubicBezTo>
                  <a:cubicBezTo>
                    <a:pt x="589" y="400"/>
                    <a:pt x="588" y="399"/>
                    <a:pt x="587" y="399"/>
                  </a:cubicBezTo>
                  <a:cubicBezTo>
                    <a:pt x="587" y="391"/>
                    <a:pt x="586" y="384"/>
                    <a:pt x="585" y="378"/>
                  </a:cubicBezTo>
                  <a:cubicBezTo>
                    <a:pt x="585" y="377"/>
                    <a:pt x="585" y="377"/>
                    <a:pt x="585" y="378"/>
                  </a:cubicBezTo>
                  <a:cubicBezTo>
                    <a:pt x="584" y="384"/>
                    <a:pt x="585" y="392"/>
                    <a:pt x="585" y="400"/>
                  </a:cubicBezTo>
                  <a:cubicBezTo>
                    <a:pt x="584" y="400"/>
                    <a:pt x="583" y="401"/>
                    <a:pt x="582" y="402"/>
                  </a:cubicBezTo>
                  <a:cubicBezTo>
                    <a:pt x="583" y="394"/>
                    <a:pt x="583" y="386"/>
                    <a:pt x="582" y="379"/>
                  </a:cubicBezTo>
                  <a:cubicBezTo>
                    <a:pt x="584" y="365"/>
                    <a:pt x="585" y="352"/>
                    <a:pt x="586" y="338"/>
                  </a:cubicBezTo>
                  <a:cubicBezTo>
                    <a:pt x="587" y="336"/>
                    <a:pt x="584" y="336"/>
                    <a:pt x="584" y="338"/>
                  </a:cubicBezTo>
                  <a:cubicBezTo>
                    <a:pt x="582" y="347"/>
                    <a:pt x="581" y="357"/>
                    <a:pt x="580" y="366"/>
                  </a:cubicBezTo>
                  <a:cubicBezTo>
                    <a:pt x="580" y="366"/>
                    <a:pt x="580" y="365"/>
                    <a:pt x="580" y="364"/>
                  </a:cubicBezTo>
                  <a:cubicBezTo>
                    <a:pt x="579" y="355"/>
                    <a:pt x="580" y="346"/>
                    <a:pt x="579" y="337"/>
                  </a:cubicBezTo>
                  <a:cubicBezTo>
                    <a:pt x="579" y="334"/>
                    <a:pt x="578" y="329"/>
                    <a:pt x="576" y="327"/>
                  </a:cubicBezTo>
                  <a:cubicBezTo>
                    <a:pt x="576" y="327"/>
                    <a:pt x="575" y="327"/>
                    <a:pt x="575" y="326"/>
                  </a:cubicBezTo>
                  <a:cubicBezTo>
                    <a:pt x="574" y="322"/>
                    <a:pt x="573" y="317"/>
                    <a:pt x="572" y="312"/>
                  </a:cubicBezTo>
                  <a:cubicBezTo>
                    <a:pt x="571" y="311"/>
                    <a:pt x="570" y="311"/>
                    <a:pt x="570" y="312"/>
                  </a:cubicBezTo>
                  <a:cubicBezTo>
                    <a:pt x="571" y="316"/>
                    <a:pt x="572" y="320"/>
                    <a:pt x="572" y="324"/>
                  </a:cubicBezTo>
                  <a:cubicBezTo>
                    <a:pt x="571" y="324"/>
                    <a:pt x="570" y="323"/>
                    <a:pt x="568" y="322"/>
                  </a:cubicBezTo>
                  <a:cubicBezTo>
                    <a:pt x="568" y="319"/>
                    <a:pt x="568" y="315"/>
                    <a:pt x="568" y="312"/>
                  </a:cubicBezTo>
                  <a:cubicBezTo>
                    <a:pt x="568" y="308"/>
                    <a:pt x="566" y="308"/>
                    <a:pt x="566" y="312"/>
                  </a:cubicBezTo>
                  <a:cubicBezTo>
                    <a:pt x="566" y="315"/>
                    <a:pt x="566" y="318"/>
                    <a:pt x="565" y="321"/>
                  </a:cubicBezTo>
                  <a:cubicBezTo>
                    <a:pt x="564" y="321"/>
                    <a:pt x="563" y="320"/>
                    <a:pt x="562" y="320"/>
                  </a:cubicBezTo>
                  <a:cubicBezTo>
                    <a:pt x="558" y="319"/>
                    <a:pt x="554" y="318"/>
                    <a:pt x="550" y="317"/>
                  </a:cubicBezTo>
                  <a:cubicBezTo>
                    <a:pt x="550" y="312"/>
                    <a:pt x="550" y="306"/>
                    <a:pt x="550" y="301"/>
                  </a:cubicBezTo>
                  <a:cubicBezTo>
                    <a:pt x="552" y="305"/>
                    <a:pt x="553" y="309"/>
                    <a:pt x="554" y="314"/>
                  </a:cubicBezTo>
                  <a:cubicBezTo>
                    <a:pt x="554" y="315"/>
                    <a:pt x="556" y="314"/>
                    <a:pt x="556" y="313"/>
                  </a:cubicBezTo>
                  <a:cubicBezTo>
                    <a:pt x="556" y="311"/>
                    <a:pt x="556" y="311"/>
                    <a:pt x="556" y="311"/>
                  </a:cubicBezTo>
                  <a:cubicBezTo>
                    <a:pt x="556" y="311"/>
                    <a:pt x="556" y="311"/>
                    <a:pt x="556" y="310"/>
                  </a:cubicBezTo>
                  <a:cubicBezTo>
                    <a:pt x="555" y="308"/>
                    <a:pt x="554" y="306"/>
                    <a:pt x="553" y="303"/>
                  </a:cubicBezTo>
                  <a:cubicBezTo>
                    <a:pt x="552" y="300"/>
                    <a:pt x="551" y="296"/>
                    <a:pt x="550" y="292"/>
                  </a:cubicBezTo>
                  <a:cubicBezTo>
                    <a:pt x="550" y="288"/>
                    <a:pt x="550" y="284"/>
                    <a:pt x="550" y="280"/>
                  </a:cubicBezTo>
                  <a:cubicBezTo>
                    <a:pt x="550" y="279"/>
                    <a:pt x="548" y="279"/>
                    <a:pt x="548" y="280"/>
                  </a:cubicBezTo>
                  <a:cubicBezTo>
                    <a:pt x="549" y="282"/>
                    <a:pt x="549" y="283"/>
                    <a:pt x="549" y="285"/>
                  </a:cubicBezTo>
                  <a:cubicBezTo>
                    <a:pt x="546" y="276"/>
                    <a:pt x="545" y="266"/>
                    <a:pt x="543" y="257"/>
                  </a:cubicBezTo>
                  <a:cubicBezTo>
                    <a:pt x="539" y="235"/>
                    <a:pt x="534" y="213"/>
                    <a:pt x="529" y="191"/>
                  </a:cubicBezTo>
                  <a:cubicBezTo>
                    <a:pt x="524" y="170"/>
                    <a:pt x="519" y="149"/>
                    <a:pt x="513" y="128"/>
                  </a:cubicBezTo>
                  <a:cubicBezTo>
                    <a:pt x="508" y="110"/>
                    <a:pt x="504" y="89"/>
                    <a:pt x="496" y="72"/>
                  </a:cubicBezTo>
                  <a:cubicBezTo>
                    <a:pt x="495" y="70"/>
                    <a:pt x="494" y="71"/>
                    <a:pt x="494" y="72"/>
                  </a:cubicBezTo>
                  <a:cubicBezTo>
                    <a:pt x="502" y="91"/>
                    <a:pt x="506" y="113"/>
                    <a:pt x="512" y="133"/>
                  </a:cubicBezTo>
                  <a:cubicBezTo>
                    <a:pt x="517" y="153"/>
                    <a:pt x="522" y="174"/>
                    <a:pt x="527" y="194"/>
                  </a:cubicBezTo>
                  <a:cubicBezTo>
                    <a:pt x="531" y="214"/>
                    <a:pt x="535" y="234"/>
                    <a:pt x="539" y="254"/>
                  </a:cubicBezTo>
                  <a:cubicBezTo>
                    <a:pt x="541" y="265"/>
                    <a:pt x="543" y="276"/>
                    <a:pt x="546" y="286"/>
                  </a:cubicBezTo>
                  <a:cubicBezTo>
                    <a:pt x="546" y="289"/>
                    <a:pt x="548" y="293"/>
                    <a:pt x="549" y="296"/>
                  </a:cubicBezTo>
                  <a:cubicBezTo>
                    <a:pt x="549" y="303"/>
                    <a:pt x="548" y="310"/>
                    <a:pt x="547" y="317"/>
                  </a:cubicBezTo>
                  <a:cubicBezTo>
                    <a:pt x="542" y="316"/>
                    <a:pt x="536" y="315"/>
                    <a:pt x="531" y="313"/>
                  </a:cubicBezTo>
                  <a:cubicBezTo>
                    <a:pt x="528" y="313"/>
                    <a:pt x="525" y="312"/>
                    <a:pt x="522" y="312"/>
                  </a:cubicBezTo>
                  <a:cubicBezTo>
                    <a:pt x="522" y="306"/>
                    <a:pt x="522" y="301"/>
                    <a:pt x="522" y="296"/>
                  </a:cubicBezTo>
                  <a:cubicBezTo>
                    <a:pt x="522" y="296"/>
                    <a:pt x="522" y="296"/>
                    <a:pt x="523" y="296"/>
                  </a:cubicBezTo>
                  <a:cubicBezTo>
                    <a:pt x="523" y="297"/>
                    <a:pt x="524" y="296"/>
                    <a:pt x="524" y="295"/>
                  </a:cubicBezTo>
                  <a:cubicBezTo>
                    <a:pt x="524" y="277"/>
                    <a:pt x="518" y="258"/>
                    <a:pt x="515" y="240"/>
                  </a:cubicBezTo>
                  <a:cubicBezTo>
                    <a:pt x="512" y="230"/>
                    <a:pt x="512" y="220"/>
                    <a:pt x="509" y="210"/>
                  </a:cubicBezTo>
                  <a:cubicBezTo>
                    <a:pt x="506" y="202"/>
                    <a:pt x="504" y="194"/>
                    <a:pt x="502" y="185"/>
                  </a:cubicBezTo>
                  <a:cubicBezTo>
                    <a:pt x="497" y="167"/>
                    <a:pt x="492" y="148"/>
                    <a:pt x="486" y="130"/>
                  </a:cubicBezTo>
                  <a:cubicBezTo>
                    <a:pt x="483" y="121"/>
                    <a:pt x="480" y="113"/>
                    <a:pt x="477" y="104"/>
                  </a:cubicBezTo>
                  <a:cubicBezTo>
                    <a:pt x="476" y="99"/>
                    <a:pt x="475" y="94"/>
                    <a:pt x="471" y="90"/>
                  </a:cubicBezTo>
                  <a:cubicBezTo>
                    <a:pt x="471" y="89"/>
                    <a:pt x="470" y="90"/>
                    <a:pt x="470" y="90"/>
                  </a:cubicBezTo>
                  <a:cubicBezTo>
                    <a:pt x="475" y="97"/>
                    <a:pt x="476" y="106"/>
                    <a:pt x="478" y="113"/>
                  </a:cubicBezTo>
                  <a:cubicBezTo>
                    <a:pt x="481" y="121"/>
                    <a:pt x="484" y="129"/>
                    <a:pt x="486" y="137"/>
                  </a:cubicBezTo>
                  <a:cubicBezTo>
                    <a:pt x="491" y="155"/>
                    <a:pt x="495" y="172"/>
                    <a:pt x="500" y="190"/>
                  </a:cubicBezTo>
                  <a:cubicBezTo>
                    <a:pt x="502" y="198"/>
                    <a:pt x="505" y="206"/>
                    <a:pt x="507" y="214"/>
                  </a:cubicBezTo>
                  <a:cubicBezTo>
                    <a:pt x="509" y="223"/>
                    <a:pt x="509" y="232"/>
                    <a:pt x="511" y="241"/>
                  </a:cubicBezTo>
                  <a:cubicBezTo>
                    <a:pt x="513" y="249"/>
                    <a:pt x="515" y="258"/>
                    <a:pt x="517" y="267"/>
                  </a:cubicBezTo>
                  <a:cubicBezTo>
                    <a:pt x="517" y="269"/>
                    <a:pt x="518" y="283"/>
                    <a:pt x="520" y="290"/>
                  </a:cubicBezTo>
                  <a:cubicBezTo>
                    <a:pt x="520" y="297"/>
                    <a:pt x="520" y="304"/>
                    <a:pt x="520" y="311"/>
                  </a:cubicBezTo>
                  <a:cubicBezTo>
                    <a:pt x="514" y="310"/>
                    <a:pt x="509" y="308"/>
                    <a:pt x="504" y="307"/>
                  </a:cubicBezTo>
                  <a:cubicBezTo>
                    <a:pt x="504" y="303"/>
                    <a:pt x="504" y="298"/>
                    <a:pt x="504" y="294"/>
                  </a:cubicBezTo>
                  <a:cubicBezTo>
                    <a:pt x="504" y="292"/>
                    <a:pt x="502" y="292"/>
                    <a:pt x="502" y="294"/>
                  </a:cubicBezTo>
                  <a:cubicBezTo>
                    <a:pt x="502" y="295"/>
                    <a:pt x="502" y="297"/>
                    <a:pt x="502" y="298"/>
                  </a:cubicBezTo>
                  <a:cubicBezTo>
                    <a:pt x="497" y="288"/>
                    <a:pt x="496" y="276"/>
                    <a:pt x="493" y="265"/>
                  </a:cubicBezTo>
                  <a:cubicBezTo>
                    <a:pt x="489" y="253"/>
                    <a:pt x="487" y="242"/>
                    <a:pt x="483" y="230"/>
                  </a:cubicBezTo>
                  <a:cubicBezTo>
                    <a:pt x="480" y="223"/>
                    <a:pt x="477" y="215"/>
                    <a:pt x="474" y="206"/>
                  </a:cubicBezTo>
                  <a:cubicBezTo>
                    <a:pt x="475" y="207"/>
                    <a:pt x="476" y="206"/>
                    <a:pt x="476" y="205"/>
                  </a:cubicBezTo>
                  <a:cubicBezTo>
                    <a:pt x="476" y="202"/>
                    <a:pt x="476" y="203"/>
                    <a:pt x="476" y="200"/>
                  </a:cubicBezTo>
                  <a:cubicBezTo>
                    <a:pt x="476" y="199"/>
                    <a:pt x="474" y="199"/>
                    <a:pt x="474" y="200"/>
                  </a:cubicBezTo>
                  <a:cubicBezTo>
                    <a:pt x="473" y="196"/>
                    <a:pt x="473" y="190"/>
                    <a:pt x="472" y="187"/>
                  </a:cubicBezTo>
                  <a:cubicBezTo>
                    <a:pt x="471" y="181"/>
                    <a:pt x="470" y="174"/>
                    <a:pt x="469" y="168"/>
                  </a:cubicBezTo>
                  <a:cubicBezTo>
                    <a:pt x="469" y="167"/>
                    <a:pt x="469" y="167"/>
                    <a:pt x="469" y="166"/>
                  </a:cubicBezTo>
                  <a:cubicBezTo>
                    <a:pt x="469" y="164"/>
                    <a:pt x="468" y="163"/>
                    <a:pt x="468" y="161"/>
                  </a:cubicBezTo>
                  <a:cubicBezTo>
                    <a:pt x="467" y="149"/>
                    <a:pt x="465" y="137"/>
                    <a:pt x="463" y="124"/>
                  </a:cubicBezTo>
                  <a:cubicBezTo>
                    <a:pt x="460" y="105"/>
                    <a:pt x="458" y="84"/>
                    <a:pt x="442" y="71"/>
                  </a:cubicBezTo>
                  <a:cubicBezTo>
                    <a:pt x="441" y="71"/>
                    <a:pt x="439" y="72"/>
                    <a:pt x="440" y="73"/>
                  </a:cubicBezTo>
                  <a:cubicBezTo>
                    <a:pt x="459" y="89"/>
                    <a:pt x="459" y="118"/>
                    <a:pt x="462" y="141"/>
                  </a:cubicBezTo>
                  <a:cubicBezTo>
                    <a:pt x="463" y="147"/>
                    <a:pt x="464" y="154"/>
                    <a:pt x="464" y="160"/>
                  </a:cubicBezTo>
                  <a:cubicBezTo>
                    <a:pt x="464" y="160"/>
                    <a:pt x="464" y="159"/>
                    <a:pt x="463" y="159"/>
                  </a:cubicBezTo>
                  <a:cubicBezTo>
                    <a:pt x="458" y="156"/>
                    <a:pt x="453" y="153"/>
                    <a:pt x="448" y="150"/>
                  </a:cubicBezTo>
                  <a:cubicBezTo>
                    <a:pt x="446" y="140"/>
                    <a:pt x="443" y="129"/>
                    <a:pt x="442" y="119"/>
                  </a:cubicBezTo>
                  <a:cubicBezTo>
                    <a:pt x="441" y="110"/>
                    <a:pt x="441" y="101"/>
                    <a:pt x="440" y="92"/>
                  </a:cubicBezTo>
                  <a:cubicBezTo>
                    <a:pt x="438" y="82"/>
                    <a:pt x="433" y="72"/>
                    <a:pt x="432" y="62"/>
                  </a:cubicBezTo>
                  <a:cubicBezTo>
                    <a:pt x="432" y="61"/>
                    <a:pt x="430" y="61"/>
                    <a:pt x="430" y="62"/>
                  </a:cubicBezTo>
                  <a:cubicBezTo>
                    <a:pt x="432" y="74"/>
                    <a:pt x="437" y="84"/>
                    <a:pt x="438" y="96"/>
                  </a:cubicBezTo>
                  <a:cubicBezTo>
                    <a:pt x="439" y="106"/>
                    <a:pt x="439" y="117"/>
                    <a:pt x="441" y="127"/>
                  </a:cubicBezTo>
                  <a:cubicBezTo>
                    <a:pt x="442" y="134"/>
                    <a:pt x="443" y="141"/>
                    <a:pt x="445" y="148"/>
                  </a:cubicBezTo>
                  <a:cubicBezTo>
                    <a:pt x="442" y="147"/>
                    <a:pt x="440" y="146"/>
                    <a:pt x="438" y="145"/>
                  </a:cubicBezTo>
                  <a:cubicBezTo>
                    <a:pt x="438" y="142"/>
                    <a:pt x="436" y="139"/>
                    <a:pt x="436" y="137"/>
                  </a:cubicBezTo>
                  <a:cubicBezTo>
                    <a:pt x="432" y="127"/>
                    <a:pt x="431" y="118"/>
                    <a:pt x="430" y="109"/>
                  </a:cubicBezTo>
                  <a:cubicBezTo>
                    <a:pt x="429" y="100"/>
                    <a:pt x="425" y="93"/>
                    <a:pt x="423" y="85"/>
                  </a:cubicBezTo>
                  <a:cubicBezTo>
                    <a:pt x="422" y="78"/>
                    <a:pt x="420" y="72"/>
                    <a:pt x="416" y="67"/>
                  </a:cubicBezTo>
                  <a:cubicBezTo>
                    <a:pt x="415" y="67"/>
                    <a:pt x="414" y="68"/>
                    <a:pt x="414" y="69"/>
                  </a:cubicBezTo>
                  <a:cubicBezTo>
                    <a:pt x="420" y="75"/>
                    <a:pt x="420" y="83"/>
                    <a:pt x="422" y="91"/>
                  </a:cubicBezTo>
                  <a:cubicBezTo>
                    <a:pt x="425" y="100"/>
                    <a:pt x="427" y="107"/>
                    <a:pt x="428" y="116"/>
                  </a:cubicBezTo>
                  <a:cubicBezTo>
                    <a:pt x="429" y="121"/>
                    <a:pt x="430" y="127"/>
                    <a:pt x="431" y="133"/>
                  </a:cubicBezTo>
                  <a:cubicBezTo>
                    <a:pt x="431" y="134"/>
                    <a:pt x="433" y="140"/>
                    <a:pt x="434" y="144"/>
                  </a:cubicBezTo>
                  <a:cubicBezTo>
                    <a:pt x="430" y="142"/>
                    <a:pt x="426" y="141"/>
                    <a:pt x="421" y="141"/>
                  </a:cubicBezTo>
                  <a:cubicBezTo>
                    <a:pt x="421" y="140"/>
                    <a:pt x="421" y="140"/>
                    <a:pt x="421" y="140"/>
                  </a:cubicBezTo>
                  <a:cubicBezTo>
                    <a:pt x="419" y="130"/>
                    <a:pt x="418" y="119"/>
                    <a:pt x="416" y="109"/>
                  </a:cubicBezTo>
                  <a:cubicBezTo>
                    <a:pt x="414" y="101"/>
                    <a:pt x="412" y="93"/>
                    <a:pt x="411" y="86"/>
                  </a:cubicBezTo>
                  <a:cubicBezTo>
                    <a:pt x="410" y="81"/>
                    <a:pt x="409" y="75"/>
                    <a:pt x="405" y="72"/>
                  </a:cubicBezTo>
                  <a:cubicBezTo>
                    <a:pt x="405" y="71"/>
                    <a:pt x="404" y="72"/>
                    <a:pt x="405" y="72"/>
                  </a:cubicBezTo>
                  <a:cubicBezTo>
                    <a:pt x="408" y="77"/>
                    <a:pt x="408" y="85"/>
                    <a:pt x="409" y="90"/>
                  </a:cubicBezTo>
                  <a:cubicBezTo>
                    <a:pt x="410" y="97"/>
                    <a:pt x="412" y="104"/>
                    <a:pt x="413" y="112"/>
                  </a:cubicBezTo>
                  <a:cubicBezTo>
                    <a:pt x="415" y="121"/>
                    <a:pt x="416" y="130"/>
                    <a:pt x="417" y="139"/>
                  </a:cubicBezTo>
                  <a:cubicBezTo>
                    <a:pt x="418" y="139"/>
                    <a:pt x="418" y="140"/>
                    <a:pt x="418" y="140"/>
                  </a:cubicBezTo>
                  <a:cubicBezTo>
                    <a:pt x="415" y="140"/>
                    <a:pt x="413" y="140"/>
                    <a:pt x="411" y="140"/>
                  </a:cubicBezTo>
                  <a:cubicBezTo>
                    <a:pt x="410" y="140"/>
                    <a:pt x="410" y="140"/>
                    <a:pt x="410" y="140"/>
                  </a:cubicBezTo>
                  <a:cubicBezTo>
                    <a:pt x="409" y="137"/>
                    <a:pt x="409" y="134"/>
                    <a:pt x="409" y="132"/>
                  </a:cubicBezTo>
                  <a:cubicBezTo>
                    <a:pt x="408" y="124"/>
                    <a:pt x="407" y="115"/>
                    <a:pt x="405" y="107"/>
                  </a:cubicBezTo>
                  <a:cubicBezTo>
                    <a:pt x="402" y="92"/>
                    <a:pt x="401" y="75"/>
                    <a:pt x="394" y="61"/>
                  </a:cubicBezTo>
                  <a:cubicBezTo>
                    <a:pt x="393" y="60"/>
                    <a:pt x="391" y="61"/>
                    <a:pt x="392" y="63"/>
                  </a:cubicBezTo>
                  <a:cubicBezTo>
                    <a:pt x="398" y="77"/>
                    <a:pt x="400" y="94"/>
                    <a:pt x="403" y="109"/>
                  </a:cubicBezTo>
                  <a:cubicBezTo>
                    <a:pt x="404" y="120"/>
                    <a:pt x="405" y="130"/>
                    <a:pt x="407" y="140"/>
                  </a:cubicBezTo>
                  <a:cubicBezTo>
                    <a:pt x="406" y="140"/>
                    <a:pt x="404" y="140"/>
                    <a:pt x="402" y="140"/>
                  </a:cubicBezTo>
                  <a:cubicBezTo>
                    <a:pt x="401" y="133"/>
                    <a:pt x="399" y="127"/>
                    <a:pt x="397" y="120"/>
                  </a:cubicBezTo>
                  <a:cubicBezTo>
                    <a:pt x="396" y="110"/>
                    <a:pt x="393" y="100"/>
                    <a:pt x="391" y="90"/>
                  </a:cubicBezTo>
                  <a:cubicBezTo>
                    <a:pt x="389" y="83"/>
                    <a:pt x="387" y="75"/>
                    <a:pt x="384" y="68"/>
                  </a:cubicBezTo>
                  <a:cubicBezTo>
                    <a:pt x="383" y="64"/>
                    <a:pt x="381" y="59"/>
                    <a:pt x="378" y="57"/>
                  </a:cubicBezTo>
                  <a:cubicBezTo>
                    <a:pt x="376" y="57"/>
                    <a:pt x="375" y="58"/>
                    <a:pt x="376" y="59"/>
                  </a:cubicBezTo>
                  <a:cubicBezTo>
                    <a:pt x="381" y="61"/>
                    <a:pt x="382" y="69"/>
                    <a:pt x="383" y="74"/>
                  </a:cubicBezTo>
                  <a:cubicBezTo>
                    <a:pt x="386" y="82"/>
                    <a:pt x="388" y="90"/>
                    <a:pt x="389" y="98"/>
                  </a:cubicBezTo>
                  <a:cubicBezTo>
                    <a:pt x="391" y="106"/>
                    <a:pt x="393" y="113"/>
                    <a:pt x="394" y="121"/>
                  </a:cubicBezTo>
                  <a:cubicBezTo>
                    <a:pt x="395" y="127"/>
                    <a:pt x="398" y="133"/>
                    <a:pt x="399" y="139"/>
                  </a:cubicBezTo>
                  <a:cubicBezTo>
                    <a:pt x="396" y="139"/>
                    <a:pt x="392" y="138"/>
                    <a:pt x="389" y="136"/>
                  </a:cubicBezTo>
                  <a:cubicBezTo>
                    <a:pt x="387" y="135"/>
                    <a:pt x="384" y="134"/>
                    <a:pt x="381" y="133"/>
                  </a:cubicBezTo>
                  <a:cubicBezTo>
                    <a:pt x="381" y="122"/>
                    <a:pt x="377" y="111"/>
                    <a:pt x="375" y="101"/>
                  </a:cubicBezTo>
                  <a:cubicBezTo>
                    <a:pt x="371" y="87"/>
                    <a:pt x="370" y="74"/>
                    <a:pt x="364" y="61"/>
                  </a:cubicBezTo>
                  <a:cubicBezTo>
                    <a:pt x="363" y="60"/>
                    <a:pt x="362" y="61"/>
                    <a:pt x="362" y="62"/>
                  </a:cubicBezTo>
                  <a:cubicBezTo>
                    <a:pt x="367" y="74"/>
                    <a:pt x="368" y="87"/>
                    <a:pt x="371" y="100"/>
                  </a:cubicBezTo>
                  <a:cubicBezTo>
                    <a:pt x="374" y="110"/>
                    <a:pt x="377" y="120"/>
                    <a:pt x="379" y="130"/>
                  </a:cubicBezTo>
                  <a:cubicBezTo>
                    <a:pt x="376" y="128"/>
                    <a:pt x="374" y="126"/>
                    <a:pt x="374" y="122"/>
                  </a:cubicBezTo>
                  <a:cubicBezTo>
                    <a:pt x="372" y="111"/>
                    <a:pt x="370" y="100"/>
                    <a:pt x="369" y="88"/>
                  </a:cubicBezTo>
                  <a:cubicBezTo>
                    <a:pt x="351" y="88"/>
                    <a:pt x="351" y="88"/>
                    <a:pt x="351" y="88"/>
                  </a:cubicBezTo>
                  <a:cubicBezTo>
                    <a:pt x="353" y="100"/>
                    <a:pt x="355" y="110"/>
                    <a:pt x="357" y="121"/>
                  </a:cubicBezTo>
                  <a:cubicBezTo>
                    <a:pt x="357" y="121"/>
                    <a:pt x="357" y="121"/>
                    <a:pt x="357" y="121"/>
                  </a:cubicBezTo>
                  <a:cubicBezTo>
                    <a:pt x="356" y="121"/>
                    <a:pt x="356" y="121"/>
                    <a:pt x="356" y="122"/>
                  </a:cubicBezTo>
                  <a:cubicBezTo>
                    <a:pt x="355" y="142"/>
                    <a:pt x="350" y="161"/>
                    <a:pt x="345" y="180"/>
                  </a:cubicBezTo>
                  <a:cubicBezTo>
                    <a:pt x="345" y="182"/>
                    <a:pt x="344" y="183"/>
                    <a:pt x="344" y="184"/>
                  </a:cubicBezTo>
                  <a:cubicBezTo>
                    <a:pt x="344" y="184"/>
                    <a:pt x="344" y="184"/>
                    <a:pt x="344" y="184"/>
                  </a:cubicBezTo>
                  <a:cubicBezTo>
                    <a:pt x="344" y="183"/>
                    <a:pt x="342" y="183"/>
                    <a:pt x="342" y="184"/>
                  </a:cubicBezTo>
                  <a:cubicBezTo>
                    <a:pt x="342" y="186"/>
                    <a:pt x="342" y="187"/>
                    <a:pt x="342" y="189"/>
                  </a:cubicBezTo>
                  <a:cubicBezTo>
                    <a:pt x="341" y="194"/>
                    <a:pt x="339" y="200"/>
                    <a:pt x="337" y="205"/>
                  </a:cubicBezTo>
                  <a:cubicBezTo>
                    <a:pt x="335" y="210"/>
                    <a:pt x="334" y="219"/>
                    <a:pt x="329" y="221"/>
                  </a:cubicBezTo>
                  <a:cubicBezTo>
                    <a:pt x="328" y="222"/>
                    <a:pt x="329" y="223"/>
                    <a:pt x="329" y="223"/>
                  </a:cubicBezTo>
                  <a:cubicBezTo>
                    <a:pt x="333" y="221"/>
                    <a:pt x="335" y="216"/>
                    <a:pt x="337" y="212"/>
                  </a:cubicBezTo>
                  <a:cubicBezTo>
                    <a:pt x="339" y="207"/>
                    <a:pt x="341" y="201"/>
                    <a:pt x="343" y="196"/>
                  </a:cubicBezTo>
                  <a:cubicBezTo>
                    <a:pt x="344" y="200"/>
                    <a:pt x="344" y="204"/>
                    <a:pt x="344" y="209"/>
                  </a:cubicBezTo>
                  <a:cubicBezTo>
                    <a:pt x="343" y="217"/>
                    <a:pt x="343" y="226"/>
                    <a:pt x="342" y="234"/>
                  </a:cubicBezTo>
                  <a:cubicBezTo>
                    <a:pt x="341" y="252"/>
                    <a:pt x="338" y="270"/>
                    <a:pt x="333" y="287"/>
                  </a:cubicBezTo>
                  <a:cubicBezTo>
                    <a:pt x="332" y="290"/>
                    <a:pt x="332" y="293"/>
                    <a:pt x="331" y="296"/>
                  </a:cubicBezTo>
                  <a:cubicBezTo>
                    <a:pt x="328" y="298"/>
                    <a:pt x="325" y="300"/>
                    <a:pt x="321" y="303"/>
                  </a:cubicBezTo>
                  <a:cubicBezTo>
                    <a:pt x="314" y="307"/>
                    <a:pt x="308" y="312"/>
                    <a:pt x="302" y="316"/>
                  </a:cubicBezTo>
                  <a:cubicBezTo>
                    <a:pt x="302" y="310"/>
                    <a:pt x="303" y="304"/>
                    <a:pt x="304" y="298"/>
                  </a:cubicBezTo>
                  <a:cubicBezTo>
                    <a:pt x="313" y="292"/>
                    <a:pt x="321" y="284"/>
                    <a:pt x="326" y="275"/>
                  </a:cubicBezTo>
                  <a:cubicBezTo>
                    <a:pt x="327" y="273"/>
                    <a:pt x="325" y="272"/>
                    <a:pt x="324" y="273"/>
                  </a:cubicBezTo>
                  <a:cubicBezTo>
                    <a:pt x="319" y="281"/>
                    <a:pt x="312" y="287"/>
                    <a:pt x="305" y="293"/>
                  </a:cubicBezTo>
                  <a:cubicBezTo>
                    <a:pt x="306" y="290"/>
                    <a:pt x="306" y="288"/>
                    <a:pt x="306" y="286"/>
                  </a:cubicBezTo>
                  <a:cubicBezTo>
                    <a:pt x="308" y="277"/>
                    <a:pt x="310" y="270"/>
                    <a:pt x="312" y="262"/>
                  </a:cubicBezTo>
                  <a:cubicBezTo>
                    <a:pt x="316" y="258"/>
                    <a:pt x="320" y="255"/>
                    <a:pt x="324" y="251"/>
                  </a:cubicBezTo>
                  <a:cubicBezTo>
                    <a:pt x="325" y="250"/>
                    <a:pt x="323" y="248"/>
                    <a:pt x="322" y="249"/>
                  </a:cubicBezTo>
                  <a:cubicBezTo>
                    <a:pt x="319" y="252"/>
                    <a:pt x="316" y="255"/>
                    <a:pt x="313" y="257"/>
                  </a:cubicBezTo>
                  <a:cubicBezTo>
                    <a:pt x="314" y="253"/>
                    <a:pt x="315" y="250"/>
                    <a:pt x="315" y="246"/>
                  </a:cubicBezTo>
                  <a:cubicBezTo>
                    <a:pt x="318" y="234"/>
                    <a:pt x="319" y="221"/>
                    <a:pt x="320" y="209"/>
                  </a:cubicBezTo>
                  <a:cubicBezTo>
                    <a:pt x="321" y="195"/>
                    <a:pt x="322" y="183"/>
                    <a:pt x="320" y="170"/>
                  </a:cubicBezTo>
                  <a:cubicBezTo>
                    <a:pt x="320" y="169"/>
                    <a:pt x="318" y="169"/>
                    <a:pt x="318" y="170"/>
                  </a:cubicBezTo>
                  <a:cubicBezTo>
                    <a:pt x="321" y="185"/>
                    <a:pt x="318" y="199"/>
                    <a:pt x="317" y="213"/>
                  </a:cubicBezTo>
                  <a:cubicBezTo>
                    <a:pt x="316" y="228"/>
                    <a:pt x="314" y="242"/>
                    <a:pt x="311" y="255"/>
                  </a:cubicBezTo>
                  <a:cubicBezTo>
                    <a:pt x="310" y="257"/>
                    <a:pt x="310" y="258"/>
                    <a:pt x="309" y="260"/>
                  </a:cubicBezTo>
                  <a:cubicBezTo>
                    <a:pt x="301" y="266"/>
                    <a:pt x="292" y="272"/>
                    <a:pt x="283" y="279"/>
                  </a:cubicBezTo>
                  <a:cubicBezTo>
                    <a:pt x="284" y="273"/>
                    <a:pt x="285" y="268"/>
                    <a:pt x="286" y="262"/>
                  </a:cubicBezTo>
                  <a:cubicBezTo>
                    <a:pt x="293" y="257"/>
                    <a:pt x="299" y="253"/>
                    <a:pt x="307" y="251"/>
                  </a:cubicBezTo>
                  <a:cubicBezTo>
                    <a:pt x="309" y="251"/>
                    <a:pt x="308" y="249"/>
                    <a:pt x="307" y="249"/>
                  </a:cubicBezTo>
                  <a:cubicBezTo>
                    <a:pt x="299" y="250"/>
                    <a:pt x="293" y="254"/>
                    <a:pt x="287" y="258"/>
                  </a:cubicBezTo>
                  <a:cubicBezTo>
                    <a:pt x="289" y="248"/>
                    <a:pt x="291" y="238"/>
                    <a:pt x="292" y="228"/>
                  </a:cubicBezTo>
                  <a:cubicBezTo>
                    <a:pt x="293" y="228"/>
                    <a:pt x="293" y="227"/>
                    <a:pt x="294" y="227"/>
                  </a:cubicBezTo>
                  <a:cubicBezTo>
                    <a:pt x="294" y="226"/>
                    <a:pt x="294" y="225"/>
                    <a:pt x="293" y="225"/>
                  </a:cubicBezTo>
                  <a:cubicBezTo>
                    <a:pt x="297" y="201"/>
                    <a:pt x="300" y="176"/>
                    <a:pt x="300" y="152"/>
                  </a:cubicBezTo>
                  <a:cubicBezTo>
                    <a:pt x="300" y="151"/>
                    <a:pt x="298" y="151"/>
                    <a:pt x="298" y="152"/>
                  </a:cubicBezTo>
                  <a:cubicBezTo>
                    <a:pt x="298" y="178"/>
                    <a:pt x="294" y="203"/>
                    <a:pt x="290" y="228"/>
                  </a:cubicBezTo>
                  <a:cubicBezTo>
                    <a:pt x="282" y="235"/>
                    <a:pt x="274" y="241"/>
                    <a:pt x="265" y="246"/>
                  </a:cubicBezTo>
                  <a:cubicBezTo>
                    <a:pt x="266" y="239"/>
                    <a:pt x="268" y="231"/>
                    <a:pt x="269" y="223"/>
                  </a:cubicBezTo>
                  <a:cubicBezTo>
                    <a:pt x="271" y="221"/>
                    <a:pt x="273" y="220"/>
                    <a:pt x="274" y="217"/>
                  </a:cubicBezTo>
                  <a:cubicBezTo>
                    <a:pt x="274" y="216"/>
                    <a:pt x="274" y="215"/>
                    <a:pt x="273" y="215"/>
                  </a:cubicBezTo>
                  <a:cubicBezTo>
                    <a:pt x="273" y="215"/>
                    <a:pt x="272" y="215"/>
                    <a:pt x="271" y="215"/>
                  </a:cubicBezTo>
                  <a:cubicBezTo>
                    <a:pt x="271" y="215"/>
                    <a:pt x="271" y="215"/>
                    <a:pt x="270" y="215"/>
                  </a:cubicBezTo>
                  <a:cubicBezTo>
                    <a:pt x="271" y="212"/>
                    <a:pt x="272" y="209"/>
                    <a:pt x="272" y="206"/>
                  </a:cubicBezTo>
                  <a:cubicBezTo>
                    <a:pt x="277" y="178"/>
                    <a:pt x="282" y="150"/>
                    <a:pt x="282" y="122"/>
                  </a:cubicBezTo>
                  <a:cubicBezTo>
                    <a:pt x="282" y="121"/>
                    <a:pt x="280" y="121"/>
                    <a:pt x="280" y="122"/>
                  </a:cubicBezTo>
                  <a:cubicBezTo>
                    <a:pt x="280" y="153"/>
                    <a:pt x="274" y="183"/>
                    <a:pt x="268" y="213"/>
                  </a:cubicBezTo>
                  <a:cubicBezTo>
                    <a:pt x="268" y="215"/>
                    <a:pt x="267" y="218"/>
                    <a:pt x="267" y="220"/>
                  </a:cubicBezTo>
                  <a:cubicBezTo>
                    <a:pt x="264" y="223"/>
                    <a:pt x="261" y="226"/>
                    <a:pt x="261" y="227"/>
                  </a:cubicBezTo>
                  <a:cubicBezTo>
                    <a:pt x="256" y="230"/>
                    <a:pt x="250" y="232"/>
                    <a:pt x="245" y="235"/>
                  </a:cubicBezTo>
                  <a:cubicBezTo>
                    <a:pt x="243" y="236"/>
                    <a:pt x="241" y="237"/>
                    <a:pt x="240" y="238"/>
                  </a:cubicBezTo>
                  <a:cubicBezTo>
                    <a:pt x="241" y="228"/>
                    <a:pt x="242" y="218"/>
                    <a:pt x="244" y="208"/>
                  </a:cubicBezTo>
                  <a:cubicBezTo>
                    <a:pt x="253" y="202"/>
                    <a:pt x="261" y="195"/>
                    <a:pt x="270" y="189"/>
                  </a:cubicBezTo>
                  <a:cubicBezTo>
                    <a:pt x="271" y="188"/>
                    <a:pt x="270" y="186"/>
                    <a:pt x="268" y="187"/>
                  </a:cubicBezTo>
                  <a:cubicBezTo>
                    <a:pt x="260" y="193"/>
                    <a:pt x="253" y="198"/>
                    <a:pt x="245" y="204"/>
                  </a:cubicBezTo>
                  <a:cubicBezTo>
                    <a:pt x="246" y="198"/>
                    <a:pt x="247" y="192"/>
                    <a:pt x="248" y="187"/>
                  </a:cubicBezTo>
                  <a:cubicBezTo>
                    <a:pt x="254" y="182"/>
                    <a:pt x="260" y="176"/>
                    <a:pt x="266" y="171"/>
                  </a:cubicBezTo>
                  <a:cubicBezTo>
                    <a:pt x="267" y="170"/>
                    <a:pt x="265" y="168"/>
                    <a:pt x="264" y="169"/>
                  </a:cubicBezTo>
                  <a:cubicBezTo>
                    <a:pt x="259" y="174"/>
                    <a:pt x="254" y="178"/>
                    <a:pt x="249" y="183"/>
                  </a:cubicBezTo>
                  <a:cubicBezTo>
                    <a:pt x="249" y="181"/>
                    <a:pt x="250" y="179"/>
                    <a:pt x="250" y="177"/>
                  </a:cubicBezTo>
                  <a:cubicBezTo>
                    <a:pt x="252" y="168"/>
                    <a:pt x="254" y="158"/>
                    <a:pt x="256" y="149"/>
                  </a:cubicBezTo>
                  <a:cubicBezTo>
                    <a:pt x="256" y="148"/>
                    <a:pt x="257" y="148"/>
                    <a:pt x="257" y="148"/>
                  </a:cubicBezTo>
                  <a:cubicBezTo>
                    <a:pt x="260" y="146"/>
                    <a:pt x="264" y="144"/>
                    <a:pt x="264" y="140"/>
                  </a:cubicBezTo>
                  <a:cubicBezTo>
                    <a:pt x="264" y="139"/>
                    <a:pt x="262" y="139"/>
                    <a:pt x="262" y="140"/>
                  </a:cubicBezTo>
                  <a:cubicBezTo>
                    <a:pt x="262" y="142"/>
                    <a:pt x="259" y="144"/>
                    <a:pt x="256" y="146"/>
                  </a:cubicBezTo>
                  <a:cubicBezTo>
                    <a:pt x="261" y="122"/>
                    <a:pt x="264" y="98"/>
                    <a:pt x="266" y="74"/>
                  </a:cubicBezTo>
                  <a:cubicBezTo>
                    <a:pt x="266" y="72"/>
                    <a:pt x="264" y="72"/>
                    <a:pt x="264" y="74"/>
                  </a:cubicBezTo>
                  <a:cubicBezTo>
                    <a:pt x="262" y="99"/>
                    <a:pt x="258" y="124"/>
                    <a:pt x="253" y="149"/>
                  </a:cubicBezTo>
                  <a:cubicBezTo>
                    <a:pt x="250" y="150"/>
                    <a:pt x="248" y="152"/>
                    <a:pt x="247" y="153"/>
                  </a:cubicBezTo>
                  <a:cubicBezTo>
                    <a:pt x="244" y="155"/>
                    <a:pt x="240" y="158"/>
                    <a:pt x="237" y="160"/>
                  </a:cubicBezTo>
                  <a:cubicBezTo>
                    <a:pt x="238" y="155"/>
                    <a:pt x="239" y="151"/>
                    <a:pt x="239" y="146"/>
                  </a:cubicBezTo>
                  <a:cubicBezTo>
                    <a:pt x="240" y="144"/>
                    <a:pt x="240" y="142"/>
                    <a:pt x="240" y="140"/>
                  </a:cubicBezTo>
                  <a:cubicBezTo>
                    <a:pt x="243" y="138"/>
                    <a:pt x="245" y="136"/>
                    <a:pt x="248" y="135"/>
                  </a:cubicBezTo>
                  <a:cubicBezTo>
                    <a:pt x="249" y="134"/>
                    <a:pt x="248" y="132"/>
                    <a:pt x="246" y="133"/>
                  </a:cubicBezTo>
                  <a:cubicBezTo>
                    <a:pt x="244" y="134"/>
                    <a:pt x="243" y="135"/>
                    <a:pt x="241" y="136"/>
                  </a:cubicBezTo>
                  <a:cubicBezTo>
                    <a:pt x="246" y="106"/>
                    <a:pt x="250" y="75"/>
                    <a:pt x="250" y="44"/>
                  </a:cubicBezTo>
                  <a:cubicBezTo>
                    <a:pt x="250" y="42"/>
                    <a:pt x="248" y="42"/>
                    <a:pt x="248" y="44"/>
                  </a:cubicBezTo>
                  <a:cubicBezTo>
                    <a:pt x="247" y="75"/>
                    <a:pt x="243" y="108"/>
                    <a:pt x="237" y="139"/>
                  </a:cubicBezTo>
                  <a:cubicBezTo>
                    <a:pt x="235" y="141"/>
                    <a:pt x="233" y="143"/>
                    <a:pt x="230" y="144"/>
                  </a:cubicBezTo>
                  <a:cubicBezTo>
                    <a:pt x="223" y="148"/>
                    <a:pt x="216" y="152"/>
                    <a:pt x="209" y="156"/>
                  </a:cubicBezTo>
                  <a:cubicBezTo>
                    <a:pt x="208" y="157"/>
                    <a:pt x="207" y="157"/>
                    <a:pt x="206" y="158"/>
                  </a:cubicBezTo>
                  <a:cubicBezTo>
                    <a:pt x="209" y="146"/>
                    <a:pt x="211" y="134"/>
                    <a:pt x="214" y="123"/>
                  </a:cubicBezTo>
                  <a:cubicBezTo>
                    <a:pt x="215" y="122"/>
                    <a:pt x="215" y="122"/>
                    <a:pt x="215" y="121"/>
                  </a:cubicBezTo>
                  <a:cubicBezTo>
                    <a:pt x="223" y="117"/>
                    <a:pt x="231" y="113"/>
                    <a:pt x="239" y="109"/>
                  </a:cubicBezTo>
                  <a:cubicBezTo>
                    <a:pt x="240" y="108"/>
                    <a:pt x="240" y="107"/>
                    <a:pt x="239" y="107"/>
                  </a:cubicBezTo>
                  <a:cubicBezTo>
                    <a:pt x="231" y="110"/>
                    <a:pt x="223" y="114"/>
                    <a:pt x="216" y="117"/>
                  </a:cubicBezTo>
                  <a:cubicBezTo>
                    <a:pt x="217" y="113"/>
                    <a:pt x="219" y="108"/>
                    <a:pt x="220" y="104"/>
                  </a:cubicBezTo>
                  <a:cubicBezTo>
                    <a:pt x="224" y="102"/>
                    <a:pt x="227" y="100"/>
                    <a:pt x="230" y="97"/>
                  </a:cubicBezTo>
                  <a:cubicBezTo>
                    <a:pt x="232" y="96"/>
                    <a:pt x="229" y="93"/>
                    <a:pt x="228" y="95"/>
                  </a:cubicBezTo>
                  <a:cubicBezTo>
                    <a:pt x="226" y="97"/>
                    <a:pt x="224" y="98"/>
                    <a:pt x="221" y="99"/>
                  </a:cubicBezTo>
                  <a:cubicBezTo>
                    <a:pt x="224" y="91"/>
                    <a:pt x="227" y="82"/>
                    <a:pt x="229" y="73"/>
                  </a:cubicBezTo>
                  <a:cubicBezTo>
                    <a:pt x="231" y="65"/>
                    <a:pt x="232" y="58"/>
                    <a:pt x="234" y="51"/>
                  </a:cubicBezTo>
                  <a:cubicBezTo>
                    <a:pt x="235" y="44"/>
                    <a:pt x="238" y="37"/>
                    <a:pt x="238" y="30"/>
                  </a:cubicBezTo>
                  <a:cubicBezTo>
                    <a:pt x="238" y="29"/>
                    <a:pt x="236" y="29"/>
                    <a:pt x="236" y="30"/>
                  </a:cubicBezTo>
                  <a:cubicBezTo>
                    <a:pt x="236" y="34"/>
                    <a:pt x="234" y="38"/>
                    <a:pt x="233" y="41"/>
                  </a:cubicBezTo>
                  <a:cubicBezTo>
                    <a:pt x="232" y="45"/>
                    <a:pt x="232" y="50"/>
                    <a:pt x="231" y="54"/>
                  </a:cubicBezTo>
                  <a:cubicBezTo>
                    <a:pt x="230" y="61"/>
                    <a:pt x="228" y="68"/>
                    <a:pt x="226" y="76"/>
                  </a:cubicBezTo>
                  <a:cubicBezTo>
                    <a:pt x="223" y="84"/>
                    <a:pt x="221" y="93"/>
                    <a:pt x="218" y="101"/>
                  </a:cubicBezTo>
                  <a:cubicBezTo>
                    <a:pt x="215" y="103"/>
                    <a:pt x="211" y="105"/>
                    <a:pt x="207" y="107"/>
                  </a:cubicBezTo>
                  <a:cubicBezTo>
                    <a:pt x="205" y="108"/>
                    <a:pt x="203" y="109"/>
                    <a:pt x="200" y="111"/>
                  </a:cubicBezTo>
                  <a:cubicBezTo>
                    <a:pt x="201" y="109"/>
                    <a:pt x="201" y="108"/>
                    <a:pt x="202" y="106"/>
                  </a:cubicBezTo>
                  <a:cubicBezTo>
                    <a:pt x="205" y="91"/>
                    <a:pt x="208" y="76"/>
                    <a:pt x="212" y="61"/>
                  </a:cubicBezTo>
                  <a:cubicBezTo>
                    <a:pt x="214" y="54"/>
                    <a:pt x="215" y="47"/>
                    <a:pt x="217" y="40"/>
                  </a:cubicBezTo>
                  <a:cubicBezTo>
                    <a:pt x="219" y="34"/>
                    <a:pt x="222" y="28"/>
                    <a:pt x="222" y="22"/>
                  </a:cubicBezTo>
                  <a:cubicBezTo>
                    <a:pt x="222" y="20"/>
                    <a:pt x="220" y="20"/>
                    <a:pt x="220" y="22"/>
                  </a:cubicBezTo>
                  <a:cubicBezTo>
                    <a:pt x="219" y="29"/>
                    <a:pt x="216" y="35"/>
                    <a:pt x="214" y="42"/>
                  </a:cubicBezTo>
                  <a:cubicBezTo>
                    <a:pt x="212" y="49"/>
                    <a:pt x="211" y="56"/>
                    <a:pt x="209" y="63"/>
                  </a:cubicBezTo>
                  <a:cubicBezTo>
                    <a:pt x="209" y="63"/>
                    <a:pt x="209" y="63"/>
                    <a:pt x="209" y="63"/>
                  </a:cubicBezTo>
                  <a:cubicBezTo>
                    <a:pt x="203" y="64"/>
                    <a:pt x="201" y="68"/>
                    <a:pt x="197" y="72"/>
                  </a:cubicBezTo>
                  <a:cubicBezTo>
                    <a:pt x="195" y="74"/>
                    <a:pt x="193" y="75"/>
                    <a:pt x="191" y="77"/>
                  </a:cubicBezTo>
                  <a:cubicBezTo>
                    <a:pt x="191" y="75"/>
                    <a:pt x="192" y="74"/>
                    <a:pt x="192" y="72"/>
                  </a:cubicBezTo>
                  <a:cubicBezTo>
                    <a:pt x="196" y="59"/>
                    <a:pt x="200" y="47"/>
                    <a:pt x="204" y="35"/>
                  </a:cubicBezTo>
                  <a:cubicBezTo>
                    <a:pt x="206" y="29"/>
                    <a:pt x="206" y="22"/>
                    <a:pt x="208" y="16"/>
                  </a:cubicBezTo>
                  <a:cubicBezTo>
                    <a:pt x="209" y="11"/>
                    <a:pt x="210" y="7"/>
                    <a:pt x="210" y="2"/>
                  </a:cubicBezTo>
                  <a:cubicBezTo>
                    <a:pt x="210" y="0"/>
                    <a:pt x="208" y="0"/>
                    <a:pt x="208" y="2"/>
                  </a:cubicBezTo>
                  <a:cubicBezTo>
                    <a:pt x="208" y="8"/>
                    <a:pt x="205" y="15"/>
                    <a:pt x="204" y="21"/>
                  </a:cubicBezTo>
                  <a:cubicBezTo>
                    <a:pt x="203" y="28"/>
                    <a:pt x="201" y="34"/>
                    <a:pt x="199" y="41"/>
                  </a:cubicBezTo>
                  <a:cubicBezTo>
                    <a:pt x="195" y="53"/>
                    <a:pt x="192" y="64"/>
                    <a:pt x="188" y="76"/>
                  </a:cubicBezTo>
                  <a:cubicBezTo>
                    <a:pt x="188" y="78"/>
                    <a:pt x="188" y="79"/>
                    <a:pt x="187" y="80"/>
                  </a:cubicBezTo>
                  <a:cubicBezTo>
                    <a:pt x="184" y="82"/>
                    <a:pt x="180" y="85"/>
                    <a:pt x="178" y="88"/>
                  </a:cubicBezTo>
                  <a:cubicBezTo>
                    <a:pt x="173" y="93"/>
                    <a:pt x="167" y="97"/>
                    <a:pt x="163" y="103"/>
                  </a:cubicBezTo>
                  <a:cubicBezTo>
                    <a:pt x="164" y="99"/>
                    <a:pt x="165" y="95"/>
                    <a:pt x="166" y="91"/>
                  </a:cubicBezTo>
                  <a:cubicBezTo>
                    <a:pt x="168" y="82"/>
                    <a:pt x="171" y="73"/>
                    <a:pt x="174" y="64"/>
                  </a:cubicBezTo>
                  <a:cubicBezTo>
                    <a:pt x="176" y="55"/>
                    <a:pt x="177" y="47"/>
                    <a:pt x="180" y="38"/>
                  </a:cubicBezTo>
                  <a:cubicBezTo>
                    <a:pt x="180" y="37"/>
                    <a:pt x="178" y="36"/>
                    <a:pt x="178" y="38"/>
                  </a:cubicBezTo>
                  <a:cubicBezTo>
                    <a:pt x="175" y="46"/>
                    <a:pt x="173" y="55"/>
                    <a:pt x="171" y="63"/>
                  </a:cubicBezTo>
                  <a:cubicBezTo>
                    <a:pt x="169" y="72"/>
                    <a:pt x="166" y="80"/>
                    <a:pt x="164" y="88"/>
                  </a:cubicBezTo>
                  <a:cubicBezTo>
                    <a:pt x="162" y="94"/>
                    <a:pt x="161" y="99"/>
                    <a:pt x="159" y="105"/>
                  </a:cubicBezTo>
                  <a:cubicBezTo>
                    <a:pt x="157" y="99"/>
                    <a:pt x="155" y="92"/>
                    <a:pt x="153" y="88"/>
                  </a:cubicBezTo>
                  <a:cubicBezTo>
                    <a:pt x="135" y="88"/>
                    <a:pt x="135" y="88"/>
                    <a:pt x="135" y="88"/>
                  </a:cubicBezTo>
                  <a:cubicBezTo>
                    <a:pt x="136" y="92"/>
                    <a:pt x="137" y="95"/>
                    <a:pt x="138" y="99"/>
                  </a:cubicBezTo>
                  <a:cubicBezTo>
                    <a:pt x="141" y="106"/>
                    <a:pt x="143" y="114"/>
                    <a:pt x="145" y="122"/>
                  </a:cubicBezTo>
                  <a:cubicBezTo>
                    <a:pt x="145" y="121"/>
                    <a:pt x="144" y="121"/>
                    <a:pt x="144" y="122"/>
                  </a:cubicBezTo>
                  <a:cubicBezTo>
                    <a:pt x="144" y="122"/>
                    <a:pt x="144" y="123"/>
                    <a:pt x="144" y="123"/>
                  </a:cubicBezTo>
                  <a:cubicBezTo>
                    <a:pt x="144" y="124"/>
                    <a:pt x="145" y="125"/>
                    <a:pt x="146" y="124"/>
                  </a:cubicBezTo>
                  <a:cubicBezTo>
                    <a:pt x="146" y="124"/>
                    <a:pt x="146" y="124"/>
                    <a:pt x="146" y="124"/>
                  </a:cubicBezTo>
                  <a:cubicBezTo>
                    <a:pt x="148" y="129"/>
                    <a:pt x="150" y="134"/>
                    <a:pt x="152" y="139"/>
                  </a:cubicBezTo>
                  <a:cubicBezTo>
                    <a:pt x="152" y="140"/>
                    <a:pt x="152" y="141"/>
                    <a:pt x="153" y="142"/>
                  </a:cubicBezTo>
                  <a:cubicBezTo>
                    <a:pt x="152" y="143"/>
                    <a:pt x="152" y="143"/>
                    <a:pt x="151" y="144"/>
                  </a:cubicBezTo>
                  <a:cubicBezTo>
                    <a:pt x="150" y="145"/>
                    <a:pt x="151" y="147"/>
                    <a:pt x="152" y="146"/>
                  </a:cubicBezTo>
                  <a:cubicBezTo>
                    <a:pt x="153" y="146"/>
                    <a:pt x="154" y="146"/>
                    <a:pt x="154" y="146"/>
                  </a:cubicBezTo>
                  <a:cubicBezTo>
                    <a:pt x="155" y="148"/>
                    <a:pt x="156" y="150"/>
                    <a:pt x="157" y="152"/>
                  </a:cubicBezTo>
                  <a:cubicBezTo>
                    <a:pt x="153" y="155"/>
                    <a:pt x="147" y="158"/>
                    <a:pt x="146" y="163"/>
                  </a:cubicBezTo>
                  <a:cubicBezTo>
                    <a:pt x="146" y="164"/>
                    <a:pt x="146" y="165"/>
                    <a:pt x="147" y="165"/>
                  </a:cubicBezTo>
                  <a:cubicBezTo>
                    <a:pt x="150" y="165"/>
                    <a:pt x="151" y="165"/>
                    <a:pt x="152" y="162"/>
                  </a:cubicBezTo>
                  <a:cubicBezTo>
                    <a:pt x="152" y="162"/>
                    <a:pt x="151" y="161"/>
                    <a:pt x="151" y="162"/>
                  </a:cubicBezTo>
                  <a:cubicBezTo>
                    <a:pt x="151" y="160"/>
                    <a:pt x="154" y="158"/>
                    <a:pt x="158" y="155"/>
                  </a:cubicBezTo>
                  <a:cubicBezTo>
                    <a:pt x="161" y="164"/>
                    <a:pt x="165" y="173"/>
                    <a:pt x="168" y="182"/>
                  </a:cubicBezTo>
                  <a:cubicBezTo>
                    <a:pt x="168" y="183"/>
                    <a:pt x="167" y="184"/>
                    <a:pt x="166" y="185"/>
                  </a:cubicBezTo>
                  <a:cubicBezTo>
                    <a:pt x="166" y="186"/>
                    <a:pt x="167" y="187"/>
                    <a:pt x="168" y="187"/>
                  </a:cubicBezTo>
                  <a:cubicBezTo>
                    <a:pt x="169" y="187"/>
                    <a:pt x="169" y="187"/>
                    <a:pt x="170" y="187"/>
                  </a:cubicBezTo>
                  <a:cubicBezTo>
                    <a:pt x="175" y="200"/>
                    <a:pt x="181" y="213"/>
                    <a:pt x="188" y="225"/>
                  </a:cubicBezTo>
                  <a:cubicBezTo>
                    <a:pt x="190" y="230"/>
                    <a:pt x="193" y="234"/>
                    <a:pt x="196" y="238"/>
                  </a:cubicBezTo>
                  <a:cubicBezTo>
                    <a:pt x="192" y="241"/>
                    <a:pt x="188" y="242"/>
                    <a:pt x="185" y="241"/>
                  </a:cubicBezTo>
                  <a:cubicBezTo>
                    <a:pt x="184" y="241"/>
                    <a:pt x="184" y="242"/>
                    <a:pt x="184" y="243"/>
                  </a:cubicBezTo>
                  <a:cubicBezTo>
                    <a:pt x="188" y="245"/>
                    <a:pt x="193" y="244"/>
                    <a:pt x="198" y="241"/>
                  </a:cubicBezTo>
                  <a:cubicBezTo>
                    <a:pt x="210" y="260"/>
                    <a:pt x="224" y="277"/>
                    <a:pt x="240" y="292"/>
                  </a:cubicBezTo>
                  <a:cubicBezTo>
                    <a:pt x="243" y="294"/>
                    <a:pt x="245" y="297"/>
                    <a:pt x="247" y="299"/>
                  </a:cubicBezTo>
                  <a:cubicBezTo>
                    <a:pt x="246" y="301"/>
                    <a:pt x="246" y="302"/>
                    <a:pt x="246" y="304"/>
                  </a:cubicBezTo>
                  <a:cubicBezTo>
                    <a:pt x="246" y="304"/>
                    <a:pt x="247" y="305"/>
                    <a:pt x="248" y="305"/>
                  </a:cubicBezTo>
                  <a:cubicBezTo>
                    <a:pt x="249" y="304"/>
                    <a:pt x="250" y="304"/>
                    <a:pt x="251" y="303"/>
                  </a:cubicBezTo>
                  <a:cubicBezTo>
                    <a:pt x="257" y="310"/>
                    <a:pt x="263" y="316"/>
                    <a:pt x="269" y="322"/>
                  </a:cubicBezTo>
                  <a:cubicBezTo>
                    <a:pt x="278" y="331"/>
                    <a:pt x="287" y="341"/>
                    <a:pt x="297" y="348"/>
                  </a:cubicBezTo>
                  <a:cubicBezTo>
                    <a:pt x="322" y="368"/>
                    <a:pt x="347" y="386"/>
                    <a:pt x="372" y="404"/>
                  </a:cubicBezTo>
                  <a:cubicBezTo>
                    <a:pt x="377" y="408"/>
                    <a:pt x="382" y="412"/>
                    <a:pt x="387" y="414"/>
                  </a:cubicBezTo>
                  <a:cubicBezTo>
                    <a:pt x="410" y="425"/>
                    <a:pt x="433" y="436"/>
                    <a:pt x="457" y="445"/>
                  </a:cubicBezTo>
                  <a:cubicBezTo>
                    <a:pt x="482" y="455"/>
                    <a:pt x="509" y="462"/>
                    <a:pt x="535" y="470"/>
                  </a:cubicBezTo>
                  <a:cubicBezTo>
                    <a:pt x="544" y="472"/>
                    <a:pt x="554" y="474"/>
                    <a:pt x="564" y="474"/>
                  </a:cubicBezTo>
                  <a:cubicBezTo>
                    <a:pt x="587" y="475"/>
                    <a:pt x="609" y="476"/>
                    <a:pt x="632" y="476"/>
                  </a:cubicBezTo>
                  <a:cubicBezTo>
                    <a:pt x="632" y="477"/>
                    <a:pt x="634" y="478"/>
                    <a:pt x="635" y="477"/>
                  </a:cubicBezTo>
                  <a:cubicBezTo>
                    <a:pt x="635" y="477"/>
                    <a:pt x="635" y="477"/>
                    <a:pt x="635" y="477"/>
                  </a:cubicBezTo>
                  <a:cubicBezTo>
                    <a:pt x="641" y="477"/>
                    <a:pt x="647" y="477"/>
                    <a:pt x="652" y="477"/>
                  </a:cubicBezTo>
                  <a:cubicBezTo>
                    <a:pt x="655" y="477"/>
                    <a:pt x="658" y="477"/>
                    <a:pt x="660" y="477"/>
                  </a:cubicBezTo>
                  <a:cubicBezTo>
                    <a:pt x="682" y="481"/>
                    <a:pt x="704" y="482"/>
                    <a:pt x="726" y="481"/>
                  </a:cubicBezTo>
                  <a:cubicBezTo>
                    <a:pt x="726" y="481"/>
                    <a:pt x="726" y="481"/>
                    <a:pt x="726" y="481"/>
                  </a:cubicBezTo>
                  <a:cubicBezTo>
                    <a:pt x="726" y="481"/>
                    <a:pt x="727" y="481"/>
                    <a:pt x="727" y="481"/>
                  </a:cubicBezTo>
                  <a:cubicBezTo>
                    <a:pt x="729" y="481"/>
                    <a:pt x="730" y="481"/>
                    <a:pt x="731" y="481"/>
                  </a:cubicBezTo>
                  <a:cubicBezTo>
                    <a:pt x="731" y="482"/>
                    <a:pt x="731" y="482"/>
                    <a:pt x="731" y="483"/>
                  </a:cubicBezTo>
                  <a:cubicBezTo>
                    <a:pt x="731" y="486"/>
                    <a:pt x="734" y="486"/>
                    <a:pt x="735" y="484"/>
                  </a:cubicBezTo>
                  <a:cubicBezTo>
                    <a:pt x="735" y="483"/>
                    <a:pt x="735" y="482"/>
                    <a:pt x="735" y="480"/>
                  </a:cubicBezTo>
                  <a:cubicBezTo>
                    <a:pt x="738" y="480"/>
                    <a:pt x="741" y="480"/>
                    <a:pt x="744" y="480"/>
                  </a:cubicBezTo>
                  <a:cubicBezTo>
                    <a:pt x="748" y="480"/>
                    <a:pt x="752" y="480"/>
                    <a:pt x="755" y="480"/>
                  </a:cubicBezTo>
                  <a:cubicBezTo>
                    <a:pt x="757" y="487"/>
                    <a:pt x="759" y="494"/>
                    <a:pt x="763" y="499"/>
                  </a:cubicBezTo>
                  <a:cubicBezTo>
                    <a:pt x="767" y="504"/>
                    <a:pt x="773" y="506"/>
                    <a:pt x="781" y="511"/>
                  </a:cubicBezTo>
                  <a:cubicBezTo>
                    <a:pt x="770" y="517"/>
                    <a:pt x="759" y="520"/>
                    <a:pt x="747" y="521"/>
                  </a:cubicBezTo>
                  <a:cubicBezTo>
                    <a:pt x="735" y="523"/>
                    <a:pt x="723" y="525"/>
                    <a:pt x="711" y="525"/>
                  </a:cubicBezTo>
                  <a:cubicBezTo>
                    <a:pt x="699" y="526"/>
                    <a:pt x="686" y="524"/>
                    <a:pt x="674" y="523"/>
                  </a:cubicBezTo>
                  <a:cubicBezTo>
                    <a:pt x="671" y="523"/>
                    <a:pt x="668" y="522"/>
                    <a:pt x="665" y="522"/>
                  </a:cubicBezTo>
                  <a:cubicBezTo>
                    <a:pt x="631" y="522"/>
                    <a:pt x="598" y="510"/>
                    <a:pt x="564" y="506"/>
                  </a:cubicBezTo>
                  <a:cubicBezTo>
                    <a:pt x="555" y="505"/>
                    <a:pt x="545" y="504"/>
                    <a:pt x="536" y="503"/>
                  </a:cubicBezTo>
                  <a:cubicBezTo>
                    <a:pt x="530" y="503"/>
                    <a:pt x="524" y="502"/>
                    <a:pt x="518" y="501"/>
                  </a:cubicBezTo>
                  <a:cubicBezTo>
                    <a:pt x="503" y="499"/>
                    <a:pt x="488" y="496"/>
                    <a:pt x="473" y="494"/>
                  </a:cubicBezTo>
                  <a:cubicBezTo>
                    <a:pt x="470" y="494"/>
                    <a:pt x="468" y="494"/>
                    <a:pt x="465" y="493"/>
                  </a:cubicBezTo>
                  <a:cubicBezTo>
                    <a:pt x="435" y="481"/>
                    <a:pt x="402" y="475"/>
                    <a:pt x="373" y="459"/>
                  </a:cubicBezTo>
                  <a:cubicBezTo>
                    <a:pt x="369" y="457"/>
                    <a:pt x="365" y="455"/>
                    <a:pt x="361" y="452"/>
                  </a:cubicBezTo>
                  <a:cubicBezTo>
                    <a:pt x="345" y="440"/>
                    <a:pt x="328" y="430"/>
                    <a:pt x="311" y="421"/>
                  </a:cubicBezTo>
                  <a:cubicBezTo>
                    <a:pt x="299" y="415"/>
                    <a:pt x="289" y="406"/>
                    <a:pt x="279" y="397"/>
                  </a:cubicBezTo>
                  <a:cubicBezTo>
                    <a:pt x="269" y="389"/>
                    <a:pt x="260" y="380"/>
                    <a:pt x="250" y="371"/>
                  </a:cubicBezTo>
                  <a:cubicBezTo>
                    <a:pt x="237" y="360"/>
                    <a:pt x="228" y="346"/>
                    <a:pt x="219" y="332"/>
                  </a:cubicBezTo>
                  <a:cubicBezTo>
                    <a:pt x="214" y="324"/>
                    <a:pt x="209" y="316"/>
                    <a:pt x="203" y="308"/>
                  </a:cubicBezTo>
                  <a:cubicBezTo>
                    <a:pt x="192" y="295"/>
                    <a:pt x="183" y="281"/>
                    <a:pt x="177" y="265"/>
                  </a:cubicBezTo>
                  <a:cubicBezTo>
                    <a:pt x="168" y="243"/>
                    <a:pt x="156" y="223"/>
                    <a:pt x="143" y="203"/>
                  </a:cubicBezTo>
                  <a:cubicBezTo>
                    <a:pt x="135" y="190"/>
                    <a:pt x="128" y="177"/>
                    <a:pt x="119" y="164"/>
                  </a:cubicBezTo>
                  <a:cubicBezTo>
                    <a:pt x="104" y="141"/>
                    <a:pt x="96" y="116"/>
                    <a:pt x="88" y="88"/>
                  </a:cubicBezTo>
                  <a:cubicBezTo>
                    <a:pt x="75" y="88"/>
                    <a:pt x="75" y="88"/>
                    <a:pt x="75" y="88"/>
                  </a:cubicBezTo>
                  <a:cubicBezTo>
                    <a:pt x="77" y="108"/>
                    <a:pt x="81" y="125"/>
                    <a:pt x="87" y="143"/>
                  </a:cubicBezTo>
                  <a:cubicBezTo>
                    <a:pt x="85" y="154"/>
                    <a:pt x="81" y="164"/>
                    <a:pt x="79" y="175"/>
                  </a:cubicBezTo>
                  <a:cubicBezTo>
                    <a:pt x="76" y="188"/>
                    <a:pt x="72" y="201"/>
                    <a:pt x="69" y="213"/>
                  </a:cubicBezTo>
                  <a:cubicBezTo>
                    <a:pt x="67" y="219"/>
                    <a:pt x="66" y="225"/>
                    <a:pt x="65" y="231"/>
                  </a:cubicBezTo>
                  <a:cubicBezTo>
                    <a:pt x="61" y="225"/>
                    <a:pt x="57" y="219"/>
                    <a:pt x="54" y="212"/>
                  </a:cubicBezTo>
                  <a:cubicBezTo>
                    <a:pt x="55" y="209"/>
                    <a:pt x="55" y="205"/>
                    <a:pt x="56" y="202"/>
                  </a:cubicBezTo>
                  <a:cubicBezTo>
                    <a:pt x="59" y="191"/>
                    <a:pt x="61" y="180"/>
                    <a:pt x="64" y="170"/>
                  </a:cubicBezTo>
                  <a:cubicBezTo>
                    <a:pt x="70" y="151"/>
                    <a:pt x="78" y="130"/>
                    <a:pt x="78" y="110"/>
                  </a:cubicBezTo>
                  <a:cubicBezTo>
                    <a:pt x="78" y="109"/>
                    <a:pt x="76" y="109"/>
                    <a:pt x="76" y="110"/>
                  </a:cubicBezTo>
                  <a:cubicBezTo>
                    <a:pt x="75" y="133"/>
                    <a:pt x="65" y="155"/>
                    <a:pt x="59" y="176"/>
                  </a:cubicBezTo>
                  <a:cubicBezTo>
                    <a:pt x="56" y="186"/>
                    <a:pt x="54" y="196"/>
                    <a:pt x="52" y="206"/>
                  </a:cubicBezTo>
                  <a:cubicBezTo>
                    <a:pt x="52" y="206"/>
                    <a:pt x="52" y="207"/>
                    <a:pt x="52" y="207"/>
                  </a:cubicBezTo>
                  <a:cubicBezTo>
                    <a:pt x="47" y="199"/>
                    <a:pt x="43" y="191"/>
                    <a:pt x="40" y="182"/>
                  </a:cubicBezTo>
                  <a:cubicBezTo>
                    <a:pt x="46" y="156"/>
                    <a:pt x="55" y="131"/>
                    <a:pt x="63" y="105"/>
                  </a:cubicBezTo>
                  <a:cubicBezTo>
                    <a:pt x="67" y="98"/>
                    <a:pt x="71" y="90"/>
                    <a:pt x="74" y="82"/>
                  </a:cubicBezTo>
                  <a:cubicBezTo>
                    <a:pt x="75" y="81"/>
                    <a:pt x="73" y="80"/>
                    <a:pt x="72" y="81"/>
                  </a:cubicBezTo>
                  <a:cubicBezTo>
                    <a:pt x="70" y="86"/>
                    <a:pt x="68" y="90"/>
                    <a:pt x="66" y="94"/>
                  </a:cubicBezTo>
                  <a:cubicBezTo>
                    <a:pt x="66" y="93"/>
                    <a:pt x="64" y="93"/>
                    <a:pt x="64" y="94"/>
                  </a:cubicBezTo>
                  <a:cubicBezTo>
                    <a:pt x="63" y="96"/>
                    <a:pt x="63" y="99"/>
                    <a:pt x="62" y="102"/>
                  </a:cubicBezTo>
                  <a:cubicBezTo>
                    <a:pt x="56" y="113"/>
                    <a:pt x="49" y="124"/>
                    <a:pt x="44" y="135"/>
                  </a:cubicBezTo>
                  <a:cubicBezTo>
                    <a:pt x="40" y="143"/>
                    <a:pt x="38" y="151"/>
                    <a:pt x="34" y="159"/>
                  </a:cubicBezTo>
                  <a:cubicBezTo>
                    <a:pt x="33" y="160"/>
                    <a:pt x="32" y="161"/>
                    <a:pt x="32" y="162"/>
                  </a:cubicBezTo>
                  <a:cubicBezTo>
                    <a:pt x="28" y="153"/>
                    <a:pt x="25" y="144"/>
                    <a:pt x="21" y="134"/>
                  </a:cubicBezTo>
                  <a:cubicBezTo>
                    <a:pt x="23" y="131"/>
                    <a:pt x="25" y="128"/>
                    <a:pt x="27" y="125"/>
                  </a:cubicBezTo>
                  <a:cubicBezTo>
                    <a:pt x="37" y="107"/>
                    <a:pt x="46" y="89"/>
                    <a:pt x="56" y="71"/>
                  </a:cubicBezTo>
                  <a:cubicBezTo>
                    <a:pt x="56" y="69"/>
                    <a:pt x="55" y="68"/>
                    <a:pt x="54" y="69"/>
                  </a:cubicBezTo>
                  <a:cubicBezTo>
                    <a:pt x="47" y="84"/>
                    <a:pt x="40" y="98"/>
                    <a:pt x="32" y="112"/>
                  </a:cubicBezTo>
                  <a:cubicBezTo>
                    <a:pt x="28" y="118"/>
                    <a:pt x="24" y="125"/>
                    <a:pt x="20" y="132"/>
                  </a:cubicBezTo>
                  <a:cubicBezTo>
                    <a:pt x="15" y="117"/>
                    <a:pt x="12" y="104"/>
                    <a:pt x="8" y="88"/>
                  </a:cubicBezTo>
                  <a:cubicBezTo>
                    <a:pt x="0" y="88"/>
                    <a:pt x="0" y="88"/>
                    <a:pt x="0" y="88"/>
                  </a:cubicBezTo>
                  <a:cubicBezTo>
                    <a:pt x="3" y="104"/>
                    <a:pt x="6" y="122"/>
                    <a:pt x="11" y="138"/>
                  </a:cubicBezTo>
                  <a:cubicBezTo>
                    <a:pt x="11" y="141"/>
                    <a:pt x="12" y="143"/>
                    <a:pt x="13" y="145"/>
                  </a:cubicBezTo>
                  <a:cubicBezTo>
                    <a:pt x="12" y="146"/>
                    <a:pt x="12" y="148"/>
                    <a:pt x="11" y="149"/>
                  </a:cubicBezTo>
                  <a:cubicBezTo>
                    <a:pt x="9" y="154"/>
                    <a:pt x="2" y="165"/>
                    <a:pt x="7" y="170"/>
                  </a:cubicBezTo>
                  <a:cubicBezTo>
                    <a:pt x="11" y="175"/>
                    <a:pt x="17" y="170"/>
                    <a:pt x="21" y="167"/>
                  </a:cubicBezTo>
                  <a:cubicBezTo>
                    <a:pt x="24" y="176"/>
                    <a:pt x="28" y="184"/>
                    <a:pt x="31" y="193"/>
                  </a:cubicBezTo>
                  <a:cubicBezTo>
                    <a:pt x="32" y="194"/>
                    <a:pt x="33" y="196"/>
                    <a:pt x="33" y="197"/>
                  </a:cubicBezTo>
                  <a:cubicBezTo>
                    <a:pt x="32" y="203"/>
                    <a:pt x="32" y="209"/>
                    <a:pt x="32" y="215"/>
                  </a:cubicBezTo>
                  <a:cubicBezTo>
                    <a:pt x="32" y="215"/>
                    <a:pt x="32" y="215"/>
                    <a:pt x="32" y="215"/>
                  </a:cubicBezTo>
                  <a:cubicBezTo>
                    <a:pt x="32" y="217"/>
                    <a:pt x="34" y="217"/>
                    <a:pt x="34" y="215"/>
                  </a:cubicBezTo>
                  <a:cubicBezTo>
                    <a:pt x="35" y="211"/>
                    <a:pt x="35" y="207"/>
                    <a:pt x="36" y="203"/>
                  </a:cubicBezTo>
                  <a:cubicBezTo>
                    <a:pt x="40" y="211"/>
                    <a:pt x="44" y="219"/>
                    <a:pt x="48" y="227"/>
                  </a:cubicBezTo>
                  <a:cubicBezTo>
                    <a:pt x="48" y="230"/>
                    <a:pt x="49" y="232"/>
                    <a:pt x="49" y="234"/>
                  </a:cubicBezTo>
                  <a:cubicBezTo>
                    <a:pt x="49" y="233"/>
                    <a:pt x="49" y="233"/>
                    <a:pt x="49" y="234"/>
                  </a:cubicBezTo>
                  <a:cubicBezTo>
                    <a:pt x="48" y="234"/>
                    <a:pt x="48" y="235"/>
                    <a:pt x="48" y="235"/>
                  </a:cubicBezTo>
                  <a:cubicBezTo>
                    <a:pt x="48" y="236"/>
                    <a:pt x="50" y="237"/>
                    <a:pt x="50" y="235"/>
                  </a:cubicBezTo>
                  <a:cubicBezTo>
                    <a:pt x="50" y="234"/>
                    <a:pt x="50" y="233"/>
                    <a:pt x="51" y="231"/>
                  </a:cubicBezTo>
                  <a:cubicBezTo>
                    <a:pt x="54" y="237"/>
                    <a:pt x="58" y="243"/>
                    <a:pt x="62" y="249"/>
                  </a:cubicBezTo>
                  <a:cubicBezTo>
                    <a:pt x="61" y="250"/>
                    <a:pt x="61" y="251"/>
                    <a:pt x="61" y="252"/>
                  </a:cubicBezTo>
                  <a:cubicBezTo>
                    <a:pt x="60" y="257"/>
                    <a:pt x="58" y="263"/>
                    <a:pt x="62" y="268"/>
                  </a:cubicBezTo>
                  <a:cubicBezTo>
                    <a:pt x="63" y="269"/>
                    <a:pt x="64" y="269"/>
                    <a:pt x="64" y="268"/>
                  </a:cubicBezTo>
                  <a:cubicBezTo>
                    <a:pt x="66" y="265"/>
                    <a:pt x="66" y="265"/>
                    <a:pt x="67" y="262"/>
                  </a:cubicBezTo>
                  <a:cubicBezTo>
                    <a:pt x="68" y="262"/>
                    <a:pt x="67" y="261"/>
                    <a:pt x="67" y="262"/>
                  </a:cubicBezTo>
                  <a:cubicBezTo>
                    <a:pt x="61" y="268"/>
                    <a:pt x="62" y="259"/>
                    <a:pt x="63" y="254"/>
                  </a:cubicBezTo>
                  <a:cubicBezTo>
                    <a:pt x="64" y="254"/>
                    <a:pt x="64" y="253"/>
                    <a:pt x="64" y="252"/>
                  </a:cubicBezTo>
                  <a:cubicBezTo>
                    <a:pt x="64" y="252"/>
                    <a:pt x="64" y="252"/>
                    <a:pt x="64" y="253"/>
                  </a:cubicBezTo>
                  <a:cubicBezTo>
                    <a:pt x="70" y="260"/>
                    <a:pt x="74" y="267"/>
                    <a:pt x="79" y="275"/>
                  </a:cubicBezTo>
                  <a:cubicBezTo>
                    <a:pt x="78" y="282"/>
                    <a:pt x="78" y="288"/>
                    <a:pt x="78" y="295"/>
                  </a:cubicBezTo>
                  <a:cubicBezTo>
                    <a:pt x="78" y="297"/>
                    <a:pt x="80" y="297"/>
                    <a:pt x="80" y="295"/>
                  </a:cubicBezTo>
                  <a:cubicBezTo>
                    <a:pt x="81" y="294"/>
                    <a:pt x="81" y="292"/>
                    <a:pt x="81" y="290"/>
                  </a:cubicBezTo>
                  <a:cubicBezTo>
                    <a:pt x="82" y="290"/>
                    <a:pt x="81" y="290"/>
                    <a:pt x="81" y="290"/>
                  </a:cubicBezTo>
                  <a:cubicBezTo>
                    <a:pt x="81" y="286"/>
                    <a:pt x="82" y="283"/>
                    <a:pt x="82" y="280"/>
                  </a:cubicBezTo>
                  <a:cubicBezTo>
                    <a:pt x="86" y="286"/>
                    <a:pt x="90" y="292"/>
                    <a:pt x="94" y="299"/>
                  </a:cubicBezTo>
                  <a:cubicBezTo>
                    <a:pt x="95" y="300"/>
                    <a:pt x="95" y="301"/>
                    <a:pt x="96" y="303"/>
                  </a:cubicBezTo>
                  <a:cubicBezTo>
                    <a:pt x="96" y="306"/>
                    <a:pt x="95" y="310"/>
                    <a:pt x="95" y="313"/>
                  </a:cubicBezTo>
                  <a:cubicBezTo>
                    <a:pt x="95" y="315"/>
                    <a:pt x="99" y="315"/>
                    <a:pt x="99" y="313"/>
                  </a:cubicBezTo>
                  <a:cubicBezTo>
                    <a:pt x="99" y="311"/>
                    <a:pt x="99" y="310"/>
                    <a:pt x="99" y="308"/>
                  </a:cubicBezTo>
                  <a:cubicBezTo>
                    <a:pt x="125" y="350"/>
                    <a:pt x="150" y="393"/>
                    <a:pt x="185" y="429"/>
                  </a:cubicBezTo>
                  <a:cubicBezTo>
                    <a:pt x="205" y="450"/>
                    <a:pt x="225" y="472"/>
                    <a:pt x="249" y="489"/>
                  </a:cubicBezTo>
                  <a:cubicBezTo>
                    <a:pt x="259" y="496"/>
                    <a:pt x="269" y="503"/>
                    <a:pt x="280" y="509"/>
                  </a:cubicBezTo>
                  <a:cubicBezTo>
                    <a:pt x="280" y="509"/>
                    <a:pt x="280" y="510"/>
                    <a:pt x="280" y="510"/>
                  </a:cubicBezTo>
                  <a:cubicBezTo>
                    <a:pt x="281" y="511"/>
                    <a:pt x="281" y="511"/>
                    <a:pt x="282" y="510"/>
                  </a:cubicBezTo>
                  <a:cubicBezTo>
                    <a:pt x="284" y="512"/>
                    <a:pt x="286" y="513"/>
                    <a:pt x="289" y="514"/>
                  </a:cubicBezTo>
                  <a:cubicBezTo>
                    <a:pt x="289" y="518"/>
                    <a:pt x="289" y="522"/>
                    <a:pt x="288" y="524"/>
                  </a:cubicBezTo>
                  <a:cubicBezTo>
                    <a:pt x="288" y="524"/>
                    <a:pt x="289" y="525"/>
                    <a:pt x="290" y="525"/>
                  </a:cubicBezTo>
                  <a:cubicBezTo>
                    <a:pt x="292" y="522"/>
                    <a:pt x="293" y="521"/>
                    <a:pt x="292" y="517"/>
                  </a:cubicBezTo>
                  <a:cubicBezTo>
                    <a:pt x="292" y="517"/>
                    <a:pt x="292" y="517"/>
                    <a:pt x="292" y="516"/>
                  </a:cubicBezTo>
                  <a:cubicBezTo>
                    <a:pt x="297" y="519"/>
                    <a:pt x="302" y="522"/>
                    <a:pt x="307" y="525"/>
                  </a:cubicBezTo>
                  <a:cubicBezTo>
                    <a:pt x="308" y="526"/>
                    <a:pt x="309" y="527"/>
                    <a:pt x="310" y="528"/>
                  </a:cubicBezTo>
                  <a:cubicBezTo>
                    <a:pt x="311" y="529"/>
                    <a:pt x="311" y="528"/>
                    <a:pt x="312" y="527"/>
                  </a:cubicBezTo>
                  <a:cubicBezTo>
                    <a:pt x="316" y="530"/>
                    <a:pt x="320" y="532"/>
                    <a:pt x="324" y="534"/>
                  </a:cubicBezTo>
                  <a:cubicBezTo>
                    <a:pt x="324" y="538"/>
                    <a:pt x="325" y="542"/>
                    <a:pt x="326" y="546"/>
                  </a:cubicBezTo>
                  <a:cubicBezTo>
                    <a:pt x="327" y="547"/>
                    <a:pt x="328" y="547"/>
                    <a:pt x="328" y="547"/>
                  </a:cubicBezTo>
                  <a:cubicBezTo>
                    <a:pt x="330" y="545"/>
                    <a:pt x="330" y="543"/>
                    <a:pt x="329" y="540"/>
                  </a:cubicBezTo>
                  <a:cubicBezTo>
                    <a:pt x="329" y="539"/>
                    <a:pt x="329" y="540"/>
                    <a:pt x="329" y="540"/>
                  </a:cubicBezTo>
                  <a:cubicBezTo>
                    <a:pt x="329" y="546"/>
                    <a:pt x="327" y="539"/>
                    <a:pt x="327" y="537"/>
                  </a:cubicBezTo>
                  <a:cubicBezTo>
                    <a:pt x="327" y="537"/>
                    <a:pt x="327" y="536"/>
                    <a:pt x="327" y="536"/>
                  </a:cubicBezTo>
                  <a:cubicBezTo>
                    <a:pt x="332" y="539"/>
                    <a:pt x="338" y="542"/>
                    <a:pt x="344" y="545"/>
                  </a:cubicBezTo>
                  <a:cubicBezTo>
                    <a:pt x="343" y="552"/>
                    <a:pt x="341" y="562"/>
                    <a:pt x="347" y="566"/>
                  </a:cubicBezTo>
                  <a:cubicBezTo>
                    <a:pt x="347" y="567"/>
                    <a:pt x="348" y="567"/>
                    <a:pt x="349" y="566"/>
                  </a:cubicBezTo>
                  <a:cubicBezTo>
                    <a:pt x="350" y="564"/>
                    <a:pt x="350" y="565"/>
                    <a:pt x="350" y="562"/>
                  </a:cubicBezTo>
                  <a:cubicBezTo>
                    <a:pt x="350" y="561"/>
                    <a:pt x="349" y="561"/>
                    <a:pt x="348" y="562"/>
                  </a:cubicBezTo>
                  <a:cubicBezTo>
                    <a:pt x="346" y="561"/>
                    <a:pt x="345" y="559"/>
                    <a:pt x="346" y="557"/>
                  </a:cubicBezTo>
                  <a:cubicBezTo>
                    <a:pt x="346" y="555"/>
                    <a:pt x="346" y="554"/>
                    <a:pt x="346" y="552"/>
                  </a:cubicBezTo>
                  <a:cubicBezTo>
                    <a:pt x="346" y="551"/>
                    <a:pt x="347" y="549"/>
                    <a:pt x="347" y="547"/>
                  </a:cubicBezTo>
                  <a:cubicBezTo>
                    <a:pt x="347" y="547"/>
                    <a:pt x="347" y="546"/>
                    <a:pt x="347" y="546"/>
                  </a:cubicBezTo>
                  <a:cubicBezTo>
                    <a:pt x="352" y="549"/>
                    <a:pt x="357" y="551"/>
                    <a:pt x="361" y="554"/>
                  </a:cubicBezTo>
                  <a:cubicBezTo>
                    <a:pt x="360" y="561"/>
                    <a:pt x="360" y="570"/>
                    <a:pt x="367" y="574"/>
                  </a:cubicBezTo>
                  <a:cubicBezTo>
                    <a:pt x="367" y="574"/>
                    <a:pt x="368" y="574"/>
                    <a:pt x="368" y="574"/>
                  </a:cubicBezTo>
                  <a:cubicBezTo>
                    <a:pt x="369" y="573"/>
                    <a:pt x="369" y="573"/>
                    <a:pt x="369" y="572"/>
                  </a:cubicBezTo>
                  <a:cubicBezTo>
                    <a:pt x="370" y="572"/>
                    <a:pt x="369" y="571"/>
                    <a:pt x="369" y="571"/>
                  </a:cubicBezTo>
                  <a:cubicBezTo>
                    <a:pt x="365" y="573"/>
                    <a:pt x="365" y="563"/>
                    <a:pt x="365" y="556"/>
                  </a:cubicBezTo>
                  <a:cubicBezTo>
                    <a:pt x="369" y="558"/>
                    <a:pt x="373" y="560"/>
                    <a:pt x="376" y="562"/>
                  </a:cubicBezTo>
                  <a:cubicBezTo>
                    <a:pt x="379" y="563"/>
                    <a:pt x="381" y="564"/>
                    <a:pt x="383" y="565"/>
                  </a:cubicBezTo>
                  <a:cubicBezTo>
                    <a:pt x="386" y="565"/>
                    <a:pt x="388" y="566"/>
                    <a:pt x="390" y="567"/>
                  </a:cubicBezTo>
                  <a:cubicBezTo>
                    <a:pt x="390" y="568"/>
                    <a:pt x="390" y="568"/>
                    <a:pt x="390" y="569"/>
                  </a:cubicBezTo>
                  <a:cubicBezTo>
                    <a:pt x="391" y="574"/>
                    <a:pt x="392" y="579"/>
                    <a:pt x="393" y="584"/>
                  </a:cubicBezTo>
                  <a:cubicBezTo>
                    <a:pt x="393" y="585"/>
                    <a:pt x="393" y="584"/>
                    <a:pt x="393" y="584"/>
                  </a:cubicBezTo>
                  <a:cubicBezTo>
                    <a:pt x="394" y="578"/>
                    <a:pt x="392" y="573"/>
                    <a:pt x="392" y="568"/>
                  </a:cubicBezTo>
                  <a:cubicBezTo>
                    <a:pt x="407" y="573"/>
                    <a:pt x="423" y="578"/>
                    <a:pt x="439" y="582"/>
                  </a:cubicBezTo>
                  <a:cubicBezTo>
                    <a:pt x="440" y="587"/>
                    <a:pt x="441" y="591"/>
                    <a:pt x="445" y="594"/>
                  </a:cubicBezTo>
                  <a:cubicBezTo>
                    <a:pt x="445" y="595"/>
                    <a:pt x="446" y="594"/>
                    <a:pt x="446" y="594"/>
                  </a:cubicBezTo>
                  <a:cubicBezTo>
                    <a:pt x="444" y="591"/>
                    <a:pt x="442" y="587"/>
                    <a:pt x="441" y="583"/>
                  </a:cubicBezTo>
                  <a:cubicBezTo>
                    <a:pt x="442" y="583"/>
                    <a:pt x="442" y="583"/>
                    <a:pt x="443" y="584"/>
                  </a:cubicBezTo>
                  <a:cubicBezTo>
                    <a:pt x="465" y="590"/>
                    <a:pt x="487" y="594"/>
                    <a:pt x="510" y="600"/>
                  </a:cubicBezTo>
                  <a:cubicBezTo>
                    <a:pt x="566" y="613"/>
                    <a:pt x="623" y="621"/>
                    <a:pt x="682" y="621"/>
                  </a:cubicBezTo>
                  <a:cubicBezTo>
                    <a:pt x="683" y="621"/>
                    <a:pt x="684" y="621"/>
                    <a:pt x="686" y="621"/>
                  </a:cubicBezTo>
                  <a:cubicBezTo>
                    <a:pt x="686" y="621"/>
                    <a:pt x="686" y="621"/>
                    <a:pt x="686" y="621"/>
                  </a:cubicBezTo>
                  <a:cubicBezTo>
                    <a:pt x="686" y="621"/>
                    <a:pt x="686" y="621"/>
                    <a:pt x="686" y="621"/>
                  </a:cubicBezTo>
                  <a:cubicBezTo>
                    <a:pt x="686" y="623"/>
                    <a:pt x="688" y="623"/>
                    <a:pt x="688" y="621"/>
                  </a:cubicBezTo>
                  <a:cubicBezTo>
                    <a:pt x="688" y="621"/>
                    <a:pt x="688" y="621"/>
                    <a:pt x="688" y="620"/>
                  </a:cubicBezTo>
                  <a:cubicBezTo>
                    <a:pt x="693" y="620"/>
                    <a:pt x="698" y="620"/>
                    <a:pt x="702" y="620"/>
                  </a:cubicBezTo>
                  <a:cubicBezTo>
                    <a:pt x="716" y="618"/>
                    <a:pt x="730" y="616"/>
                    <a:pt x="744" y="614"/>
                  </a:cubicBezTo>
                  <a:cubicBezTo>
                    <a:pt x="745" y="614"/>
                    <a:pt x="745" y="615"/>
                    <a:pt x="745" y="616"/>
                  </a:cubicBezTo>
                  <a:cubicBezTo>
                    <a:pt x="746" y="617"/>
                    <a:pt x="748" y="617"/>
                    <a:pt x="748" y="616"/>
                  </a:cubicBezTo>
                  <a:cubicBezTo>
                    <a:pt x="748" y="615"/>
                    <a:pt x="748" y="614"/>
                    <a:pt x="749" y="613"/>
                  </a:cubicBezTo>
                  <a:cubicBezTo>
                    <a:pt x="754" y="612"/>
                    <a:pt x="760" y="611"/>
                    <a:pt x="765" y="611"/>
                  </a:cubicBezTo>
                  <a:cubicBezTo>
                    <a:pt x="780" y="608"/>
                    <a:pt x="794" y="605"/>
                    <a:pt x="808" y="602"/>
                  </a:cubicBezTo>
                  <a:cubicBezTo>
                    <a:pt x="813" y="601"/>
                    <a:pt x="817" y="600"/>
                    <a:pt x="821" y="602"/>
                  </a:cubicBezTo>
                  <a:cubicBezTo>
                    <a:pt x="822" y="605"/>
                    <a:pt x="823" y="607"/>
                    <a:pt x="827" y="607"/>
                  </a:cubicBezTo>
                  <a:cubicBezTo>
                    <a:pt x="827" y="607"/>
                    <a:pt x="827" y="607"/>
                    <a:pt x="828" y="606"/>
                  </a:cubicBezTo>
                  <a:cubicBezTo>
                    <a:pt x="828" y="607"/>
                    <a:pt x="829" y="607"/>
                    <a:pt x="829" y="608"/>
                  </a:cubicBezTo>
                  <a:cubicBezTo>
                    <a:pt x="831" y="610"/>
                    <a:pt x="832" y="613"/>
                    <a:pt x="834" y="615"/>
                  </a:cubicBezTo>
                  <a:cubicBezTo>
                    <a:pt x="830" y="618"/>
                    <a:pt x="826" y="622"/>
                    <a:pt x="828" y="626"/>
                  </a:cubicBezTo>
                  <a:cubicBezTo>
                    <a:pt x="829" y="626"/>
                    <a:pt x="829" y="626"/>
                    <a:pt x="830" y="626"/>
                  </a:cubicBezTo>
                  <a:cubicBezTo>
                    <a:pt x="832" y="625"/>
                    <a:pt x="833" y="625"/>
                    <a:pt x="834" y="622"/>
                  </a:cubicBezTo>
                  <a:cubicBezTo>
                    <a:pt x="834" y="622"/>
                    <a:pt x="833" y="621"/>
                    <a:pt x="832" y="622"/>
                  </a:cubicBezTo>
                  <a:cubicBezTo>
                    <a:pt x="829" y="628"/>
                    <a:pt x="831" y="622"/>
                    <a:pt x="833" y="620"/>
                  </a:cubicBezTo>
                  <a:cubicBezTo>
                    <a:pt x="833" y="619"/>
                    <a:pt x="834" y="618"/>
                    <a:pt x="835" y="617"/>
                  </a:cubicBezTo>
                  <a:cubicBezTo>
                    <a:pt x="839" y="624"/>
                    <a:pt x="843" y="630"/>
                    <a:pt x="846" y="636"/>
                  </a:cubicBezTo>
                  <a:cubicBezTo>
                    <a:pt x="846" y="639"/>
                    <a:pt x="845" y="641"/>
                    <a:pt x="844" y="644"/>
                  </a:cubicBezTo>
                  <a:cubicBezTo>
                    <a:pt x="844" y="645"/>
                    <a:pt x="845" y="645"/>
                    <a:pt x="846" y="644"/>
                  </a:cubicBezTo>
                  <a:cubicBezTo>
                    <a:pt x="846" y="643"/>
                    <a:pt x="847" y="642"/>
                    <a:pt x="847" y="641"/>
                  </a:cubicBezTo>
                  <a:cubicBezTo>
                    <a:pt x="848" y="641"/>
                    <a:pt x="848" y="641"/>
                    <a:pt x="848" y="641"/>
                  </a:cubicBezTo>
                  <a:cubicBezTo>
                    <a:pt x="848" y="641"/>
                    <a:pt x="848" y="641"/>
                    <a:pt x="849" y="641"/>
                  </a:cubicBezTo>
                  <a:cubicBezTo>
                    <a:pt x="851" y="645"/>
                    <a:pt x="852" y="649"/>
                    <a:pt x="854" y="654"/>
                  </a:cubicBezTo>
                  <a:cubicBezTo>
                    <a:pt x="852" y="662"/>
                    <a:pt x="847" y="671"/>
                    <a:pt x="848" y="679"/>
                  </a:cubicBezTo>
                  <a:cubicBezTo>
                    <a:pt x="848" y="679"/>
                    <a:pt x="848" y="679"/>
                    <a:pt x="848" y="679"/>
                  </a:cubicBezTo>
                  <a:cubicBezTo>
                    <a:pt x="848" y="681"/>
                    <a:pt x="850" y="681"/>
                    <a:pt x="850" y="680"/>
                  </a:cubicBezTo>
                  <a:cubicBezTo>
                    <a:pt x="851" y="673"/>
                    <a:pt x="854" y="666"/>
                    <a:pt x="856" y="659"/>
                  </a:cubicBezTo>
                  <a:cubicBezTo>
                    <a:pt x="857" y="664"/>
                    <a:pt x="858" y="668"/>
                    <a:pt x="859" y="673"/>
                  </a:cubicBezTo>
                  <a:cubicBezTo>
                    <a:pt x="858" y="676"/>
                    <a:pt x="856" y="680"/>
                    <a:pt x="855" y="684"/>
                  </a:cubicBezTo>
                  <a:cubicBezTo>
                    <a:pt x="854" y="687"/>
                    <a:pt x="854" y="689"/>
                    <a:pt x="853" y="692"/>
                  </a:cubicBezTo>
                  <a:cubicBezTo>
                    <a:pt x="853" y="696"/>
                    <a:pt x="852" y="697"/>
                    <a:pt x="852" y="694"/>
                  </a:cubicBezTo>
                  <a:cubicBezTo>
                    <a:pt x="851" y="693"/>
                    <a:pt x="850" y="693"/>
                    <a:pt x="850" y="694"/>
                  </a:cubicBezTo>
                  <a:cubicBezTo>
                    <a:pt x="850" y="698"/>
                    <a:pt x="850" y="696"/>
                    <a:pt x="852" y="700"/>
                  </a:cubicBezTo>
                  <a:cubicBezTo>
                    <a:pt x="852" y="701"/>
                    <a:pt x="853" y="701"/>
                    <a:pt x="854" y="700"/>
                  </a:cubicBezTo>
                  <a:cubicBezTo>
                    <a:pt x="856" y="694"/>
                    <a:pt x="858" y="688"/>
                    <a:pt x="860" y="682"/>
                  </a:cubicBezTo>
                  <a:cubicBezTo>
                    <a:pt x="862" y="696"/>
                    <a:pt x="865" y="709"/>
                    <a:pt x="866" y="722"/>
                  </a:cubicBezTo>
                  <a:cubicBezTo>
                    <a:pt x="866" y="723"/>
                    <a:pt x="866" y="723"/>
                    <a:pt x="866" y="723"/>
                  </a:cubicBezTo>
                  <a:cubicBezTo>
                    <a:pt x="865" y="726"/>
                    <a:pt x="865" y="728"/>
                    <a:pt x="864" y="730"/>
                  </a:cubicBezTo>
                  <a:cubicBezTo>
                    <a:pt x="863" y="729"/>
                    <a:pt x="862" y="729"/>
                    <a:pt x="862" y="730"/>
                  </a:cubicBezTo>
                  <a:cubicBezTo>
                    <a:pt x="862" y="731"/>
                    <a:pt x="862" y="732"/>
                    <a:pt x="862" y="733"/>
                  </a:cubicBezTo>
                  <a:cubicBezTo>
                    <a:pt x="861" y="734"/>
                    <a:pt x="863" y="735"/>
                    <a:pt x="864" y="734"/>
                  </a:cubicBezTo>
                  <a:cubicBezTo>
                    <a:pt x="865" y="733"/>
                    <a:pt x="866" y="732"/>
                    <a:pt x="867" y="731"/>
                  </a:cubicBezTo>
                  <a:cubicBezTo>
                    <a:pt x="868" y="747"/>
                    <a:pt x="868" y="763"/>
                    <a:pt x="867" y="779"/>
                  </a:cubicBezTo>
                  <a:cubicBezTo>
                    <a:pt x="867" y="785"/>
                    <a:pt x="865" y="790"/>
                    <a:pt x="863" y="795"/>
                  </a:cubicBezTo>
                  <a:cubicBezTo>
                    <a:pt x="863" y="796"/>
                    <a:pt x="862" y="796"/>
                    <a:pt x="861" y="797"/>
                  </a:cubicBezTo>
                  <a:cubicBezTo>
                    <a:pt x="859" y="798"/>
                    <a:pt x="860" y="800"/>
                    <a:pt x="862" y="800"/>
                  </a:cubicBezTo>
                  <a:cubicBezTo>
                    <a:pt x="857" y="810"/>
                    <a:pt x="850" y="819"/>
                    <a:pt x="843" y="828"/>
                  </a:cubicBezTo>
                  <a:cubicBezTo>
                    <a:pt x="803" y="878"/>
                    <a:pt x="762" y="927"/>
                    <a:pt x="726" y="980"/>
                  </a:cubicBezTo>
                  <a:cubicBezTo>
                    <a:pt x="713" y="999"/>
                    <a:pt x="704" y="1019"/>
                    <a:pt x="697" y="1040"/>
                  </a:cubicBezTo>
                  <a:cubicBezTo>
                    <a:pt x="695" y="1047"/>
                    <a:pt x="698" y="1053"/>
                    <a:pt x="702" y="1056"/>
                  </a:cubicBezTo>
                  <a:cubicBezTo>
                    <a:pt x="710" y="1062"/>
                    <a:pt x="719" y="1067"/>
                    <a:pt x="730" y="1066"/>
                  </a:cubicBezTo>
                  <a:cubicBezTo>
                    <a:pt x="752" y="1064"/>
                    <a:pt x="774" y="1062"/>
                    <a:pt x="795" y="1054"/>
                  </a:cubicBezTo>
                  <a:cubicBezTo>
                    <a:pt x="820" y="1043"/>
                    <a:pt x="845" y="1032"/>
                    <a:pt x="870" y="1021"/>
                  </a:cubicBezTo>
                  <a:cubicBezTo>
                    <a:pt x="899" y="1008"/>
                    <a:pt x="928" y="996"/>
                    <a:pt x="957" y="982"/>
                  </a:cubicBezTo>
                  <a:cubicBezTo>
                    <a:pt x="971" y="976"/>
                    <a:pt x="984" y="968"/>
                    <a:pt x="997" y="960"/>
                  </a:cubicBezTo>
                  <a:cubicBezTo>
                    <a:pt x="1018" y="947"/>
                    <a:pt x="1040" y="934"/>
                    <a:pt x="1062" y="920"/>
                  </a:cubicBezTo>
                  <a:cubicBezTo>
                    <a:pt x="1077" y="910"/>
                    <a:pt x="1091" y="900"/>
                    <a:pt x="1106" y="890"/>
                  </a:cubicBezTo>
                  <a:cubicBezTo>
                    <a:pt x="1128" y="873"/>
                    <a:pt x="1150" y="856"/>
                    <a:pt x="1173" y="839"/>
                  </a:cubicBezTo>
                  <a:cubicBezTo>
                    <a:pt x="1185" y="830"/>
                    <a:pt x="1197" y="821"/>
                    <a:pt x="1209" y="812"/>
                  </a:cubicBezTo>
                  <a:cubicBezTo>
                    <a:pt x="1218" y="806"/>
                    <a:pt x="1228" y="799"/>
                    <a:pt x="1236" y="792"/>
                  </a:cubicBezTo>
                  <a:cubicBezTo>
                    <a:pt x="1247" y="784"/>
                    <a:pt x="1258" y="777"/>
                    <a:pt x="1266" y="767"/>
                  </a:cubicBezTo>
                  <a:cubicBezTo>
                    <a:pt x="1285" y="744"/>
                    <a:pt x="1303" y="720"/>
                    <a:pt x="1322" y="696"/>
                  </a:cubicBezTo>
                  <a:cubicBezTo>
                    <a:pt x="1331" y="684"/>
                    <a:pt x="1331" y="670"/>
                    <a:pt x="1327" y="656"/>
                  </a:cubicBezTo>
                  <a:cubicBezTo>
                    <a:pt x="1326" y="652"/>
                    <a:pt x="1322" y="649"/>
                    <a:pt x="1319" y="647"/>
                  </a:cubicBezTo>
                  <a:moveTo>
                    <a:pt x="690" y="224"/>
                  </a:moveTo>
                  <a:cubicBezTo>
                    <a:pt x="691" y="212"/>
                    <a:pt x="691" y="199"/>
                    <a:pt x="690" y="187"/>
                  </a:cubicBezTo>
                  <a:cubicBezTo>
                    <a:pt x="691" y="191"/>
                    <a:pt x="693" y="194"/>
                    <a:pt x="695" y="197"/>
                  </a:cubicBezTo>
                  <a:cubicBezTo>
                    <a:pt x="700" y="205"/>
                    <a:pt x="706" y="213"/>
                    <a:pt x="712" y="221"/>
                  </a:cubicBezTo>
                  <a:cubicBezTo>
                    <a:pt x="709" y="227"/>
                    <a:pt x="705" y="231"/>
                    <a:pt x="700" y="235"/>
                  </a:cubicBezTo>
                  <a:cubicBezTo>
                    <a:pt x="701" y="232"/>
                    <a:pt x="701" y="228"/>
                    <a:pt x="701" y="224"/>
                  </a:cubicBezTo>
                  <a:cubicBezTo>
                    <a:pt x="701" y="218"/>
                    <a:pt x="702" y="211"/>
                    <a:pt x="697" y="206"/>
                  </a:cubicBezTo>
                  <a:cubicBezTo>
                    <a:pt x="697" y="205"/>
                    <a:pt x="696" y="205"/>
                    <a:pt x="696" y="206"/>
                  </a:cubicBezTo>
                  <a:cubicBezTo>
                    <a:pt x="695" y="206"/>
                    <a:pt x="695" y="207"/>
                    <a:pt x="694" y="207"/>
                  </a:cubicBezTo>
                  <a:cubicBezTo>
                    <a:pt x="693" y="208"/>
                    <a:pt x="695" y="210"/>
                    <a:pt x="696" y="209"/>
                  </a:cubicBezTo>
                  <a:cubicBezTo>
                    <a:pt x="697" y="208"/>
                    <a:pt x="698" y="219"/>
                    <a:pt x="698" y="221"/>
                  </a:cubicBezTo>
                  <a:cubicBezTo>
                    <a:pt x="698" y="224"/>
                    <a:pt x="698" y="227"/>
                    <a:pt x="698" y="230"/>
                  </a:cubicBezTo>
                  <a:cubicBezTo>
                    <a:pt x="698" y="233"/>
                    <a:pt x="697" y="235"/>
                    <a:pt x="697" y="237"/>
                  </a:cubicBezTo>
                  <a:cubicBezTo>
                    <a:pt x="695" y="239"/>
                    <a:pt x="693" y="241"/>
                    <a:pt x="691" y="242"/>
                  </a:cubicBezTo>
                  <a:cubicBezTo>
                    <a:pt x="690" y="243"/>
                    <a:pt x="689" y="243"/>
                    <a:pt x="689" y="244"/>
                  </a:cubicBezTo>
                  <a:cubicBezTo>
                    <a:pt x="689" y="237"/>
                    <a:pt x="689" y="231"/>
                    <a:pt x="690" y="224"/>
                  </a:cubicBezTo>
                  <a:moveTo>
                    <a:pt x="8" y="168"/>
                  </a:moveTo>
                  <a:cubicBezTo>
                    <a:pt x="6" y="166"/>
                    <a:pt x="8" y="161"/>
                    <a:pt x="9" y="159"/>
                  </a:cubicBezTo>
                  <a:cubicBezTo>
                    <a:pt x="10" y="155"/>
                    <a:pt x="12" y="152"/>
                    <a:pt x="14" y="148"/>
                  </a:cubicBezTo>
                  <a:cubicBezTo>
                    <a:pt x="16" y="154"/>
                    <a:pt x="18" y="160"/>
                    <a:pt x="20" y="166"/>
                  </a:cubicBezTo>
                  <a:cubicBezTo>
                    <a:pt x="18" y="168"/>
                    <a:pt x="11" y="171"/>
                    <a:pt x="8" y="168"/>
                  </a:cubicBezTo>
                  <a:moveTo>
                    <a:pt x="34" y="167"/>
                  </a:moveTo>
                  <a:cubicBezTo>
                    <a:pt x="35" y="163"/>
                    <a:pt x="37" y="160"/>
                    <a:pt x="39" y="156"/>
                  </a:cubicBezTo>
                  <a:cubicBezTo>
                    <a:pt x="43" y="147"/>
                    <a:pt x="46" y="138"/>
                    <a:pt x="50" y="128"/>
                  </a:cubicBezTo>
                  <a:cubicBezTo>
                    <a:pt x="52" y="124"/>
                    <a:pt x="55" y="119"/>
                    <a:pt x="57" y="115"/>
                  </a:cubicBezTo>
                  <a:cubicBezTo>
                    <a:pt x="53" y="128"/>
                    <a:pt x="48" y="142"/>
                    <a:pt x="44" y="155"/>
                  </a:cubicBezTo>
                  <a:cubicBezTo>
                    <a:pt x="42" y="163"/>
                    <a:pt x="40" y="170"/>
                    <a:pt x="38" y="177"/>
                  </a:cubicBezTo>
                  <a:cubicBezTo>
                    <a:pt x="36" y="174"/>
                    <a:pt x="35" y="170"/>
                    <a:pt x="34" y="167"/>
                  </a:cubicBezTo>
                  <a:moveTo>
                    <a:pt x="920" y="560"/>
                  </a:moveTo>
                  <a:cubicBezTo>
                    <a:pt x="919" y="560"/>
                    <a:pt x="919" y="560"/>
                    <a:pt x="919" y="560"/>
                  </a:cubicBezTo>
                  <a:cubicBezTo>
                    <a:pt x="919" y="560"/>
                    <a:pt x="919" y="560"/>
                    <a:pt x="919" y="559"/>
                  </a:cubicBezTo>
                  <a:cubicBezTo>
                    <a:pt x="920" y="560"/>
                    <a:pt x="919" y="560"/>
                    <a:pt x="920" y="560"/>
                  </a:cubicBezTo>
                  <a:moveTo>
                    <a:pt x="868" y="482"/>
                  </a:moveTo>
                  <a:cubicBezTo>
                    <a:pt x="858" y="486"/>
                    <a:pt x="848" y="491"/>
                    <a:pt x="839" y="495"/>
                  </a:cubicBezTo>
                  <a:cubicBezTo>
                    <a:pt x="839" y="491"/>
                    <a:pt x="841" y="487"/>
                    <a:pt x="841" y="483"/>
                  </a:cubicBezTo>
                  <a:cubicBezTo>
                    <a:pt x="841" y="478"/>
                    <a:pt x="841" y="474"/>
                    <a:pt x="841" y="469"/>
                  </a:cubicBezTo>
                  <a:cubicBezTo>
                    <a:pt x="841" y="462"/>
                    <a:pt x="840" y="455"/>
                    <a:pt x="834" y="451"/>
                  </a:cubicBezTo>
                  <a:cubicBezTo>
                    <a:pt x="833" y="449"/>
                    <a:pt x="830" y="452"/>
                    <a:pt x="832" y="453"/>
                  </a:cubicBezTo>
                  <a:cubicBezTo>
                    <a:pt x="843" y="462"/>
                    <a:pt x="836" y="484"/>
                    <a:pt x="836" y="496"/>
                  </a:cubicBezTo>
                  <a:cubicBezTo>
                    <a:pt x="825" y="501"/>
                    <a:pt x="815" y="505"/>
                    <a:pt x="804" y="506"/>
                  </a:cubicBezTo>
                  <a:cubicBezTo>
                    <a:pt x="806" y="491"/>
                    <a:pt x="807" y="475"/>
                    <a:pt x="808" y="460"/>
                  </a:cubicBezTo>
                  <a:cubicBezTo>
                    <a:pt x="818" y="455"/>
                    <a:pt x="828" y="449"/>
                    <a:pt x="837" y="444"/>
                  </a:cubicBezTo>
                  <a:cubicBezTo>
                    <a:pt x="839" y="443"/>
                    <a:pt x="840" y="442"/>
                    <a:pt x="842" y="442"/>
                  </a:cubicBezTo>
                  <a:cubicBezTo>
                    <a:pt x="849" y="439"/>
                    <a:pt x="852" y="440"/>
                    <a:pt x="855" y="447"/>
                  </a:cubicBezTo>
                  <a:cubicBezTo>
                    <a:pt x="860" y="458"/>
                    <a:pt x="864" y="469"/>
                    <a:pt x="868" y="482"/>
                  </a:cubicBezTo>
                  <a:moveTo>
                    <a:pt x="765" y="464"/>
                  </a:moveTo>
                  <a:cubicBezTo>
                    <a:pt x="764" y="459"/>
                    <a:pt x="764" y="455"/>
                    <a:pt x="764" y="451"/>
                  </a:cubicBezTo>
                  <a:cubicBezTo>
                    <a:pt x="766" y="442"/>
                    <a:pt x="768" y="434"/>
                    <a:pt x="769" y="426"/>
                  </a:cubicBezTo>
                  <a:cubicBezTo>
                    <a:pt x="769" y="430"/>
                    <a:pt x="770" y="433"/>
                    <a:pt x="770" y="436"/>
                  </a:cubicBezTo>
                  <a:cubicBezTo>
                    <a:pt x="770" y="444"/>
                    <a:pt x="771" y="452"/>
                    <a:pt x="771" y="460"/>
                  </a:cubicBezTo>
                  <a:cubicBezTo>
                    <a:pt x="771" y="459"/>
                    <a:pt x="771" y="459"/>
                    <a:pt x="770" y="460"/>
                  </a:cubicBezTo>
                  <a:cubicBezTo>
                    <a:pt x="770" y="461"/>
                    <a:pt x="770" y="462"/>
                    <a:pt x="770" y="463"/>
                  </a:cubicBezTo>
                  <a:cubicBezTo>
                    <a:pt x="768" y="463"/>
                    <a:pt x="766" y="463"/>
                    <a:pt x="765" y="464"/>
                  </a:cubicBezTo>
                  <a:moveTo>
                    <a:pt x="751" y="416"/>
                  </a:moveTo>
                  <a:cubicBezTo>
                    <a:pt x="752" y="415"/>
                    <a:pt x="754" y="414"/>
                    <a:pt x="756" y="413"/>
                  </a:cubicBezTo>
                  <a:cubicBezTo>
                    <a:pt x="759" y="424"/>
                    <a:pt x="759" y="437"/>
                    <a:pt x="760" y="447"/>
                  </a:cubicBezTo>
                  <a:cubicBezTo>
                    <a:pt x="760" y="448"/>
                    <a:pt x="760" y="449"/>
                    <a:pt x="760" y="450"/>
                  </a:cubicBezTo>
                  <a:cubicBezTo>
                    <a:pt x="759" y="455"/>
                    <a:pt x="758" y="459"/>
                    <a:pt x="757" y="464"/>
                  </a:cubicBezTo>
                  <a:cubicBezTo>
                    <a:pt x="757" y="463"/>
                    <a:pt x="756" y="462"/>
                    <a:pt x="756" y="460"/>
                  </a:cubicBezTo>
                  <a:cubicBezTo>
                    <a:pt x="753" y="453"/>
                    <a:pt x="752" y="445"/>
                    <a:pt x="750" y="437"/>
                  </a:cubicBezTo>
                  <a:cubicBezTo>
                    <a:pt x="749" y="433"/>
                    <a:pt x="748" y="430"/>
                    <a:pt x="747" y="427"/>
                  </a:cubicBezTo>
                  <a:cubicBezTo>
                    <a:pt x="748" y="423"/>
                    <a:pt x="750" y="419"/>
                    <a:pt x="751" y="416"/>
                  </a:cubicBezTo>
                  <a:moveTo>
                    <a:pt x="769" y="406"/>
                  </a:moveTo>
                  <a:cubicBezTo>
                    <a:pt x="770" y="405"/>
                    <a:pt x="771" y="404"/>
                    <a:pt x="772" y="403"/>
                  </a:cubicBezTo>
                  <a:cubicBezTo>
                    <a:pt x="771" y="405"/>
                    <a:pt x="771" y="408"/>
                    <a:pt x="770" y="410"/>
                  </a:cubicBezTo>
                  <a:cubicBezTo>
                    <a:pt x="770" y="408"/>
                    <a:pt x="770" y="407"/>
                    <a:pt x="769" y="406"/>
                  </a:cubicBezTo>
                  <a:moveTo>
                    <a:pt x="772" y="429"/>
                  </a:moveTo>
                  <a:cubicBezTo>
                    <a:pt x="772" y="425"/>
                    <a:pt x="772" y="422"/>
                    <a:pt x="771" y="418"/>
                  </a:cubicBezTo>
                  <a:cubicBezTo>
                    <a:pt x="773" y="412"/>
                    <a:pt x="775" y="405"/>
                    <a:pt x="777" y="398"/>
                  </a:cubicBezTo>
                  <a:cubicBezTo>
                    <a:pt x="778" y="396"/>
                    <a:pt x="780" y="394"/>
                    <a:pt x="780" y="392"/>
                  </a:cubicBezTo>
                  <a:cubicBezTo>
                    <a:pt x="780" y="392"/>
                    <a:pt x="780" y="392"/>
                    <a:pt x="780" y="393"/>
                  </a:cubicBezTo>
                  <a:cubicBezTo>
                    <a:pt x="781" y="402"/>
                    <a:pt x="781" y="412"/>
                    <a:pt x="782" y="421"/>
                  </a:cubicBezTo>
                  <a:cubicBezTo>
                    <a:pt x="782" y="429"/>
                    <a:pt x="783" y="437"/>
                    <a:pt x="784" y="445"/>
                  </a:cubicBezTo>
                  <a:cubicBezTo>
                    <a:pt x="784" y="447"/>
                    <a:pt x="784" y="450"/>
                    <a:pt x="784" y="452"/>
                  </a:cubicBezTo>
                  <a:cubicBezTo>
                    <a:pt x="784" y="452"/>
                    <a:pt x="784" y="452"/>
                    <a:pt x="783" y="452"/>
                  </a:cubicBezTo>
                  <a:cubicBezTo>
                    <a:pt x="783" y="451"/>
                    <a:pt x="782" y="452"/>
                    <a:pt x="783" y="452"/>
                  </a:cubicBezTo>
                  <a:cubicBezTo>
                    <a:pt x="784" y="453"/>
                    <a:pt x="784" y="454"/>
                    <a:pt x="785" y="455"/>
                  </a:cubicBezTo>
                  <a:cubicBezTo>
                    <a:pt x="785" y="456"/>
                    <a:pt x="786" y="457"/>
                    <a:pt x="786" y="458"/>
                  </a:cubicBezTo>
                  <a:cubicBezTo>
                    <a:pt x="782" y="459"/>
                    <a:pt x="778" y="461"/>
                    <a:pt x="774" y="462"/>
                  </a:cubicBezTo>
                  <a:cubicBezTo>
                    <a:pt x="775" y="451"/>
                    <a:pt x="772" y="440"/>
                    <a:pt x="772" y="429"/>
                  </a:cubicBezTo>
                  <a:moveTo>
                    <a:pt x="791" y="450"/>
                  </a:moveTo>
                  <a:cubicBezTo>
                    <a:pt x="792" y="449"/>
                    <a:pt x="792" y="447"/>
                    <a:pt x="792" y="445"/>
                  </a:cubicBezTo>
                  <a:cubicBezTo>
                    <a:pt x="794" y="441"/>
                    <a:pt x="795" y="437"/>
                    <a:pt x="796" y="433"/>
                  </a:cubicBezTo>
                  <a:cubicBezTo>
                    <a:pt x="796" y="433"/>
                    <a:pt x="796" y="432"/>
                    <a:pt x="797" y="432"/>
                  </a:cubicBezTo>
                  <a:cubicBezTo>
                    <a:pt x="797" y="439"/>
                    <a:pt x="798" y="446"/>
                    <a:pt x="799" y="453"/>
                  </a:cubicBezTo>
                  <a:cubicBezTo>
                    <a:pt x="799" y="453"/>
                    <a:pt x="799" y="453"/>
                    <a:pt x="798" y="453"/>
                  </a:cubicBezTo>
                  <a:cubicBezTo>
                    <a:pt x="798" y="452"/>
                    <a:pt x="798" y="451"/>
                    <a:pt x="797" y="450"/>
                  </a:cubicBezTo>
                  <a:cubicBezTo>
                    <a:pt x="797" y="449"/>
                    <a:pt x="796" y="449"/>
                    <a:pt x="797" y="450"/>
                  </a:cubicBezTo>
                  <a:cubicBezTo>
                    <a:pt x="797" y="451"/>
                    <a:pt x="797" y="452"/>
                    <a:pt x="797" y="453"/>
                  </a:cubicBezTo>
                  <a:cubicBezTo>
                    <a:pt x="795" y="454"/>
                    <a:pt x="793" y="455"/>
                    <a:pt x="792" y="456"/>
                  </a:cubicBezTo>
                  <a:cubicBezTo>
                    <a:pt x="792" y="454"/>
                    <a:pt x="791" y="452"/>
                    <a:pt x="791" y="450"/>
                  </a:cubicBezTo>
                  <a:moveTo>
                    <a:pt x="800" y="438"/>
                  </a:moveTo>
                  <a:cubicBezTo>
                    <a:pt x="800" y="433"/>
                    <a:pt x="799" y="428"/>
                    <a:pt x="799" y="422"/>
                  </a:cubicBezTo>
                  <a:cubicBezTo>
                    <a:pt x="800" y="419"/>
                    <a:pt x="800" y="417"/>
                    <a:pt x="801" y="414"/>
                  </a:cubicBezTo>
                  <a:cubicBezTo>
                    <a:pt x="802" y="410"/>
                    <a:pt x="803" y="406"/>
                    <a:pt x="804" y="402"/>
                  </a:cubicBezTo>
                  <a:cubicBezTo>
                    <a:pt x="804" y="404"/>
                    <a:pt x="804" y="407"/>
                    <a:pt x="804" y="409"/>
                  </a:cubicBezTo>
                  <a:cubicBezTo>
                    <a:pt x="804" y="420"/>
                    <a:pt x="804" y="431"/>
                    <a:pt x="805" y="443"/>
                  </a:cubicBezTo>
                  <a:cubicBezTo>
                    <a:pt x="804" y="445"/>
                    <a:pt x="804" y="448"/>
                    <a:pt x="804" y="450"/>
                  </a:cubicBezTo>
                  <a:cubicBezTo>
                    <a:pt x="803" y="450"/>
                    <a:pt x="803" y="451"/>
                    <a:pt x="802" y="451"/>
                  </a:cubicBezTo>
                  <a:cubicBezTo>
                    <a:pt x="802" y="447"/>
                    <a:pt x="801" y="442"/>
                    <a:pt x="800" y="438"/>
                  </a:cubicBezTo>
                  <a:moveTo>
                    <a:pt x="825" y="393"/>
                  </a:moveTo>
                  <a:cubicBezTo>
                    <a:pt x="825" y="392"/>
                    <a:pt x="825" y="391"/>
                    <a:pt x="826" y="389"/>
                  </a:cubicBezTo>
                  <a:cubicBezTo>
                    <a:pt x="827" y="384"/>
                    <a:pt x="828" y="380"/>
                    <a:pt x="830" y="375"/>
                  </a:cubicBezTo>
                  <a:cubicBezTo>
                    <a:pt x="830" y="382"/>
                    <a:pt x="831" y="390"/>
                    <a:pt x="831" y="398"/>
                  </a:cubicBezTo>
                  <a:cubicBezTo>
                    <a:pt x="831" y="406"/>
                    <a:pt x="831" y="414"/>
                    <a:pt x="832" y="422"/>
                  </a:cubicBezTo>
                  <a:cubicBezTo>
                    <a:pt x="831" y="424"/>
                    <a:pt x="830" y="427"/>
                    <a:pt x="829" y="429"/>
                  </a:cubicBezTo>
                  <a:cubicBezTo>
                    <a:pt x="829" y="428"/>
                    <a:pt x="830" y="427"/>
                    <a:pt x="830" y="426"/>
                  </a:cubicBezTo>
                  <a:cubicBezTo>
                    <a:pt x="830" y="425"/>
                    <a:pt x="829" y="425"/>
                    <a:pt x="828" y="426"/>
                  </a:cubicBezTo>
                  <a:cubicBezTo>
                    <a:pt x="828" y="429"/>
                    <a:pt x="827" y="432"/>
                    <a:pt x="826" y="435"/>
                  </a:cubicBezTo>
                  <a:cubicBezTo>
                    <a:pt x="826" y="436"/>
                    <a:pt x="825" y="436"/>
                    <a:pt x="825" y="437"/>
                  </a:cubicBezTo>
                  <a:cubicBezTo>
                    <a:pt x="825" y="422"/>
                    <a:pt x="825" y="408"/>
                    <a:pt x="825" y="393"/>
                  </a:cubicBezTo>
                  <a:moveTo>
                    <a:pt x="836" y="418"/>
                  </a:moveTo>
                  <a:cubicBezTo>
                    <a:pt x="837" y="414"/>
                    <a:pt x="838" y="410"/>
                    <a:pt x="839" y="406"/>
                  </a:cubicBezTo>
                  <a:cubicBezTo>
                    <a:pt x="841" y="402"/>
                    <a:pt x="842" y="397"/>
                    <a:pt x="843" y="393"/>
                  </a:cubicBezTo>
                  <a:cubicBezTo>
                    <a:pt x="843" y="400"/>
                    <a:pt x="843" y="408"/>
                    <a:pt x="843" y="415"/>
                  </a:cubicBezTo>
                  <a:cubicBezTo>
                    <a:pt x="843" y="415"/>
                    <a:pt x="842" y="416"/>
                    <a:pt x="842" y="416"/>
                  </a:cubicBezTo>
                  <a:cubicBezTo>
                    <a:pt x="842" y="419"/>
                    <a:pt x="842" y="421"/>
                    <a:pt x="843" y="423"/>
                  </a:cubicBezTo>
                  <a:cubicBezTo>
                    <a:pt x="841" y="424"/>
                    <a:pt x="839" y="426"/>
                    <a:pt x="836" y="428"/>
                  </a:cubicBezTo>
                  <a:cubicBezTo>
                    <a:pt x="836" y="425"/>
                    <a:pt x="836" y="421"/>
                    <a:pt x="836" y="418"/>
                  </a:cubicBezTo>
                  <a:moveTo>
                    <a:pt x="846" y="382"/>
                  </a:moveTo>
                  <a:cubicBezTo>
                    <a:pt x="848" y="376"/>
                    <a:pt x="850" y="371"/>
                    <a:pt x="852" y="365"/>
                  </a:cubicBezTo>
                  <a:cubicBezTo>
                    <a:pt x="853" y="360"/>
                    <a:pt x="854" y="356"/>
                    <a:pt x="855" y="351"/>
                  </a:cubicBezTo>
                  <a:cubicBezTo>
                    <a:pt x="855" y="351"/>
                    <a:pt x="855" y="351"/>
                    <a:pt x="856" y="351"/>
                  </a:cubicBezTo>
                  <a:cubicBezTo>
                    <a:pt x="855" y="360"/>
                    <a:pt x="855" y="369"/>
                    <a:pt x="855" y="379"/>
                  </a:cubicBezTo>
                  <a:cubicBezTo>
                    <a:pt x="855" y="385"/>
                    <a:pt x="855" y="391"/>
                    <a:pt x="855" y="397"/>
                  </a:cubicBezTo>
                  <a:cubicBezTo>
                    <a:pt x="852" y="405"/>
                    <a:pt x="850" y="412"/>
                    <a:pt x="847" y="420"/>
                  </a:cubicBezTo>
                  <a:cubicBezTo>
                    <a:pt x="847" y="420"/>
                    <a:pt x="847" y="420"/>
                    <a:pt x="847" y="420"/>
                  </a:cubicBezTo>
                  <a:cubicBezTo>
                    <a:pt x="847" y="408"/>
                    <a:pt x="847" y="395"/>
                    <a:pt x="846" y="382"/>
                  </a:cubicBezTo>
                  <a:moveTo>
                    <a:pt x="865" y="375"/>
                  </a:moveTo>
                  <a:cubicBezTo>
                    <a:pt x="865" y="380"/>
                    <a:pt x="865" y="385"/>
                    <a:pt x="865" y="390"/>
                  </a:cubicBezTo>
                  <a:cubicBezTo>
                    <a:pt x="864" y="393"/>
                    <a:pt x="863" y="397"/>
                    <a:pt x="861" y="401"/>
                  </a:cubicBezTo>
                  <a:cubicBezTo>
                    <a:pt x="860" y="403"/>
                    <a:pt x="859" y="405"/>
                    <a:pt x="859" y="407"/>
                  </a:cubicBezTo>
                  <a:cubicBezTo>
                    <a:pt x="859" y="403"/>
                    <a:pt x="858" y="399"/>
                    <a:pt x="858" y="395"/>
                  </a:cubicBezTo>
                  <a:cubicBezTo>
                    <a:pt x="861" y="387"/>
                    <a:pt x="863" y="379"/>
                    <a:pt x="866" y="371"/>
                  </a:cubicBezTo>
                  <a:cubicBezTo>
                    <a:pt x="866" y="373"/>
                    <a:pt x="865" y="374"/>
                    <a:pt x="865" y="375"/>
                  </a:cubicBezTo>
                  <a:moveTo>
                    <a:pt x="853" y="416"/>
                  </a:moveTo>
                  <a:cubicBezTo>
                    <a:pt x="854" y="414"/>
                    <a:pt x="854" y="411"/>
                    <a:pt x="855" y="409"/>
                  </a:cubicBezTo>
                  <a:cubicBezTo>
                    <a:pt x="855" y="411"/>
                    <a:pt x="855" y="413"/>
                    <a:pt x="855" y="415"/>
                  </a:cubicBezTo>
                  <a:cubicBezTo>
                    <a:pt x="854" y="415"/>
                    <a:pt x="854" y="416"/>
                    <a:pt x="853" y="416"/>
                  </a:cubicBezTo>
                  <a:moveTo>
                    <a:pt x="832" y="431"/>
                  </a:moveTo>
                  <a:cubicBezTo>
                    <a:pt x="832" y="431"/>
                    <a:pt x="832" y="430"/>
                    <a:pt x="832" y="430"/>
                  </a:cubicBezTo>
                  <a:cubicBezTo>
                    <a:pt x="832" y="430"/>
                    <a:pt x="832" y="430"/>
                    <a:pt x="833" y="431"/>
                  </a:cubicBezTo>
                  <a:cubicBezTo>
                    <a:pt x="832" y="431"/>
                    <a:pt x="832" y="431"/>
                    <a:pt x="832" y="431"/>
                  </a:cubicBezTo>
                  <a:moveTo>
                    <a:pt x="822" y="437"/>
                  </a:moveTo>
                  <a:cubicBezTo>
                    <a:pt x="822" y="438"/>
                    <a:pt x="822" y="438"/>
                    <a:pt x="822" y="439"/>
                  </a:cubicBezTo>
                  <a:cubicBezTo>
                    <a:pt x="818" y="442"/>
                    <a:pt x="813" y="444"/>
                    <a:pt x="809" y="447"/>
                  </a:cubicBezTo>
                  <a:cubicBezTo>
                    <a:pt x="809" y="446"/>
                    <a:pt x="809" y="444"/>
                    <a:pt x="809" y="443"/>
                  </a:cubicBezTo>
                  <a:cubicBezTo>
                    <a:pt x="813" y="429"/>
                    <a:pt x="818" y="415"/>
                    <a:pt x="822" y="401"/>
                  </a:cubicBezTo>
                  <a:cubicBezTo>
                    <a:pt x="822" y="412"/>
                    <a:pt x="821" y="422"/>
                    <a:pt x="821" y="432"/>
                  </a:cubicBezTo>
                  <a:cubicBezTo>
                    <a:pt x="821" y="431"/>
                    <a:pt x="820" y="432"/>
                    <a:pt x="820" y="432"/>
                  </a:cubicBezTo>
                  <a:cubicBezTo>
                    <a:pt x="821" y="434"/>
                    <a:pt x="821" y="435"/>
                    <a:pt x="822" y="437"/>
                  </a:cubicBezTo>
                  <a:moveTo>
                    <a:pt x="789" y="499"/>
                  </a:moveTo>
                  <a:cubicBezTo>
                    <a:pt x="789" y="497"/>
                    <a:pt x="789" y="496"/>
                    <a:pt x="789" y="494"/>
                  </a:cubicBezTo>
                  <a:cubicBezTo>
                    <a:pt x="789" y="486"/>
                    <a:pt x="791" y="478"/>
                    <a:pt x="791" y="470"/>
                  </a:cubicBezTo>
                  <a:cubicBezTo>
                    <a:pt x="791" y="470"/>
                    <a:pt x="791" y="469"/>
                    <a:pt x="791" y="469"/>
                  </a:cubicBezTo>
                  <a:cubicBezTo>
                    <a:pt x="796" y="466"/>
                    <a:pt x="800" y="464"/>
                    <a:pt x="805" y="461"/>
                  </a:cubicBezTo>
                  <a:cubicBezTo>
                    <a:pt x="805" y="469"/>
                    <a:pt x="804" y="477"/>
                    <a:pt x="803" y="485"/>
                  </a:cubicBezTo>
                  <a:cubicBezTo>
                    <a:pt x="803" y="492"/>
                    <a:pt x="802" y="499"/>
                    <a:pt x="801" y="507"/>
                  </a:cubicBezTo>
                  <a:cubicBezTo>
                    <a:pt x="800" y="507"/>
                    <a:pt x="799" y="507"/>
                    <a:pt x="799" y="507"/>
                  </a:cubicBezTo>
                  <a:cubicBezTo>
                    <a:pt x="795" y="504"/>
                    <a:pt x="792" y="502"/>
                    <a:pt x="789" y="499"/>
                  </a:cubicBezTo>
                  <a:moveTo>
                    <a:pt x="861" y="411"/>
                  </a:moveTo>
                  <a:cubicBezTo>
                    <a:pt x="862" y="409"/>
                    <a:pt x="863" y="406"/>
                    <a:pt x="864" y="404"/>
                  </a:cubicBezTo>
                  <a:cubicBezTo>
                    <a:pt x="864" y="406"/>
                    <a:pt x="864" y="407"/>
                    <a:pt x="865" y="409"/>
                  </a:cubicBezTo>
                  <a:cubicBezTo>
                    <a:pt x="864" y="410"/>
                    <a:pt x="862" y="410"/>
                    <a:pt x="861" y="411"/>
                  </a:cubicBezTo>
                  <a:moveTo>
                    <a:pt x="868" y="407"/>
                  </a:moveTo>
                  <a:cubicBezTo>
                    <a:pt x="870" y="403"/>
                    <a:pt x="869" y="398"/>
                    <a:pt x="869" y="394"/>
                  </a:cubicBezTo>
                  <a:cubicBezTo>
                    <a:pt x="869" y="393"/>
                    <a:pt x="869" y="392"/>
                    <a:pt x="869" y="392"/>
                  </a:cubicBezTo>
                  <a:cubicBezTo>
                    <a:pt x="873" y="382"/>
                    <a:pt x="876" y="372"/>
                    <a:pt x="880" y="362"/>
                  </a:cubicBezTo>
                  <a:cubicBezTo>
                    <a:pt x="880" y="366"/>
                    <a:pt x="880" y="370"/>
                    <a:pt x="880" y="374"/>
                  </a:cubicBezTo>
                  <a:cubicBezTo>
                    <a:pt x="880" y="378"/>
                    <a:pt x="879" y="382"/>
                    <a:pt x="879" y="386"/>
                  </a:cubicBezTo>
                  <a:cubicBezTo>
                    <a:pt x="877" y="390"/>
                    <a:pt x="876" y="395"/>
                    <a:pt x="874" y="399"/>
                  </a:cubicBezTo>
                  <a:cubicBezTo>
                    <a:pt x="873" y="400"/>
                    <a:pt x="875" y="402"/>
                    <a:pt x="876" y="401"/>
                  </a:cubicBezTo>
                  <a:cubicBezTo>
                    <a:pt x="877" y="401"/>
                    <a:pt x="877" y="400"/>
                    <a:pt x="878" y="400"/>
                  </a:cubicBezTo>
                  <a:cubicBezTo>
                    <a:pt x="878" y="401"/>
                    <a:pt x="878" y="401"/>
                    <a:pt x="878" y="402"/>
                  </a:cubicBezTo>
                  <a:cubicBezTo>
                    <a:pt x="877" y="401"/>
                    <a:pt x="877" y="401"/>
                    <a:pt x="876" y="402"/>
                  </a:cubicBezTo>
                  <a:cubicBezTo>
                    <a:pt x="876" y="402"/>
                    <a:pt x="876" y="403"/>
                    <a:pt x="876" y="403"/>
                  </a:cubicBezTo>
                  <a:cubicBezTo>
                    <a:pt x="876" y="404"/>
                    <a:pt x="875" y="404"/>
                    <a:pt x="874" y="404"/>
                  </a:cubicBezTo>
                  <a:cubicBezTo>
                    <a:pt x="872" y="405"/>
                    <a:pt x="870" y="406"/>
                    <a:pt x="868" y="407"/>
                  </a:cubicBezTo>
                  <a:moveTo>
                    <a:pt x="882" y="356"/>
                  </a:moveTo>
                  <a:cubicBezTo>
                    <a:pt x="884" y="351"/>
                    <a:pt x="886" y="346"/>
                    <a:pt x="887" y="341"/>
                  </a:cubicBezTo>
                  <a:cubicBezTo>
                    <a:pt x="889" y="341"/>
                    <a:pt x="890" y="340"/>
                    <a:pt x="892" y="339"/>
                  </a:cubicBezTo>
                  <a:cubicBezTo>
                    <a:pt x="893" y="338"/>
                    <a:pt x="894" y="337"/>
                    <a:pt x="895" y="337"/>
                  </a:cubicBezTo>
                  <a:cubicBezTo>
                    <a:pt x="895" y="341"/>
                    <a:pt x="895" y="345"/>
                    <a:pt x="895" y="349"/>
                  </a:cubicBezTo>
                  <a:cubicBezTo>
                    <a:pt x="891" y="357"/>
                    <a:pt x="888" y="365"/>
                    <a:pt x="885" y="374"/>
                  </a:cubicBezTo>
                  <a:cubicBezTo>
                    <a:pt x="884" y="376"/>
                    <a:pt x="883" y="380"/>
                    <a:pt x="882" y="383"/>
                  </a:cubicBezTo>
                  <a:cubicBezTo>
                    <a:pt x="882" y="374"/>
                    <a:pt x="882" y="365"/>
                    <a:pt x="882" y="356"/>
                  </a:cubicBezTo>
                  <a:moveTo>
                    <a:pt x="900" y="345"/>
                  </a:moveTo>
                  <a:cubicBezTo>
                    <a:pt x="901" y="343"/>
                    <a:pt x="902" y="340"/>
                    <a:pt x="903" y="338"/>
                  </a:cubicBezTo>
                  <a:cubicBezTo>
                    <a:pt x="903" y="344"/>
                    <a:pt x="903" y="349"/>
                    <a:pt x="902" y="354"/>
                  </a:cubicBezTo>
                  <a:cubicBezTo>
                    <a:pt x="902" y="357"/>
                    <a:pt x="901" y="360"/>
                    <a:pt x="901" y="364"/>
                  </a:cubicBezTo>
                  <a:cubicBezTo>
                    <a:pt x="901" y="364"/>
                    <a:pt x="901" y="364"/>
                    <a:pt x="900" y="364"/>
                  </a:cubicBezTo>
                  <a:cubicBezTo>
                    <a:pt x="900" y="368"/>
                    <a:pt x="898" y="372"/>
                    <a:pt x="897" y="376"/>
                  </a:cubicBezTo>
                  <a:cubicBezTo>
                    <a:pt x="896" y="377"/>
                    <a:pt x="895" y="378"/>
                    <a:pt x="894" y="380"/>
                  </a:cubicBezTo>
                  <a:cubicBezTo>
                    <a:pt x="895" y="374"/>
                    <a:pt x="896" y="367"/>
                    <a:pt x="896" y="361"/>
                  </a:cubicBezTo>
                  <a:cubicBezTo>
                    <a:pt x="896" y="358"/>
                    <a:pt x="897" y="355"/>
                    <a:pt x="897" y="352"/>
                  </a:cubicBezTo>
                  <a:cubicBezTo>
                    <a:pt x="898" y="349"/>
                    <a:pt x="899" y="347"/>
                    <a:pt x="900" y="345"/>
                  </a:cubicBezTo>
                  <a:moveTo>
                    <a:pt x="899" y="378"/>
                  </a:moveTo>
                  <a:cubicBezTo>
                    <a:pt x="899" y="381"/>
                    <a:pt x="899" y="383"/>
                    <a:pt x="900" y="385"/>
                  </a:cubicBezTo>
                  <a:cubicBezTo>
                    <a:pt x="898" y="387"/>
                    <a:pt x="897" y="389"/>
                    <a:pt x="895" y="390"/>
                  </a:cubicBezTo>
                  <a:cubicBezTo>
                    <a:pt x="896" y="386"/>
                    <a:pt x="897" y="382"/>
                    <a:pt x="899" y="378"/>
                  </a:cubicBezTo>
                  <a:moveTo>
                    <a:pt x="892" y="386"/>
                  </a:moveTo>
                  <a:cubicBezTo>
                    <a:pt x="891" y="388"/>
                    <a:pt x="891" y="389"/>
                    <a:pt x="891" y="391"/>
                  </a:cubicBezTo>
                  <a:cubicBezTo>
                    <a:pt x="891" y="392"/>
                    <a:pt x="891" y="393"/>
                    <a:pt x="892" y="393"/>
                  </a:cubicBezTo>
                  <a:cubicBezTo>
                    <a:pt x="889" y="396"/>
                    <a:pt x="885" y="398"/>
                    <a:pt x="881" y="401"/>
                  </a:cubicBezTo>
                  <a:cubicBezTo>
                    <a:pt x="881" y="398"/>
                    <a:pt x="882" y="396"/>
                    <a:pt x="882" y="393"/>
                  </a:cubicBezTo>
                  <a:cubicBezTo>
                    <a:pt x="883" y="390"/>
                    <a:pt x="884" y="387"/>
                    <a:pt x="884" y="385"/>
                  </a:cubicBezTo>
                  <a:cubicBezTo>
                    <a:pt x="887" y="376"/>
                    <a:pt x="891" y="367"/>
                    <a:pt x="894" y="358"/>
                  </a:cubicBezTo>
                  <a:cubicBezTo>
                    <a:pt x="893" y="367"/>
                    <a:pt x="892" y="377"/>
                    <a:pt x="892" y="386"/>
                  </a:cubicBezTo>
                  <a:moveTo>
                    <a:pt x="878" y="394"/>
                  </a:moveTo>
                  <a:cubicBezTo>
                    <a:pt x="878" y="394"/>
                    <a:pt x="878" y="394"/>
                    <a:pt x="878" y="395"/>
                  </a:cubicBezTo>
                  <a:cubicBezTo>
                    <a:pt x="878" y="394"/>
                    <a:pt x="878" y="392"/>
                    <a:pt x="878" y="391"/>
                  </a:cubicBezTo>
                  <a:cubicBezTo>
                    <a:pt x="878" y="392"/>
                    <a:pt x="878" y="393"/>
                    <a:pt x="878" y="394"/>
                  </a:cubicBezTo>
                  <a:moveTo>
                    <a:pt x="903" y="380"/>
                  </a:moveTo>
                  <a:cubicBezTo>
                    <a:pt x="904" y="377"/>
                    <a:pt x="904" y="373"/>
                    <a:pt x="904" y="369"/>
                  </a:cubicBezTo>
                  <a:cubicBezTo>
                    <a:pt x="905" y="367"/>
                    <a:pt x="907" y="364"/>
                    <a:pt x="908" y="361"/>
                  </a:cubicBezTo>
                  <a:cubicBezTo>
                    <a:pt x="912" y="353"/>
                    <a:pt x="914" y="344"/>
                    <a:pt x="918" y="336"/>
                  </a:cubicBezTo>
                  <a:cubicBezTo>
                    <a:pt x="920" y="339"/>
                    <a:pt x="921" y="345"/>
                    <a:pt x="920" y="352"/>
                  </a:cubicBezTo>
                  <a:cubicBezTo>
                    <a:pt x="920" y="352"/>
                    <a:pt x="920" y="352"/>
                    <a:pt x="920" y="352"/>
                  </a:cubicBezTo>
                  <a:cubicBezTo>
                    <a:pt x="915" y="359"/>
                    <a:pt x="910" y="365"/>
                    <a:pt x="907" y="372"/>
                  </a:cubicBezTo>
                  <a:cubicBezTo>
                    <a:pt x="906" y="375"/>
                    <a:pt x="905" y="378"/>
                    <a:pt x="903" y="380"/>
                  </a:cubicBezTo>
                  <a:moveTo>
                    <a:pt x="926" y="322"/>
                  </a:moveTo>
                  <a:cubicBezTo>
                    <a:pt x="928" y="332"/>
                    <a:pt x="927" y="340"/>
                    <a:pt x="924" y="347"/>
                  </a:cubicBezTo>
                  <a:cubicBezTo>
                    <a:pt x="923" y="341"/>
                    <a:pt x="922" y="336"/>
                    <a:pt x="919" y="333"/>
                  </a:cubicBezTo>
                  <a:cubicBezTo>
                    <a:pt x="920" y="332"/>
                    <a:pt x="920" y="331"/>
                    <a:pt x="921" y="329"/>
                  </a:cubicBezTo>
                  <a:cubicBezTo>
                    <a:pt x="922" y="327"/>
                    <a:pt x="923" y="325"/>
                    <a:pt x="924" y="323"/>
                  </a:cubicBezTo>
                  <a:cubicBezTo>
                    <a:pt x="925" y="323"/>
                    <a:pt x="925" y="322"/>
                    <a:pt x="926" y="322"/>
                  </a:cubicBezTo>
                  <a:moveTo>
                    <a:pt x="920" y="324"/>
                  </a:moveTo>
                  <a:cubicBezTo>
                    <a:pt x="919" y="326"/>
                    <a:pt x="917" y="329"/>
                    <a:pt x="916" y="331"/>
                  </a:cubicBezTo>
                  <a:cubicBezTo>
                    <a:pt x="915" y="331"/>
                    <a:pt x="914" y="331"/>
                    <a:pt x="913" y="331"/>
                  </a:cubicBezTo>
                  <a:cubicBezTo>
                    <a:pt x="912" y="331"/>
                    <a:pt x="912" y="333"/>
                    <a:pt x="913" y="333"/>
                  </a:cubicBezTo>
                  <a:cubicBezTo>
                    <a:pt x="914" y="333"/>
                    <a:pt x="915" y="333"/>
                    <a:pt x="915" y="333"/>
                  </a:cubicBezTo>
                  <a:cubicBezTo>
                    <a:pt x="915" y="335"/>
                    <a:pt x="914" y="336"/>
                    <a:pt x="913" y="338"/>
                  </a:cubicBezTo>
                  <a:cubicBezTo>
                    <a:pt x="910" y="345"/>
                    <a:pt x="907" y="353"/>
                    <a:pt x="904" y="361"/>
                  </a:cubicBezTo>
                  <a:cubicBezTo>
                    <a:pt x="904" y="359"/>
                    <a:pt x="904" y="356"/>
                    <a:pt x="904" y="354"/>
                  </a:cubicBezTo>
                  <a:cubicBezTo>
                    <a:pt x="905" y="347"/>
                    <a:pt x="906" y="340"/>
                    <a:pt x="906" y="333"/>
                  </a:cubicBezTo>
                  <a:cubicBezTo>
                    <a:pt x="907" y="331"/>
                    <a:pt x="908" y="329"/>
                    <a:pt x="909" y="327"/>
                  </a:cubicBezTo>
                  <a:cubicBezTo>
                    <a:pt x="912" y="326"/>
                    <a:pt x="916" y="325"/>
                    <a:pt x="920" y="324"/>
                  </a:cubicBezTo>
                  <a:moveTo>
                    <a:pt x="903" y="331"/>
                  </a:moveTo>
                  <a:cubicBezTo>
                    <a:pt x="903" y="331"/>
                    <a:pt x="903" y="331"/>
                    <a:pt x="903" y="332"/>
                  </a:cubicBezTo>
                  <a:cubicBezTo>
                    <a:pt x="902" y="335"/>
                    <a:pt x="900" y="338"/>
                    <a:pt x="899" y="340"/>
                  </a:cubicBezTo>
                  <a:cubicBezTo>
                    <a:pt x="898" y="342"/>
                    <a:pt x="897" y="344"/>
                    <a:pt x="897" y="345"/>
                  </a:cubicBezTo>
                  <a:cubicBezTo>
                    <a:pt x="896" y="342"/>
                    <a:pt x="896" y="339"/>
                    <a:pt x="896" y="336"/>
                  </a:cubicBezTo>
                  <a:cubicBezTo>
                    <a:pt x="899" y="334"/>
                    <a:pt x="901" y="332"/>
                    <a:pt x="903" y="331"/>
                  </a:cubicBezTo>
                  <a:moveTo>
                    <a:pt x="893" y="326"/>
                  </a:moveTo>
                  <a:cubicBezTo>
                    <a:pt x="893" y="326"/>
                    <a:pt x="892" y="327"/>
                    <a:pt x="892" y="327"/>
                  </a:cubicBezTo>
                  <a:cubicBezTo>
                    <a:pt x="892" y="326"/>
                    <a:pt x="892" y="325"/>
                    <a:pt x="893" y="324"/>
                  </a:cubicBezTo>
                  <a:cubicBezTo>
                    <a:pt x="893" y="324"/>
                    <a:pt x="893" y="324"/>
                    <a:pt x="893" y="324"/>
                  </a:cubicBezTo>
                  <a:cubicBezTo>
                    <a:pt x="893" y="325"/>
                    <a:pt x="893" y="325"/>
                    <a:pt x="893" y="326"/>
                  </a:cubicBezTo>
                  <a:moveTo>
                    <a:pt x="883" y="344"/>
                  </a:moveTo>
                  <a:cubicBezTo>
                    <a:pt x="883" y="345"/>
                    <a:pt x="882" y="345"/>
                    <a:pt x="882" y="346"/>
                  </a:cubicBezTo>
                  <a:cubicBezTo>
                    <a:pt x="882" y="345"/>
                    <a:pt x="882" y="345"/>
                    <a:pt x="882" y="344"/>
                  </a:cubicBezTo>
                  <a:cubicBezTo>
                    <a:pt x="882" y="344"/>
                    <a:pt x="883" y="344"/>
                    <a:pt x="883" y="344"/>
                  </a:cubicBezTo>
                  <a:moveTo>
                    <a:pt x="878" y="345"/>
                  </a:moveTo>
                  <a:cubicBezTo>
                    <a:pt x="879" y="345"/>
                    <a:pt x="879" y="345"/>
                    <a:pt x="880" y="345"/>
                  </a:cubicBezTo>
                  <a:cubicBezTo>
                    <a:pt x="880" y="347"/>
                    <a:pt x="880" y="349"/>
                    <a:pt x="880" y="352"/>
                  </a:cubicBezTo>
                  <a:cubicBezTo>
                    <a:pt x="878" y="357"/>
                    <a:pt x="876" y="361"/>
                    <a:pt x="874" y="366"/>
                  </a:cubicBezTo>
                  <a:cubicBezTo>
                    <a:pt x="872" y="371"/>
                    <a:pt x="870" y="376"/>
                    <a:pt x="869" y="381"/>
                  </a:cubicBezTo>
                  <a:cubicBezTo>
                    <a:pt x="869" y="378"/>
                    <a:pt x="869" y="376"/>
                    <a:pt x="869" y="373"/>
                  </a:cubicBezTo>
                  <a:cubicBezTo>
                    <a:pt x="868" y="369"/>
                    <a:pt x="869" y="365"/>
                    <a:pt x="868" y="362"/>
                  </a:cubicBezTo>
                  <a:cubicBezTo>
                    <a:pt x="869" y="361"/>
                    <a:pt x="869" y="360"/>
                    <a:pt x="869" y="359"/>
                  </a:cubicBezTo>
                  <a:cubicBezTo>
                    <a:pt x="871" y="354"/>
                    <a:pt x="872" y="349"/>
                    <a:pt x="874" y="344"/>
                  </a:cubicBezTo>
                  <a:cubicBezTo>
                    <a:pt x="875" y="344"/>
                    <a:pt x="876" y="344"/>
                    <a:pt x="878" y="345"/>
                  </a:cubicBezTo>
                  <a:moveTo>
                    <a:pt x="870" y="345"/>
                  </a:moveTo>
                  <a:cubicBezTo>
                    <a:pt x="870" y="347"/>
                    <a:pt x="869" y="349"/>
                    <a:pt x="868" y="351"/>
                  </a:cubicBezTo>
                  <a:cubicBezTo>
                    <a:pt x="868" y="349"/>
                    <a:pt x="868" y="347"/>
                    <a:pt x="868" y="345"/>
                  </a:cubicBezTo>
                  <a:cubicBezTo>
                    <a:pt x="869" y="345"/>
                    <a:pt x="869" y="345"/>
                    <a:pt x="870" y="345"/>
                  </a:cubicBezTo>
                  <a:moveTo>
                    <a:pt x="867" y="345"/>
                  </a:moveTo>
                  <a:cubicBezTo>
                    <a:pt x="867" y="349"/>
                    <a:pt x="867" y="353"/>
                    <a:pt x="866" y="357"/>
                  </a:cubicBezTo>
                  <a:cubicBezTo>
                    <a:pt x="866" y="358"/>
                    <a:pt x="866" y="359"/>
                    <a:pt x="866" y="360"/>
                  </a:cubicBezTo>
                  <a:cubicBezTo>
                    <a:pt x="863" y="368"/>
                    <a:pt x="861" y="377"/>
                    <a:pt x="858" y="385"/>
                  </a:cubicBezTo>
                  <a:cubicBezTo>
                    <a:pt x="858" y="382"/>
                    <a:pt x="858" y="380"/>
                    <a:pt x="858" y="377"/>
                  </a:cubicBezTo>
                  <a:cubicBezTo>
                    <a:pt x="858" y="368"/>
                    <a:pt x="858" y="358"/>
                    <a:pt x="858" y="349"/>
                  </a:cubicBezTo>
                  <a:cubicBezTo>
                    <a:pt x="861" y="348"/>
                    <a:pt x="863" y="346"/>
                    <a:pt x="867" y="345"/>
                  </a:cubicBezTo>
                  <a:moveTo>
                    <a:pt x="846" y="358"/>
                  </a:moveTo>
                  <a:cubicBezTo>
                    <a:pt x="848" y="357"/>
                    <a:pt x="849" y="356"/>
                    <a:pt x="851" y="354"/>
                  </a:cubicBezTo>
                  <a:cubicBezTo>
                    <a:pt x="850" y="359"/>
                    <a:pt x="848" y="364"/>
                    <a:pt x="847" y="369"/>
                  </a:cubicBezTo>
                  <a:cubicBezTo>
                    <a:pt x="846" y="370"/>
                    <a:pt x="846" y="372"/>
                    <a:pt x="845" y="373"/>
                  </a:cubicBezTo>
                  <a:cubicBezTo>
                    <a:pt x="845" y="369"/>
                    <a:pt x="844" y="364"/>
                    <a:pt x="843" y="360"/>
                  </a:cubicBezTo>
                  <a:cubicBezTo>
                    <a:pt x="844" y="359"/>
                    <a:pt x="845" y="359"/>
                    <a:pt x="846" y="358"/>
                  </a:cubicBezTo>
                  <a:moveTo>
                    <a:pt x="841" y="361"/>
                  </a:moveTo>
                  <a:cubicBezTo>
                    <a:pt x="842" y="368"/>
                    <a:pt x="843" y="374"/>
                    <a:pt x="843" y="381"/>
                  </a:cubicBezTo>
                  <a:cubicBezTo>
                    <a:pt x="841" y="390"/>
                    <a:pt x="838" y="400"/>
                    <a:pt x="835" y="410"/>
                  </a:cubicBezTo>
                  <a:cubicBezTo>
                    <a:pt x="835" y="405"/>
                    <a:pt x="835" y="401"/>
                    <a:pt x="835" y="396"/>
                  </a:cubicBezTo>
                  <a:cubicBezTo>
                    <a:pt x="834" y="387"/>
                    <a:pt x="832" y="378"/>
                    <a:pt x="831" y="369"/>
                  </a:cubicBezTo>
                  <a:cubicBezTo>
                    <a:pt x="831" y="369"/>
                    <a:pt x="831" y="369"/>
                    <a:pt x="831" y="368"/>
                  </a:cubicBezTo>
                  <a:cubicBezTo>
                    <a:pt x="835" y="366"/>
                    <a:pt x="838" y="364"/>
                    <a:pt x="841" y="361"/>
                  </a:cubicBezTo>
                  <a:moveTo>
                    <a:pt x="828" y="371"/>
                  </a:moveTo>
                  <a:cubicBezTo>
                    <a:pt x="826" y="375"/>
                    <a:pt x="825" y="380"/>
                    <a:pt x="824" y="384"/>
                  </a:cubicBezTo>
                  <a:cubicBezTo>
                    <a:pt x="824" y="381"/>
                    <a:pt x="823" y="377"/>
                    <a:pt x="823" y="374"/>
                  </a:cubicBezTo>
                  <a:cubicBezTo>
                    <a:pt x="825" y="373"/>
                    <a:pt x="826" y="372"/>
                    <a:pt x="828" y="371"/>
                  </a:cubicBezTo>
                  <a:moveTo>
                    <a:pt x="822" y="374"/>
                  </a:moveTo>
                  <a:cubicBezTo>
                    <a:pt x="822" y="380"/>
                    <a:pt x="822" y="385"/>
                    <a:pt x="822" y="390"/>
                  </a:cubicBezTo>
                  <a:cubicBezTo>
                    <a:pt x="822" y="390"/>
                    <a:pt x="822" y="390"/>
                    <a:pt x="822" y="390"/>
                  </a:cubicBezTo>
                  <a:cubicBezTo>
                    <a:pt x="819" y="402"/>
                    <a:pt x="815" y="413"/>
                    <a:pt x="811" y="425"/>
                  </a:cubicBezTo>
                  <a:cubicBezTo>
                    <a:pt x="810" y="427"/>
                    <a:pt x="809" y="429"/>
                    <a:pt x="808" y="431"/>
                  </a:cubicBezTo>
                  <a:cubicBezTo>
                    <a:pt x="808" y="423"/>
                    <a:pt x="807" y="415"/>
                    <a:pt x="806" y="407"/>
                  </a:cubicBezTo>
                  <a:cubicBezTo>
                    <a:pt x="806" y="401"/>
                    <a:pt x="806" y="395"/>
                    <a:pt x="806" y="389"/>
                  </a:cubicBezTo>
                  <a:cubicBezTo>
                    <a:pt x="807" y="386"/>
                    <a:pt x="808" y="383"/>
                    <a:pt x="809" y="379"/>
                  </a:cubicBezTo>
                  <a:cubicBezTo>
                    <a:pt x="812" y="379"/>
                    <a:pt x="815" y="378"/>
                    <a:pt x="818" y="377"/>
                  </a:cubicBezTo>
                  <a:cubicBezTo>
                    <a:pt x="819" y="376"/>
                    <a:pt x="821" y="375"/>
                    <a:pt x="822" y="374"/>
                  </a:cubicBezTo>
                  <a:moveTo>
                    <a:pt x="804" y="379"/>
                  </a:moveTo>
                  <a:cubicBezTo>
                    <a:pt x="804" y="380"/>
                    <a:pt x="804" y="380"/>
                    <a:pt x="804" y="381"/>
                  </a:cubicBezTo>
                  <a:cubicBezTo>
                    <a:pt x="804" y="382"/>
                    <a:pt x="804" y="383"/>
                    <a:pt x="804" y="384"/>
                  </a:cubicBezTo>
                  <a:cubicBezTo>
                    <a:pt x="801" y="392"/>
                    <a:pt x="800" y="401"/>
                    <a:pt x="798" y="409"/>
                  </a:cubicBezTo>
                  <a:cubicBezTo>
                    <a:pt x="797" y="397"/>
                    <a:pt x="795" y="385"/>
                    <a:pt x="792" y="374"/>
                  </a:cubicBezTo>
                  <a:cubicBezTo>
                    <a:pt x="792" y="374"/>
                    <a:pt x="792" y="374"/>
                    <a:pt x="792" y="374"/>
                  </a:cubicBezTo>
                  <a:cubicBezTo>
                    <a:pt x="796" y="377"/>
                    <a:pt x="800" y="379"/>
                    <a:pt x="804" y="379"/>
                  </a:cubicBezTo>
                  <a:moveTo>
                    <a:pt x="790" y="373"/>
                  </a:moveTo>
                  <a:cubicBezTo>
                    <a:pt x="794" y="387"/>
                    <a:pt x="795" y="402"/>
                    <a:pt x="795" y="417"/>
                  </a:cubicBezTo>
                  <a:cubicBezTo>
                    <a:pt x="795" y="418"/>
                    <a:pt x="796" y="419"/>
                    <a:pt x="796" y="419"/>
                  </a:cubicBezTo>
                  <a:cubicBezTo>
                    <a:pt x="794" y="425"/>
                    <a:pt x="793" y="430"/>
                    <a:pt x="792" y="435"/>
                  </a:cubicBezTo>
                  <a:cubicBezTo>
                    <a:pt x="791" y="438"/>
                    <a:pt x="790" y="441"/>
                    <a:pt x="789" y="444"/>
                  </a:cubicBezTo>
                  <a:cubicBezTo>
                    <a:pt x="788" y="444"/>
                    <a:pt x="788" y="443"/>
                    <a:pt x="788" y="443"/>
                  </a:cubicBezTo>
                  <a:cubicBezTo>
                    <a:pt x="788" y="442"/>
                    <a:pt x="787" y="442"/>
                    <a:pt x="787" y="442"/>
                  </a:cubicBezTo>
                  <a:cubicBezTo>
                    <a:pt x="787" y="441"/>
                    <a:pt x="787" y="439"/>
                    <a:pt x="787" y="438"/>
                  </a:cubicBezTo>
                  <a:cubicBezTo>
                    <a:pt x="786" y="430"/>
                    <a:pt x="785" y="421"/>
                    <a:pt x="784" y="413"/>
                  </a:cubicBezTo>
                  <a:cubicBezTo>
                    <a:pt x="784" y="402"/>
                    <a:pt x="783" y="392"/>
                    <a:pt x="782" y="382"/>
                  </a:cubicBezTo>
                  <a:cubicBezTo>
                    <a:pt x="782" y="380"/>
                    <a:pt x="783" y="378"/>
                    <a:pt x="783" y="376"/>
                  </a:cubicBezTo>
                  <a:cubicBezTo>
                    <a:pt x="784" y="374"/>
                    <a:pt x="785" y="372"/>
                    <a:pt x="786" y="370"/>
                  </a:cubicBezTo>
                  <a:cubicBezTo>
                    <a:pt x="788" y="371"/>
                    <a:pt x="789" y="372"/>
                    <a:pt x="790" y="373"/>
                  </a:cubicBezTo>
                  <a:moveTo>
                    <a:pt x="764" y="409"/>
                  </a:moveTo>
                  <a:cubicBezTo>
                    <a:pt x="766" y="408"/>
                    <a:pt x="767" y="407"/>
                    <a:pt x="768" y="406"/>
                  </a:cubicBezTo>
                  <a:cubicBezTo>
                    <a:pt x="769" y="409"/>
                    <a:pt x="769" y="411"/>
                    <a:pt x="769" y="413"/>
                  </a:cubicBezTo>
                  <a:cubicBezTo>
                    <a:pt x="767" y="420"/>
                    <a:pt x="766" y="426"/>
                    <a:pt x="764" y="433"/>
                  </a:cubicBezTo>
                  <a:cubicBezTo>
                    <a:pt x="764" y="436"/>
                    <a:pt x="763" y="438"/>
                    <a:pt x="763" y="440"/>
                  </a:cubicBezTo>
                  <a:cubicBezTo>
                    <a:pt x="763" y="440"/>
                    <a:pt x="763" y="440"/>
                    <a:pt x="763" y="440"/>
                  </a:cubicBezTo>
                  <a:cubicBezTo>
                    <a:pt x="762" y="431"/>
                    <a:pt x="761" y="421"/>
                    <a:pt x="758" y="412"/>
                  </a:cubicBezTo>
                  <a:cubicBezTo>
                    <a:pt x="760" y="411"/>
                    <a:pt x="762" y="410"/>
                    <a:pt x="764" y="409"/>
                  </a:cubicBezTo>
                  <a:moveTo>
                    <a:pt x="746" y="418"/>
                  </a:moveTo>
                  <a:cubicBezTo>
                    <a:pt x="746" y="418"/>
                    <a:pt x="746" y="419"/>
                    <a:pt x="746" y="420"/>
                  </a:cubicBezTo>
                  <a:cubicBezTo>
                    <a:pt x="745" y="419"/>
                    <a:pt x="745" y="419"/>
                    <a:pt x="745" y="418"/>
                  </a:cubicBezTo>
                  <a:cubicBezTo>
                    <a:pt x="746" y="418"/>
                    <a:pt x="746" y="418"/>
                    <a:pt x="746" y="418"/>
                  </a:cubicBezTo>
                  <a:moveTo>
                    <a:pt x="743" y="419"/>
                  </a:moveTo>
                  <a:cubicBezTo>
                    <a:pt x="744" y="421"/>
                    <a:pt x="744" y="422"/>
                    <a:pt x="744" y="424"/>
                  </a:cubicBezTo>
                  <a:cubicBezTo>
                    <a:pt x="742" y="431"/>
                    <a:pt x="740" y="439"/>
                    <a:pt x="739" y="447"/>
                  </a:cubicBezTo>
                  <a:cubicBezTo>
                    <a:pt x="738" y="443"/>
                    <a:pt x="737" y="439"/>
                    <a:pt x="737" y="435"/>
                  </a:cubicBezTo>
                  <a:cubicBezTo>
                    <a:pt x="736" y="430"/>
                    <a:pt x="736" y="426"/>
                    <a:pt x="735" y="422"/>
                  </a:cubicBezTo>
                  <a:cubicBezTo>
                    <a:pt x="737" y="421"/>
                    <a:pt x="740" y="420"/>
                    <a:pt x="742" y="419"/>
                  </a:cubicBezTo>
                  <a:cubicBezTo>
                    <a:pt x="742" y="419"/>
                    <a:pt x="743" y="419"/>
                    <a:pt x="743" y="419"/>
                  </a:cubicBezTo>
                  <a:cubicBezTo>
                    <a:pt x="743" y="419"/>
                    <a:pt x="743" y="419"/>
                    <a:pt x="743" y="419"/>
                  </a:cubicBezTo>
                  <a:moveTo>
                    <a:pt x="727" y="410"/>
                  </a:moveTo>
                  <a:cubicBezTo>
                    <a:pt x="727" y="409"/>
                    <a:pt x="728" y="408"/>
                    <a:pt x="728" y="407"/>
                  </a:cubicBezTo>
                  <a:cubicBezTo>
                    <a:pt x="729" y="409"/>
                    <a:pt x="729" y="411"/>
                    <a:pt x="730" y="413"/>
                  </a:cubicBezTo>
                  <a:cubicBezTo>
                    <a:pt x="729" y="414"/>
                    <a:pt x="727" y="414"/>
                    <a:pt x="726" y="415"/>
                  </a:cubicBezTo>
                  <a:cubicBezTo>
                    <a:pt x="726" y="413"/>
                    <a:pt x="727" y="411"/>
                    <a:pt x="727" y="410"/>
                  </a:cubicBezTo>
                  <a:moveTo>
                    <a:pt x="716" y="462"/>
                  </a:moveTo>
                  <a:cubicBezTo>
                    <a:pt x="715" y="461"/>
                    <a:pt x="715" y="461"/>
                    <a:pt x="715" y="461"/>
                  </a:cubicBezTo>
                  <a:cubicBezTo>
                    <a:pt x="715" y="461"/>
                    <a:pt x="715" y="461"/>
                    <a:pt x="714" y="461"/>
                  </a:cubicBezTo>
                  <a:cubicBezTo>
                    <a:pt x="716" y="456"/>
                    <a:pt x="718" y="451"/>
                    <a:pt x="719" y="447"/>
                  </a:cubicBezTo>
                  <a:cubicBezTo>
                    <a:pt x="719" y="445"/>
                    <a:pt x="719" y="443"/>
                    <a:pt x="720" y="442"/>
                  </a:cubicBezTo>
                  <a:cubicBezTo>
                    <a:pt x="720" y="443"/>
                    <a:pt x="720" y="444"/>
                    <a:pt x="720" y="445"/>
                  </a:cubicBezTo>
                  <a:cubicBezTo>
                    <a:pt x="721" y="451"/>
                    <a:pt x="722" y="458"/>
                    <a:pt x="723" y="465"/>
                  </a:cubicBezTo>
                  <a:cubicBezTo>
                    <a:pt x="720" y="464"/>
                    <a:pt x="718" y="463"/>
                    <a:pt x="716" y="462"/>
                  </a:cubicBezTo>
                  <a:moveTo>
                    <a:pt x="718" y="432"/>
                  </a:moveTo>
                  <a:cubicBezTo>
                    <a:pt x="717" y="440"/>
                    <a:pt x="716" y="447"/>
                    <a:pt x="713" y="455"/>
                  </a:cubicBezTo>
                  <a:cubicBezTo>
                    <a:pt x="713" y="456"/>
                    <a:pt x="712" y="458"/>
                    <a:pt x="712" y="459"/>
                  </a:cubicBezTo>
                  <a:cubicBezTo>
                    <a:pt x="712" y="459"/>
                    <a:pt x="711" y="459"/>
                    <a:pt x="711" y="459"/>
                  </a:cubicBezTo>
                  <a:cubicBezTo>
                    <a:pt x="710" y="454"/>
                    <a:pt x="709" y="449"/>
                    <a:pt x="707" y="445"/>
                  </a:cubicBezTo>
                  <a:cubicBezTo>
                    <a:pt x="705" y="440"/>
                    <a:pt x="703" y="436"/>
                    <a:pt x="701" y="432"/>
                  </a:cubicBezTo>
                  <a:cubicBezTo>
                    <a:pt x="706" y="430"/>
                    <a:pt x="712" y="428"/>
                    <a:pt x="717" y="427"/>
                  </a:cubicBezTo>
                  <a:cubicBezTo>
                    <a:pt x="718" y="429"/>
                    <a:pt x="718" y="430"/>
                    <a:pt x="718" y="432"/>
                  </a:cubicBezTo>
                  <a:moveTo>
                    <a:pt x="692" y="437"/>
                  </a:moveTo>
                  <a:cubicBezTo>
                    <a:pt x="692" y="436"/>
                    <a:pt x="692" y="435"/>
                    <a:pt x="692" y="434"/>
                  </a:cubicBezTo>
                  <a:cubicBezTo>
                    <a:pt x="694" y="433"/>
                    <a:pt x="696" y="433"/>
                    <a:pt x="698" y="432"/>
                  </a:cubicBezTo>
                  <a:cubicBezTo>
                    <a:pt x="698" y="433"/>
                    <a:pt x="698" y="433"/>
                    <a:pt x="698" y="433"/>
                  </a:cubicBezTo>
                  <a:cubicBezTo>
                    <a:pt x="700" y="437"/>
                    <a:pt x="703" y="441"/>
                    <a:pt x="705" y="446"/>
                  </a:cubicBezTo>
                  <a:cubicBezTo>
                    <a:pt x="706" y="449"/>
                    <a:pt x="706" y="453"/>
                    <a:pt x="707" y="456"/>
                  </a:cubicBezTo>
                  <a:cubicBezTo>
                    <a:pt x="701" y="451"/>
                    <a:pt x="695" y="445"/>
                    <a:pt x="692" y="437"/>
                  </a:cubicBezTo>
                  <a:moveTo>
                    <a:pt x="695" y="421"/>
                  </a:moveTo>
                  <a:cubicBezTo>
                    <a:pt x="695" y="422"/>
                    <a:pt x="695" y="422"/>
                    <a:pt x="695" y="423"/>
                  </a:cubicBezTo>
                  <a:cubicBezTo>
                    <a:pt x="695" y="423"/>
                    <a:pt x="695" y="423"/>
                    <a:pt x="695" y="423"/>
                  </a:cubicBezTo>
                  <a:cubicBezTo>
                    <a:pt x="695" y="422"/>
                    <a:pt x="695" y="422"/>
                    <a:pt x="695" y="421"/>
                  </a:cubicBezTo>
                  <a:moveTo>
                    <a:pt x="690" y="452"/>
                  </a:moveTo>
                  <a:cubicBezTo>
                    <a:pt x="690" y="452"/>
                    <a:pt x="690" y="452"/>
                    <a:pt x="691" y="453"/>
                  </a:cubicBezTo>
                  <a:cubicBezTo>
                    <a:pt x="690" y="455"/>
                    <a:pt x="689" y="457"/>
                    <a:pt x="689" y="459"/>
                  </a:cubicBezTo>
                  <a:cubicBezTo>
                    <a:pt x="689" y="460"/>
                    <a:pt x="689" y="462"/>
                    <a:pt x="688" y="465"/>
                  </a:cubicBezTo>
                  <a:cubicBezTo>
                    <a:pt x="687" y="465"/>
                    <a:pt x="687" y="464"/>
                    <a:pt x="686" y="464"/>
                  </a:cubicBezTo>
                  <a:cubicBezTo>
                    <a:pt x="687" y="459"/>
                    <a:pt x="689" y="454"/>
                    <a:pt x="690" y="452"/>
                  </a:cubicBezTo>
                  <a:moveTo>
                    <a:pt x="688" y="362"/>
                  </a:moveTo>
                  <a:cubicBezTo>
                    <a:pt x="688" y="363"/>
                    <a:pt x="690" y="363"/>
                    <a:pt x="690" y="362"/>
                  </a:cubicBezTo>
                  <a:cubicBezTo>
                    <a:pt x="690" y="360"/>
                    <a:pt x="691" y="349"/>
                    <a:pt x="691" y="336"/>
                  </a:cubicBezTo>
                  <a:cubicBezTo>
                    <a:pt x="692" y="339"/>
                    <a:pt x="693" y="341"/>
                    <a:pt x="694" y="344"/>
                  </a:cubicBezTo>
                  <a:cubicBezTo>
                    <a:pt x="698" y="357"/>
                    <a:pt x="693" y="370"/>
                    <a:pt x="681" y="376"/>
                  </a:cubicBezTo>
                  <a:cubicBezTo>
                    <a:pt x="685" y="355"/>
                    <a:pt x="688" y="334"/>
                    <a:pt x="682" y="314"/>
                  </a:cubicBezTo>
                  <a:cubicBezTo>
                    <a:pt x="685" y="318"/>
                    <a:pt x="687" y="323"/>
                    <a:pt x="688" y="328"/>
                  </a:cubicBezTo>
                  <a:cubicBezTo>
                    <a:pt x="689" y="343"/>
                    <a:pt x="688" y="360"/>
                    <a:pt x="688" y="362"/>
                  </a:cubicBezTo>
                  <a:moveTo>
                    <a:pt x="679" y="309"/>
                  </a:moveTo>
                  <a:cubicBezTo>
                    <a:pt x="679" y="309"/>
                    <a:pt x="679" y="309"/>
                    <a:pt x="679" y="309"/>
                  </a:cubicBezTo>
                  <a:cubicBezTo>
                    <a:pt x="678" y="310"/>
                    <a:pt x="678" y="311"/>
                    <a:pt x="679" y="311"/>
                  </a:cubicBezTo>
                  <a:cubicBezTo>
                    <a:pt x="685" y="310"/>
                    <a:pt x="683" y="346"/>
                    <a:pt x="683" y="351"/>
                  </a:cubicBezTo>
                  <a:cubicBezTo>
                    <a:pt x="682" y="356"/>
                    <a:pt x="681" y="362"/>
                    <a:pt x="680" y="367"/>
                  </a:cubicBezTo>
                  <a:cubicBezTo>
                    <a:pt x="680" y="367"/>
                    <a:pt x="680" y="366"/>
                    <a:pt x="680" y="366"/>
                  </a:cubicBezTo>
                  <a:cubicBezTo>
                    <a:pt x="680" y="361"/>
                    <a:pt x="679" y="355"/>
                    <a:pt x="679" y="350"/>
                  </a:cubicBezTo>
                  <a:cubicBezTo>
                    <a:pt x="678" y="341"/>
                    <a:pt x="677" y="332"/>
                    <a:pt x="676" y="323"/>
                  </a:cubicBezTo>
                  <a:cubicBezTo>
                    <a:pt x="675" y="316"/>
                    <a:pt x="673" y="309"/>
                    <a:pt x="671" y="301"/>
                  </a:cubicBezTo>
                  <a:cubicBezTo>
                    <a:pt x="674" y="304"/>
                    <a:pt x="677" y="306"/>
                    <a:pt x="679" y="309"/>
                  </a:cubicBezTo>
                  <a:moveTo>
                    <a:pt x="660" y="290"/>
                  </a:moveTo>
                  <a:cubicBezTo>
                    <a:pt x="661" y="293"/>
                    <a:pt x="664" y="296"/>
                    <a:pt x="669" y="299"/>
                  </a:cubicBezTo>
                  <a:cubicBezTo>
                    <a:pt x="670" y="306"/>
                    <a:pt x="671" y="312"/>
                    <a:pt x="672" y="318"/>
                  </a:cubicBezTo>
                  <a:cubicBezTo>
                    <a:pt x="675" y="338"/>
                    <a:pt x="676" y="357"/>
                    <a:pt x="678" y="377"/>
                  </a:cubicBezTo>
                  <a:cubicBezTo>
                    <a:pt x="677" y="377"/>
                    <a:pt x="677" y="377"/>
                    <a:pt x="676" y="377"/>
                  </a:cubicBezTo>
                  <a:cubicBezTo>
                    <a:pt x="674" y="378"/>
                    <a:pt x="671" y="379"/>
                    <a:pt x="669" y="380"/>
                  </a:cubicBezTo>
                  <a:cubicBezTo>
                    <a:pt x="669" y="372"/>
                    <a:pt x="669" y="365"/>
                    <a:pt x="668" y="358"/>
                  </a:cubicBezTo>
                  <a:cubicBezTo>
                    <a:pt x="666" y="346"/>
                    <a:pt x="668" y="335"/>
                    <a:pt x="666" y="323"/>
                  </a:cubicBezTo>
                  <a:cubicBezTo>
                    <a:pt x="665" y="312"/>
                    <a:pt x="663" y="301"/>
                    <a:pt x="660" y="290"/>
                  </a:cubicBezTo>
                  <a:moveTo>
                    <a:pt x="664" y="335"/>
                  </a:moveTo>
                  <a:cubicBezTo>
                    <a:pt x="664" y="350"/>
                    <a:pt x="664" y="365"/>
                    <a:pt x="666" y="380"/>
                  </a:cubicBezTo>
                  <a:cubicBezTo>
                    <a:pt x="665" y="381"/>
                    <a:pt x="664" y="381"/>
                    <a:pt x="663" y="382"/>
                  </a:cubicBezTo>
                  <a:cubicBezTo>
                    <a:pt x="662" y="382"/>
                    <a:pt x="661" y="382"/>
                    <a:pt x="660" y="383"/>
                  </a:cubicBezTo>
                  <a:cubicBezTo>
                    <a:pt x="659" y="379"/>
                    <a:pt x="659" y="375"/>
                    <a:pt x="658" y="372"/>
                  </a:cubicBezTo>
                  <a:cubicBezTo>
                    <a:pt x="661" y="359"/>
                    <a:pt x="662" y="347"/>
                    <a:pt x="664" y="335"/>
                  </a:cubicBezTo>
                  <a:moveTo>
                    <a:pt x="656" y="383"/>
                  </a:moveTo>
                  <a:cubicBezTo>
                    <a:pt x="656" y="383"/>
                    <a:pt x="656" y="384"/>
                    <a:pt x="657" y="384"/>
                  </a:cubicBezTo>
                  <a:cubicBezTo>
                    <a:pt x="656" y="384"/>
                    <a:pt x="656" y="384"/>
                    <a:pt x="656" y="385"/>
                  </a:cubicBezTo>
                  <a:cubicBezTo>
                    <a:pt x="656" y="384"/>
                    <a:pt x="656" y="383"/>
                    <a:pt x="656" y="383"/>
                  </a:cubicBezTo>
                  <a:moveTo>
                    <a:pt x="649" y="395"/>
                  </a:moveTo>
                  <a:cubicBezTo>
                    <a:pt x="649" y="395"/>
                    <a:pt x="649" y="395"/>
                    <a:pt x="649" y="395"/>
                  </a:cubicBezTo>
                  <a:cubicBezTo>
                    <a:pt x="649" y="396"/>
                    <a:pt x="649" y="397"/>
                    <a:pt x="649" y="398"/>
                  </a:cubicBezTo>
                  <a:cubicBezTo>
                    <a:pt x="648" y="397"/>
                    <a:pt x="648" y="396"/>
                    <a:pt x="648" y="395"/>
                  </a:cubicBezTo>
                  <a:cubicBezTo>
                    <a:pt x="648" y="394"/>
                    <a:pt x="649" y="394"/>
                    <a:pt x="649" y="394"/>
                  </a:cubicBezTo>
                  <a:cubicBezTo>
                    <a:pt x="649" y="394"/>
                    <a:pt x="649" y="395"/>
                    <a:pt x="649" y="395"/>
                  </a:cubicBezTo>
                  <a:moveTo>
                    <a:pt x="645" y="398"/>
                  </a:moveTo>
                  <a:cubicBezTo>
                    <a:pt x="646" y="401"/>
                    <a:pt x="646" y="402"/>
                    <a:pt x="647" y="404"/>
                  </a:cubicBezTo>
                  <a:cubicBezTo>
                    <a:pt x="644" y="416"/>
                    <a:pt x="640" y="428"/>
                    <a:pt x="638" y="440"/>
                  </a:cubicBezTo>
                  <a:cubicBezTo>
                    <a:pt x="636" y="447"/>
                    <a:pt x="635" y="453"/>
                    <a:pt x="633" y="460"/>
                  </a:cubicBezTo>
                  <a:cubicBezTo>
                    <a:pt x="633" y="460"/>
                    <a:pt x="633" y="460"/>
                    <a:pt x="633" y="460"/>
                  </a:cubicBezTo>
                  <a:cubicBezTo>
                    <a:pt x="628" y="460"/>
                    <a:pt x="622" y="460"/>
                    <a:pt x="616" y="460"/>
                  </a:cubicBezTo>
                  <a:cubicBezTo>
                    <a:pt x="618" y="440"/>
                    <a:pt x="623" y="421"/>
                    <a:pt x="628" y="402"/>
                  </a:cubicBezTo>
                  <a:cubicBezTo>
                    <a:pt x="631" y="401"/>
                    <a:pt x="634" y="400"/>
                    <a:pt x="637" y="399"/>
                  </a:cubicBezTo>
                  <a:cubicBezTo>
                    <a:pt x="638" y="399"/>
                    <a:pt x="638" y="399"/>
                    <a:pt x="639" y="398"/>
                  </a:cubicBezTo>
                  <a:cubicBezTo>
                    <a:pt x="641" y="397"/>
                    <a:pt x="643" y="397"/>
                    <a:pt x="645" y="396"/>
                  </a:cubicBezTo>
                  <a:cubicBezTo>
                    <a:pt x="645" y="396"/>
                    <a:pt x="645" y="397"/>
                    <a:pt x="645" y="398"/>
                  </a:cubicBezTo>
                  <a:moveTo>
                    <a:pt x="640" y="354"/>
                  </a:moveTo>
                  <a:cubicBezTo>
                    <a:pt x="640" y="352"/>
                    <a:pt x="640" y="349"/>
                    <a:pt x="641" y="347"/>
                  </a:cubicBezTo>
                  <a:cubicBezTo>
                    <a:pt x="642" y="357"/>
                    <a:pt x="643" y="367"/>
                    <a:pt x="643" y="376"/>
                  </a:cubicBezTo>
                  <a:cubicBezTo>
                    <a:pt x="643" y="381"/>
                    <a:pt x="644" y="385"/>
                    <a:pt x="644" y="390"/>
                  </a:cubicBezTo>
                  <a:cubicBezTo>
                    <a:pt x="642" y="390"/>
                    <a:pt x="640" y="391"/>
                    <a:pt x="638" y="392"/>
                  </a:cubicBezTo>
                  <a:cubicBezTo>
                    <a:pt x="637" y="387"/>
                    <a:pt x="636" y="382"/>
                    <a:pt x="635" y="377"/>
                  </a:cubicBezTo>
                  <a:cubicBezTo>
                    <a:pt x="637" y="369"/>
                    <a:pt x="639" y="362"/>
                    <a:pt x="640" y="354"/>
                  </a:cubicBezTo>
                  <a:moveTo>
                    <a:pt x="632" y="388"/>
                  </a:moveTo>
                  <a:cubicBezTo>
                    <a:pt x="632" y="387"/>
                    <a:pt x="633" y="386"/>
                    <a:pt x="633" y="385"/>
                  </a:cubicBezTo>
                  <a:cubicBezTo>
                    <a:pt x="633" y="388"/>
                    <a:pt x="634" y="391"/>
                    <a:pt x="635" y="393"/>
                  </a:cubicBezTo>
                  <a:cubicBezTo>
                    <a:pt x="634" y="393"/>
                    <a:pt x="634" y="394"/>
                    <a:pt x="634" y="394"/>
                  </a:cubicBezTo>
                  <a:cubicBezTo>
                    <a:pt x="633" y="395"/>
                    <a:pt x="631" y="395"/>
                    <a:pt x="630" y="396"/>
                  </a:cubicBezTo>
                  <a:cubicBezTo>
                    <a:pt x="631" y="393"/>
                    <a:pt x="631" y="391"/>
                    <a:pt x="632" y="388"/>
                  </a:cubicBezTo>
                  <a:moveTo>
                    <a:pt x="610" y="379"/>
                  </a:moveTo>
                  <a:cubicBezTo>
                    <a:pt x="611" y="371"/>
                    <a:pt x="613" y="362"/>
                    <a:pt x="614" y="354"/>
                  </a:cubicBezTo>
                  <a:cubicBezTo>
                    <a:pt x="615" y="363"/>
                    <a:pt x="616" y="373"/>
                    <a:pt x="617" y="383"/>
                  </a:cubicBezTo>
                  <a:cubicBezTo>
                    <a:pt x="617" y="386"/>
                    <a:pt x="618" y="388"/>
                    <a:pt x="619" y="391"/>
                  </a:cubicBezTo>
                  <a:cubicBezTo>
                    <a:pt x="619" y="393"/>
                    <a:pt x="619" y="397"/>
                    <a:pt x="619" y="401"/>
                  </a:cubicBezTo>
                  <a:cubicBezTo>
                    <a:pt x="616" y="402"/>
                    <a:pt x="613" y="403"/>
                    <a:pt x="610" y="404"/>
                  </a:cubicBezTo>
                  <a:cubicBezTo>
                    <a:pt x="611" y="404"/>
                    <a:pt x="611" y="404"/>
                    <a:pt x="611" y="403"/>
                  </a:cubicBezTo>
                  <a:cubicBezTo>
                    <a:pt x="610" y="399"/>
                    <a:pt x="608" y="395"/>
                    <a:pt x="608" y="390"/>
                  </a:cubicBezTo>
                  <a:cubicBezTo>
                    <a:pt x="608" y="387"/>
                    <a:pt x="609" y="383"/>
                    <a:pt x="610" y="379"/>
                  </a:cubicBezTo>
                  <a:moveTo>
                    <a:pt x="606" y="399"/>
                  </a:moveTo>
                  <a:cubicBezTo>
                    <a:pt x="606" y="401"/>
                    <a:pt x="607" y="403"/>
                    <a:pt x="608" y="404"/>
                  </a:cubicBezTo>
                  <a:cubicBezTo>
                    <a:pt x="608" y="405"/>
                    <a:pt x="608" y="405"/>
                    <a:pt x="609" y="405"/>
                  </a:cubicBezTo>
                  <a:cubicBezTo>
                    <a:pt x="607" y="406"/>
                    <a:pt x="605" y="407"/>
                    <a:pt x="603" y="407"/>
                  </a:cubicBezTo>
                  <a:cubicBezTo>
                    <a:pt x="604" y="405"/>
                    <a:pt x="605" y="402"/>
                    <a:pt x="606" y="399"/>
                  </a:cubicBezTo>
                  <a:moveTo>
                    <a:pt x="594" y="420"/>
                  </a:moveTo>
                  <a:cubicBezTo>
                    <a:pt x="594" y="421"/>
                    <a:pt x="595" y="421"/>
                    <a:pt x="596" y="421"/>
                  </a:cubicBezTo>
                  <a:cubicBezTo>
                    <a:pt x="594" y="427"/>
                    <a:pt x="593" y="433"/>
                    <a:pt x="592" y="439"/>
                  </a:cubicBezTo>
                  <a:cubicBezTo>
                    <a:pt x="590" y="441"/>
                    <a:pt x="589" y="444"/>
                    <a:pt x="588" y="447"/>
                  </a:cubicBezTo>
                  <a:cubicBezTo>
                    <a:pt x="587" y="448"/>
                    <a:pt x="588" y="449"/>
                    <a:pt x="589" y="449"/>
                  </a:cubicBezTo>
                  <a:cubicBezTo>
                    <a:pt x="590" y="449"/>
                    <a:pt x="590" y="449"/>
                    <a:pt x="590" y="449"/>
                  </a:cubicBezTo>
                  <a:cubicBezTo>
                    <a:pt x="590" y="452"/>
                    <a:pt x="589" y="455"/>
                    <a:pt x="589" y="458"/>
                  </a:cubicBezTo>
                  <a:cubicBezTo>
                    <a:pt x="582" y="457"/>
                    <a:pt x="575" y="456"/>
                    <a:pt x="567" y="455"/>
                  </a:cubicBezTo>
                  <a:cubicBezTo>
                    <a:pt x="568" y="450"/>
                    <a:pt x="569" y="445"/>
                    <a:pt x="571" y="440"/>
                  </a:cubicBezTo>
                  <a:cubicBezTo>
                    <a:pt x="571" y="437"/>
                    <a:pt x="572" y="434"/>
                    <a:pt x="573" y="431"/>
                  </a:cubicBezTo>
                  <a:cubicBezTo>
                    <a:pt x="574" y="432"/>
                    <a:pt x="577" y="432"/>
                    <a:pt x="579" y="431"/>
                  </a:cubicBezTo>
                  <a:cubicBezTo>
                    <a:pt x="582" y="430"/>
                    <a:pt x="584" y="427"/>
                    <a:pt x="586" y="425"/>
                  </a:cubicBezTo>
                  <a:cubicBezTo>
                    <a:pt x="589" y="424"/>
                    <a:pt x="591" y="422"/>
                    <a:pt x="594" y="420"/>
                  </a:cubicBezTo>
                  <a:moveTo>
                    <a:pt x="548" y="432"/>
                  </a:moveTo>
                  <a:cubicBezTo>
                    <a:pt x="552" y="429"/>
                    <a:pt x="556" y="426"/>
                    <a:pt x="559" y="424"/>
                  </a:cubicBezTo>
                  <a:cubicBezTo>
                    <a:pt x="563" y="420"/>
                    <a:pt x="568" y="417"/>
                    <a:pt x="572" y="413"/>
                  </a:cubicBezTo>
                  <a:cubicBezTo>
                    <a:pt x="572" y="413"/>
                    <a:pt x="572" y="413"/>
                    <a:pt x="572" y="413"/>
                  </a:cubicBezTo>
                  <a:cubicBezTo>
                    <a:pt x="571" y="416"/>
                    <a:pt x="571" y="420"/>
                    <a:pt x="571" y="423"/>
                  </a:cubicBezTo>
                  <a:cubicBezTo>
                    <a:pt x="569" y="432"/>
                    <a:pt x="567" y="440"/>
                    <a:pt x="565" y="449"/>
                  </a:cubicBezTo>
                  <a:cubicBezTo>
                    <a:pt x="564" y="451"/>
                    <a:pt x="564" y="453"/>
                    <a:pt x="563" y="455"/>
                  </a:cubicBezTo>
                  <a:cubicBezTo>
                    <a:pt x="557" y="454"/>
                    <a:pt x="550" y="453"/>
                    <a:pt x="543" y="452"/>
                  </a:cubicBezTo>
                  <a:cubicBezTo>
                    <a:pt x="544" y="448"/>
                    <a:pt x="545" y="445"/>
                    <a:pt x="546" y="441"/>
                  </a:cubicBezTo>
                  <a:cubicBezTo>
                    <a:pt x="547" y="438"/>
                    <a:pt x="548" y="435"/>
                    <a:pt x="548" y="432"/>
                  </a:cubicBezTo>
                  <a:moveTo>
                    <a:pt x="550" y="407"/>
                  </a:moveTo>
                  <a:cubicBezTo>
                    <a:pt x="549" y="407"/>
                    <a:pt x="548" y="408"/>
                    <a:pt x="547" y="409"/>
                  </a:cubicBezTo>
                  <a:cubicBezTo>
                    <a:pt x="541" y="413"/>
                    <a:pt x="536" y="418"/>
                    <a:pt x="531" y="423"/>
                  </a:cubicBezTo>
                  <a:cubicBezTo>
                    <a:pt x="532" y="415"/>
                    <a:pt x="534" y="408"/>
                    <a:pt x="535" y="400"/>
                  </a:cubicBezTo>
                  <a:cubicBezTo>
                    <a:pt x="542" y="395"/>
                    <a:pt x="549" y="389"/>
                    <a:pt x="555" y="384"/>
                  </a:cubicBezTo>
                  <a:cubicBezTo>
                    <a:pt x="554" y="387"/>
                    <a:pt x="554" y="390"/>
                    <a:pt x="553" y="393"/>
                  </a:cubicBezTo>
                  <a:cubicBezTo>
                    <a:pt x="552" y="398"/>
                    <a:pt x="551" y="402"/>
                    <a:pt x="550" y="407"/>
                  </a:cubicBezTo>
                  <a:moveTo>
                    <a:pt x="552" y="409"/>
                  </a:moveTo>
                  <a:cubicBezTo>
                    <a:pt x="559" y="404"/>
                    <a:pt x="567" y="398"/>
                    <a:pt x="574" y="392"/>
                  </a:cubicBezTo>
                  <a:cubicBezTo>
                    <a:pt x="574" y="398"/>
                    <a:pt x="574" y="403"/>
                    <a:pt x="573" y="409"/>
                  </a:cubicBezTo>
                  <a:cubicBezTo>
                    <a:pt x="568" y="413"/>
                    <a:pt x="562" y="417"/>
                    <a:pt x="557" y="421"/>
                  </a:cubicBezTo>
                  <a:cubicBezTo>
                    <a:pt x="554" y="424"/>
                    <a:pt x="551" y="426"/>
                    <a:pt x="549" y="428"/>
                  </a:cubicBezTo>
                  <a:cubicBezTo>
                    <a:pt x="549" y="426"/>
                    <a:pt x="549" y="424"/>
                    <a:pt x="550" y="421"/>
                  </a:cubicBezTo>
                  <a:cubicBezTo>
                    <a:pt x="550" y="417"/>
                    <a:pt x="551" y="413"/>
                    <a:pt x="552" y="409"/>
                  </a:cubicBezTo>
                  <a:moveTo>
                    <a:pt x="585" y="403"/>
                  </a:moveTo>
                  <a:cubicBezTo>
                    <a:pt x="584" y="408"/>
                    <a:pt x="583" y="412"/>
                    <a:pt x="580" y="416"/>
                  </a:cubicBezTo>
                  <a:cubicBezTo>
                    <a:pt x="580" y="415"/>
                    <a:pt x="580" y="413"/>
                    <a:pt x="580" y="412"/>
                  </a:cubicBezTo>
                  <a:cubicBezTo>
                    <a:pt x="581" y="410"/>
                    <a:pt x="581" y="408"/>
                    <a:pt x="582" y="406"/>
                  </a:cubicBezTo>
                  <a:cubicBezTo>
                    <a:pt x="583" y="405"/>
                    <a:pt x="584" y="404"/>
                    <a:pt x="585" y="403"/>
                  </a:cubicBezTo>
                  <a:moveTo>
                    <a:pt x="569" y="345"/>
                  </a:moveTo>
                  <a:cubicBezTo>
                    <a:pt x="569" y="352"/>
                    <a:pt x="570" y="359"/>
                    <a:pt x="571" y="366"/>
                  </a:cubicBezTo>
                  <a:cubicBezTo>
                    <a:pt x="573" y="373"/>
                    <a:pt x="574" y="381"/>
                    <a:pt x="574" y="389"/>
                  </a:cubicBezTo>
                  <a:cubicBezTo>
                    <a:pt x="568" y="394"/>
                    <a:pt x="560" y="399"/>
                    <a:pt x="553" y="404"/>
                  </a:cubicBezTo>
                  <a:cubicBezTo>
                    <a:pt x="555" y="398"/>
                    <a:pt x="556" y="392"/>
                    <a:pt x="557" y="386"/>
                  </a:cubicBezTo>
                  <a:cubicBezTo>
                    <a:pt x="558" y="384"/>
                    <a:pt x="558" y="382"/>
                    <a:pt x="558" y="381"/>
                  </a:cubicBezTo>
                  <a:cubicBezTo>
                    <a:pt x="562" y="378"/>
                    <a:pt x="565" y="374"/>
                    <a:pt x="568" y="371"/>
                  </a:cubicBezTo>
                  <a:cubicBezTo>
                    <a:pt x="569" y="370"/>
                    <a:pt x="567" y="368"/>
                    <a:pt x="566" y="369"/>
                  </a:cubicBezTo>
                  <a:cubicBezTo>
                    <a:pt x="564" y="371"/>
                    <a:pt x="562" y="373"/>
                    <a:pt x="559" y="376"/>
                  </a:cubicBezTo>
                  <a:cubicBezTo>
                    <a:pt x="562" y="363"/>
                    <a:pt x="565" y="350"/>
                    <a:pt x="566" y="338"/>
                  </a:cubicBezTo>
                  <a:cubicBezTo>
                    <a:pt x="568" y="340"/>
                    <a:pt x="568" y="342"/>
                    <a:pt x="569" y="345"/>
                  </a:cubicBezTo>
                  <a:moveTo>
                    <a:pt x="548" y="332"/>
                  </a:moveTo>
                  <a:cubicBezTo>
                    <a:pt x="552" y="332"/>
                    <a:pt x="556" y="333"/>
                    <a:pt x="560" y="334"/>
                  </a:cubicBezTo>
                  <a:cubicBezTo>
                    <a:pt x="561" y="334"/>
                    <a:pt x="563" y="335"/>
                    <a:pt x="564" y="336"/>
                  </a:cubicBezTo>
                  <a:cubicBezTo>
                    <a:pt x="562" y="350"/>
                    <a:pt x="559" y="364"/>
                    <a:pt x="556" y="379"/>
                  </a:cubicBezTo>
                  <a:cubicBezTo>
                    <a:pt x="550" y="385"/>
                    <a:pt x="543" y="390"/>
                    <a:pt x="536" y="395"/>
                  </a:cubicBezTo>
                  <a:cubicBezTo>
                    <a:pt x="540" y="374"/>
                    <a:pt x="545" y="353"/>
                    <a:pt x="548" y="332"/>
                  </a:cubicBezTo>
                  <a:cubicBezTo>
                    <a:pt x="548" y="332"/>
                    <a:pt x="548" y="332"/>
                    <a:pt x="548" y="332"/>
                  </a:cubicBezTo>
                  <a:moveTo>
                    <a:pt x="545" y="331"/>
                  </a:moveTo>
                  <a:cubicBezTo>
                    <a:pt x="544" y="342"/>
                    <a:pt x="541" y="353"/>
                    <a:pt x="539" y="365"/>
                  </a:cubicBezTo>
                  <a:cubicBezTo>
                    <a:pt x="537" y="376"/>
                    <a:pt x="535" y="387"/>
                    <a:pt x="533" y="398"/>
                  </a:cubicBezTo>
                  <a:cubicBezTo>
                    <a:pt x="529" y="400"/>
                    <a:pt x="525" y="403"/>
                    <a:pt x="522" y="406"/>
                  </a:cubicBezTo>
                  <a:cubicBezTo>
                    <a:pt x="516" y="410"/>
                    <a:pt x="511" y="414"/>
                    <a:pt x="506" y="418"/>
                  </a:cubicBezTo>
                  <a:cubicBezTo>
                    <a:pt x="506" y="417"/>
                    <a:pt x="506" y="417"/>
                    <a:pt x="506" y="417"/>
                  </a:cubicBezTo>
                  <a:cubicBezTo>
                    <a:pt x="508" y="406"/>
                    <a:pt x="509" y="396"/>
                    <a:pt x="511" y="386"/>
                  </a:cubicBezTo>
                  <a:cubicBezTo>
                    <a:pt x="518" y="381"/>
                    <a:pt x="524" y="375"/>
                    <a:pt x="530" y="369"/>
                  </a:cubicBezTo>
                  <a:cubicBezTo>
                    <a:pt x="531" y="368"/>
                    <a:pt x="529" y="366"/>
                    <a:pt x="528" y="367"/>
                  </a:cubicBezTo>
                  <a:cubicBezTo>
                    <a:pt x="523" y="372"/>
                    <a:pt x="517" y="377"/>
                    <a:pt x="512" y="382"/>
                  </a:cubicBezTo>
                  <a:cubicBezTo>
                    <a:pt x="513" y="378"/>
                    <a:pt x="513" y="374"/>
                    <a:pt x="514" y="370"/>
                  </a:cubicBezTo>
                  <a:cubicBezTo>
                    <a:pt x="518" y="355"/>
                    <a:pt x="520" y="340"/>
                    <a:pt x="521" y="325"/>
                  </a:cubicBezTo>
                  <a:cubicBezTo>
                    <a:pt x="529" y="327"/>
                    <a:pt x="537" y="329"/>
                    <a:pt x="545" y="331"/>
                  </a:cubicBezTo>
                  <a:moveTo>
                    <a:pt x="499" y="423"/>
                  </a:moveTo>
                  <a:cubicBezTo>
                    <a:pt x="498" y="424"/>
                    <a:pt x="497" y="425"/>
                    <a:pt x="496" y="426"/>
                  </a:cubicBezTo>
                  <a:cubicBezTo>
                    <a:pt x="495" y="425"/>
                    <a:pt x="495" y="425"/>
                    <a:pt x="495" y="426"/>
                  </a:cubicBezTo>
                  <a:cubicBezTo>
                    <a:pt x="493" y="427"/>
                    <a:pt x="492" y="428"/>
                    <a:pt x="491" y="429"/>
                  </a:cubicBezTo>
                  <a:cubicBezTo>
                    <a:pt x="488" y="431"/>
                    <a:pt x="487" y="432"/>
                    <a:pt x="485" y="434"/>
                  </a:cubicBezTo>
                  <a:cubicBezTo>
                    <a:pt x="485" y="433"/>
                    <a:pt x="485" y="431"/>
                    <a:pt x="486" y="430"/>
                  </a:cubicBezTo>
                  <a:cubicBezTo>
                    <a:pt x="486" y="429"/>
                    <a:pt x="485" y="429"/>
                    <a:pt x="484" y="430"/>
                  </a:cubicBezTo>
                  <a:cubicBezTo>
                    <a:pt x="484" y="431"/>
                    <a:pt x="484" y="432"/>
                    <a:pt x="483" y="433"/>
                  </a:cubicBezTo>
                  <a:cubicBezTo>
                    <a:pt x="484" y="424"/>
                    <a:pt x="484" y="415"/>
                    <a:pt x="486" y="406"/>
                  </a:cubicBezTo>
                  <a:cubicBezTo>
                    <a:pt x="488" y="404"/>
                    <a:pt x="490" y="403"/>
                    <a:pt x="492" y="401"/>
                  </a:cubicBezTo>
                  <a:cubicBezTo>
                    <a:pt x="497" y="397"/>
                    <a:pt x="502" y="393"/>
                    <a:pt x="507" y="389"/>
                  </a:cubicBezTo>
                  <a:cubicBezTo>
                    <a:pt x="505" y="400"/>
                    <a:pt x="504" y="411"/>
                    <a:pt x="502" y="421"/>
                  </a:cubicBezTo>
                  <a:cubicBezTo>
                    <a:pt x="501" y="422"/>
                    <a:pt x="500" y="422"/>
                    <a:pt x="499" y="423"/>
                  </a:cubicBezTo>
                  <a:moveTo>
                    <a:pt x="432" y="411"/>
                  </a:moveTo>
                  <a:cubicBezTo>
                    <a:pt x="432" y="411"/>
                    <a:pt x="432" y="411"/>
                    <a:pt x="432" y="411"/>
                  </a:cubicBezTo>
                  <a:cubicBezTo>
                    <a:pt x="432" y="413"/>
                    <a:pt x="434" y="413"/>
                    <a:pt x="434" y="411"/>
                  </a:cubicBezTo>
                  <a:cubicBezTo>
                    <a:pt x="435" y="404"/>
                    <a:pt x="436" y="398"/>
                    <a:pt x="436" y="391"/>
                  </a:cubicBezTo>
                  <a:cubicBezTo>
                    <a:pt x="442" y="386"/>
                    <a:pt x="449" y="381"/>
                    <a:pt x="454" y="376"/>
                  </a:cubicBezTo>
                  <a:cubicBezTo>
                    <a:pt x="456" y="375"/>
                    <a:pt x="458" y="373"/>
                    <a:pt x="461" y="372"/>
                  </a:cubicBezTo>
                  <a:cubicBezTo>
                    <a:pt x="460" y="374"/>
                    <a:pt x="460" y="375"/>
                    <a:pt x="460" y="377"/>
                  </a:cubicBezTo>
                  <a:cubicBezTo>
                    <a:pt x="458" y="385"/>
                    <a:pt x="456" y="394"/>
                    <a:pt x="455" y="402"/>
                  </a:cubicBezTo>
                  <a:cubicBezTo>
                    <a:pt x="452" y="404"/>
                    <a:pt x="450" y="407"/>
                    <a:pt x="447" y="409"/>
                  </a:cubicBezTo>
                  <a:cubicBezTo>
                    <a:pt x="444" y="411"/>
                    <a:pt x="441" y="414"/>
                    <a:pt x="438" y="417"/>
                  </a:cubicBezTo>
                  <a:cubicBezTo>
                    <a:pt x="430" y="413"/>
                    <a:pt x="422" y="409"/>
                    <a:pt x="414" y="406"/>
                  </a:cubicBezTo>
                  <a:cubicBezTo>
                    <a:pt x="420" y="402"/>
                    <a:pt x="426" y="398"/>
                    <a:pt x="432" y="394"/>
                  </a:cubicBezTo>
                  <a:cubicBezTo>
                    <a:pt x="431" y="400"/>
                    <a:pt x="431" y="406"/>
                    <a:pt x="432" y="411"/>
                  </a:cubicBezTo>
                  <a:moveTo>
                    <a:pt x="458" y="345"/>
                  </a:moveTo>
                  <a:cubicBezTo>
                    <a:pt x="453" y="351"/>
                    <a:pt x="446" y="356"/>
                    <a:pt x="440" y="361"/>
                  </a:cubicBezTo>
                  <a:cubicBezTo>
                    <a:pt x="442" y="349"/>
                    <a:pt x="444" y="336"/>
                    <a:pt x="447" y="324"/>
                  </a:cubicBezTo>
                  <a:cubicBezTo>
                    <a:pt x="450" y="311"/>
                    <a:pt x="452" y="298"/>
                    <a:pt x="453" y="286"/>
                  </a:cubicBezTo>
                  <a:cubicBezTo>
                    <a:pt x="454" y="278"/>
                    <a:pt x="454" y="271"/>
                    <a:pt x="454" y="263"/>
                  </a:cubicBezTo>
                  <a:cubicBezTo>
                    <a:pt x="457" y="267"/>
                    <a:pt x="460" y="270"/>
                    <a:pt x="462" y="274"/>
                  </a:cubicBezTo>
                  <a:cubicBezTo>
                    <a:pt x="466" y="281"/>
                    <a:pt x="470" y="288"/>
                    <a:pt x="468" y="297"/>
                  </a:cubicBezTo>
                  <a:cubicBezTo>
                    <a:pt x="467" y="304"/>
                    <a:pt x="469" y="309"/>
                    <a:pt x="474" y="313"/>
                  </a:cubicBezTo>
                  <a:cubicBezTo>
                    <a:pt x="471" y="323"/>
                    <a:pt x="468" y="333"/>
                    <a:pt x="466" y="343"/>
                  </a:cubicBezTo>
                  <a:cubicBezTo>
                    <a:pt x="464" y="351"/>
                    <a:pt x="463" y="359"/>
                    <a:pt x="462" y="366"/>
                  </a:cubicBezTo>
                  <a:cubicBezTo>
                    <a:pt x="457" y="370"/>
                    <a:pt x="453" y="373"/>
                    <a:pt x="448" y="377"/>
                  </a:cubicBezTo>
                  <a:cubicBezTo>
                    <a:pt x="445" y="380"/>
                    <a:pt x="441" y="382"/>
                    <a:pt x="437" y="385"/>
                  </a:cubicBezTo>
                  <a:cubicBezTo>
                    <a:pt x="438" y="378"/>
                    <a:pt x="439" y="372"/>
                    <a:pt x="440" y="365"/>
                  </a:cubicBezTo>
                  <a:cubicBezTo>
                    <a:pt x="447" y="359"/>
                    <a:pt x="453" y="353"/>
                    <a:pt x="460" y="347"/>
                  </a:cubicBezTo>
                  <a:cubicBezTo>
                    <a:pt x="461" y="346"/>
                    <a:pt x="459" y="344"/>
                    <a:pt x="458" y="345"/>
                  </a:cubicBezTo>
                  <a:moveTo>
                    <a:pt x="400" y="360"/>
                  </a:moveTo>
                  <a:cubicBezTo>
                    <a:pt x="403" y="358"/>
                    <a:pt x="406" y="356"/>
                    <a:pt x="409" y="353"/>
                  </a:cubicBezTo>
                  <a:cubicBezTo>
                    <a:pt x="410" y="352"/>
                    <a:pt x="412" y="350"/>
                    <a:pt x="414" y="349"/>
                  </a:cubicBezTo>
                  <a:cubicBezTo>
                    <a:pt x="412" y="360"/>
                    <a:pt x="409" y="372"/>
                    <a:pt x="408" y="384"/>
                  </a:cubicBezTo>
                  <a:cubicBezTo>
                    <a:pt x="406" y="386"/>
                    <a:pt x="400" y="390"/>
                    <a:pt x="397" y="391"/>
                  </a:cubicBezTo>
                  <a:cubicBezTo>
                    <a:pt x="397" y="390"/>
                    <a:pt x="398" y="388"/>
                    <a:pt x="398" y="387"/>
                  </a:cubicBezTo>
                  <a:cubicBezTo>
                    <a:pt x="399" y="378"/>
                    <a:pt x="399" y="369"/>
                    <a:pt x="400" y="360"/>
                  </a:cubicBezTo>
                  <a:moveTo>
                    <a:pt x="415" y="358"/>
                  </a:moveTo>
                  <a:cubicBezTo>
                    <a:pt x="416" y="355"/>
                    <a:pt x="416" y="351"/>
                    <a:pt x="417" y="347"/>
                  </a:cubicBezTo>
                  <a:cubicBezTo>
                    <a:pt x="422" y="344"/>
                    <a:pt x="427" y="341"/>
                    <a:pt x="431" y="338"/>
                  </a:cubicBezTo>
                  <a:cubicBezTo>
                    <a:pt x="435" y="335"/>
                    <a:pt x="439" y="333"/>
                    <a:pt x="442" y="330"/>
                  </a:cubicBezTo>
                  <a:cubicBezTo>
                    <a:pt x="440" y="342"/>
                    <a:pt x="437" y="353"/>
                    <a:pt x="436" y="365"/>
                  </a:cubicBezTo>
                  <a:cubicBezTo>
                    <a:pt x="432" y="367"/>
                    <a:pt x="429" y="370"/>
                    <a:pt x="425" y="372"/>
                  </a:cubicBezTo>
                  <a:cubicBezTo>
                    <a:pt x="421" y="375"/>
                    <a:pt x="416" y="378"/>
                    <a:pt x="412" y="381"/>
                  </a:cubicBezTo>
                  <a:cubicBezTo>
                    <a:pt x="413" y="373"/>
                    <a:pt x="414" y="366"/>
                    <a:pt x="415" y="358"/>
                  </a:cubicBezTo>
                  <a:moveTo>
                    <a:pt x="465" y="393"/>
                  </a:moveTo>
                  <a:cubicBezTo>
                    <a:pt x="463" y="394"/>
                    <a:pt x="461" y="396"/>
                    <a:pt x="460" y="397"/>
                  </a:cubicBezTo>
                  <a:cubicBezTo>
                    <a:pt x="462" y="388"/>
                    <a:pt x="463" y="378"/>
                    <a:pt x="465" y="369"/>
                  </a:cubicBezTo>
                  <a:cubicBezTo>
                    <a:pt x="472" y="364"/>
                    <a:pt x="480" y="360"/>
                    <a:pt x="482" y="352"/>
                  </a:cubicBezTo>
                  <a:cubicBezTo>
                    <a:pt x="483" y="351"/>
                    <a:pt x="480" y="350"/>
                    <a:pt x="480" y="352"/>
                  </a:cubicBezTo>
                  <a:cubicBezTo>
                    <a:pt x="477" y="358"/>
                    <a:pt x="471" y="361"/>
                    <a:pt x="466" y="364"/>
                  </a:cubicBezTo>
                  <a:cubicBezTo>
                    <a:pt x="466" y="362"/>
                    <a:pt x="466" y="360"/>
                    <a:pt x="467" y="359"/>
                  </a:cubicBezTo>
                  <a:cubicBezTo>
                    <a:pt x="469" y="344"/>
                    <a:pt x="473" y="329"/>
                    <a:pt x="476" y="314"/>
                  </a:cubicBezTo>
                  <a:cubicBezTo>
                    <a:pt x="478" y="315"/>
                    <a:pt x="480" y="316"/>
                    <a:pt x="483" y="317"/>
                  </a:cubicBezTo>
                  <a:cubicBezTo>
                    <a:pt x="488" y="318"/>
                    <a:pt x="494" y="319"/>
                    <a:pt x="499" y="320"/>
                  </a:cubicBezTo>
                  <a:cubicBezTo>
                    <a:pt x="499" y="324"/>
                    <a:pt x="498" y="328"/>
                    <a:pt x="498" y="331"/>
                  </a:cubicBezTo>
                  <a:cubicBezTo>
                    <a:pt x="497" y="344"/>
                    <a:pt x="494" y="356"/>
                    <a:pt x="491" y="369"/>
                  </a:cubicBezTo>
                  <a:cubicBezTo>
                    <a:pt x="483" y="377"/>
                    <a:pt x="473" y="385"/>
                    <a:pt x="465" y="393"/>
                  </a:cubicBezTo>
                  <a:moveTo>
                    <a:pt x="465" y="255"/>
                  </a:moveTo>
                  <a:cubicBezTo>
                    <a:pt x="465" y="254"/>
                    <a:pt x="465" y="253"/>
                    <a:pt x="465" y="252"/>
                  </a:cubicBezTo>
                  <a:cubicBezTo>
                    <a:pt x="464" y="244"/>
                    <a:pt x="463" y="235"/>
                    <a:pt x="460" y="227"/>
                  </a:cubicBezTo>
                  <a:cubicBezTo>
                    <a:pt x="457" y="219"/>
                    <a:pt x="452" y="212"/>
                    <a:pt x="448" y="205"/>
                  </a:cubicBezTo>
                  <a:cubicBezTo>
                    <a:pt x="446" y="202"/>
                    <a:pt x="444" y="198"/>
                    <a:pt x="442" y="195"/>
                  </a:cubicBezTo>
                  <a:cubicBezTo>
                    <a:pt x="445" y="193"/>
                    <a:pt x="447" y="191"/>
                    <a:pt x="450" y="188"/>
                  </a:cubicBezTo>
                  <a:cubicBezTo>
                    <a:pt x="451" y="190"/>
                    <a:pt x="451" y="192"/>
                    <a:pt x="452" y="194"/>
                  </a:cubicBezTo>
                  <a:cubicBezTo>
                    <a:pt x="458" y="204"/>
                    <a:pt x="461" y="215"/>
                    <a:pt x="465" y="226"/>
                  </a:cubicBezTo>
                  <a:cubicBezTo>
                    <a:pt x="471" y="240"/>
                    <a:pt x="474" y="255"/>
                    <a:pt x="477" y="270"/>
                  </a:cubicBezTo>
                  <a:cubicBezTo>
                    <a:pt x="474" y="265"/>
                    <a:pt x="470" y="259"/>
                    <a:pt x="465" y="255"/>
                  </a:cubicBezTo>
                  <a:moveTo>
                    <a:pt x="440" y="195"/>
                  </a:moveTo>
                  <a:cubicBezTo>
                    <a:pt x="443" y="199"/>
                    <a:pt x="445" y="204"/>
                    <a:pt x="447" y="208"/>
                  </a:cubicBezTo>
                  <a:cubicBezTo>
                    <a:pt x="451" y="215"/>
                    <a:pt x="455" y="222"/>
                    <a:pt x="457" y="229"/>
                  </a:cubicBezTo>
                  <a:cubicBezTo>
                    <a:pt x="460" y="236"/>
                    <a:pt x="461" y="243"/>
                    <a:pt x="461" y="251"/>
                  </a:cubicBezTo>
                  <a:cubicBezTo>
                    <a:pt x="461" y="250"/>
                    <a:pt x="460" y="250"/>
                    <a:pt x="460" y="249"/>
                  </a:cubicBezTo>
                  <a:cubicBezTo>
                    <a:pt x="459" y="248"/>
                    <a:pt x="457" y="247"/>
                    <a:pt x="456" y="245"/>
                  </a:cubicBezTo>
                  <a:cubicBezTo>
                    <a:pt x="456" y="244"/>
                    <a:pt x="456" y="242"/>
                    <a:pt x="456" y="240"/>
                  </a:cubicBezTo>
                  <a:cubicBezTo>
                    <a:pt x="457" y="239"/>
                    <a:pt x="454" y="238"/>
                    <a:pt x="454" y="240"/>
                  </a:cubicBezTo>
                  <a:cubicBezTo>
                    <a:pt x="453" y="241"/>
                    <a:pt x="453" y="242"/>
                    <a:pt x="453" y="243"/>
                  </a:cubicBezTo>
                  <a:cubicBezTo>
                    <a:pt x="447" y="238"/>
                    <a:pt x="440" y="233"/>
                    <a:pt x="434" y="229"/>
                  </a:cubicBezTo>
                  <a:cubicBezTo>
                    <a:pt x="428" y="225"/>
                    <a:pt x="424" y="220"/>
                    <a:pt x="425" y="213"/>
                  </a:cubicBezTo>
                  <a:cubicBezTo>
                    <a:pt x="426" y="206"/>
                    <a:pt x="429" y="202"/>
                    <a:pt x="436" y="198"/>
                  </a:cubicBezTo>
                  <a:cubicBezTo>
                    <a:pt x="437" y="197"/>
                    <a:pt x="439" y="196"/>
                    <a:pt x="440" y="195"/>
                  </a:cubicBezTo>
                  <a:moveTo>
                    <a:pt x="432" y="243"/>
                  </a:moveTo>
                  <a:cubicBezTo>
                    <a:pt x="440" y="247"/>
                    <a:pt x="446" y="253"/>
                    <a:pt x="452" y="260"/>
                  </a:cubicBezTo>
                  <a:cubicBezTo>
                    <a:pt x="451" y="267"/>
                    <a:pt x="451" y="275"/>
                    <a:pt x="450" y="282"/>
                  </a:cubicBezTo>
                  <a:cubicBezTo>
                    <a:pt x="449" y="297"/>
                    <a:pt x="447" y="311"/>
                    <a:pt x="444" y="325"/>
                  </a:cubicBezTo>
                  <a:cubicBezTo>
                    <a:pt x="443" y="325"/>
                    <a:pt x="443" y="325"/>
                    <a:pt x="443" y="325"/>
                  </a:cubicBezTo>
                  <a:cubicBezTo>
                    <a:pt x="442" y="325"/>
                    <a:pt x="441" y="327"/>
                    <a:pt x="443" y="327"/>
                  </a:cubicBezTo>
                  <a:cubicBezTo>
                    <a:pt x="442" y="327"/>
                    <a:pt x="434" y="332"/>
                    <a:pt x="433" y="333"/>
                  </a:cubicBezTo>
                  <a:cubicBezTo>
                    <a:pt x="430" y="335"/>
                    <a:pt x="427" y="337"/>
                    <a:pt x="423" y="339"/>
                  </a:cubicBezTo>
                  <a:cubicBezTo>
                    <a:pt x="422" y="340"/>
                    <a:pt x="420" y="341"/>
                    <a:pt x="419" y="342"/>
                  </a:cubicBezTo>
                  <a:cubicBezTo>
                    <a:pt x="421" y="334"/>
                    <a:pt x="423" y="327"/>
                    <a:pt x="425" y="319"/>
                  </a:cubicBezTo>
                  <a:cubicBezTo>
                    <a:pt x="427" y="307"/>
                    <a:pt x="431" y="295"/>
                    <a:pt x="432" y="282"/>
                  </a:cubicBezTo>
                  <a:cubicBezTo>
                    <a:pt x="433" y="269"/>
                    <a:pt x="432" y="256"/>
                    <a:pt x="432" y="243"/>
                  </a:cubicBezTo>
                  <a:moveTo>
                    <a:pt x="447" y="414"/>
                  </a:moveTo>
                  <a:cubicBezTo>
                    <a:pt x="449" y="412"/>
                    <a:pt x="451" y="410"/>
                    <a:pt x="454" y="408"/>
                  </a:cubicBezTo>
                  <a:cubicBezTo>
                    <a:pt x="453" y="412"/>
                    <a:pt x="452" y="417"/>
                    <a:pt x="452" y="421"/>
                  </a:cubicBezTo>
                  <a:cubicBezTo>
                    <a:pt x="452" y="422"/>
                    <a:pt x="451" y="422"/>
                    <a:pt x="451" y="423"/>
                  </a:cubicBezTo>
                  <a:cubicBezTo>
                    <a:pt x="448" y="421"/>
                    <a:pt x="445" y="420"/>
                    <a:pt x="442" y="418"/>
                  </a:cubicBezTo>
                  <a:cubicBezTo>
                    <a:pt x="443" y="417"/>
                    <a:pt x="445" y="415"/>
                    <a:pt x="447" y="414"/>
                  </a:cubicBezTo>
                  <a:moveTo>
                    <a:pt x="457" y="409"/>
                  </a:moveTo>
                  <a:cubicBezTo>
                    <a:pt x="458" y="407"/>
                    <a:pt x="458" y="405"/>
                    <a:pt x="459" y="403"/>
                  </a:cubicBezTo>
                  <a:cubicBezTo>
                    <a:pt x="461" y="401"/>
                    <a:pt x="463" y="399"/>
                    <a:pt x="466" y="397"/>
                  </a:cubicBezTo>
                  <a:cubicBezTo>
                    <a:pt x="473" y="389"/>
                    <a:pt x="482" y="382"/>
                    <a:pt x="490" y="375"/>
                  </a:cubicBezTo>
                  <a:cubicBezTo>
                    <a:pt x="487" y="384"/>
                    <a:pt x="485" y="394"/>
                    <a:pt x="483" y="404"/>
                  </a:cubicBezTo>
                  <a:cubicBezTo>
                    <a:pt x="474" y="410"/>
                    <a:pt x="464" y="416"/>
                    <a:pt x="457" y="425"/>
                  </a:cubicBezTo>
                  <a:cubicBezTo>
                    <a:pt x="456" y="425"/>
                    <a:pt x="455" y="424"/>
                    <a:pt x="455" y="424"/>
                  </a:cubicBezTo>
                  <a:cubicBezTo>
                    <a:pt x="455" y="419"/>
                    <a:pt x="456" y="414"/>
                    <a:pt x="457" y="409"/>
                  </a:cubicBezTo>
                  <a:moveTo>
                    <a:pt x="461" y="425"/>
                  </a:moveTo>
                  <a:cubicBezTo>
                    <a:pt x="464" y="423"/>
                    <a:pt x="467" y="420"/>
                    <a:pt x="470" y="417"/>
                  </a:cubicBezTo>
                  <a:cubicBezTo>
                    <a:pt x="474" y="414"/>
                    <a:pt x="478" y="412"/>
                    <a:pt x="482" y="409"/>
                  </a:cubicBezTo>
                  <a:cubicBezTo>
                    <a:pt x="481" y="417"/>
                    <a:pt x="480" y="425"/>
                    <a:pt x="479" y="434"/>
                  </a:cubicBezTo>
                  <a:cubicBezTo>
                    <a:pt x="473" y="432"/>
                    <a:pt x="467" y="429"/>
                    <a:pt x="461" y="427"/>
                  </a:cubicBezTo>
                  <a:cubicBezTo>
                    <a:pt x="461" y="426"/>
                    <a:pt x="461" y="426"/>
                    <a:pt x="461" y="425"/>
                  </a:cubicBezTo>
                  <a:moveTo>
                    <a:pt x="519" y="325"/>
                  </a:moveTo>
                  <a:cubicBezTo>
                    <a:pt x="519" y="327"/>
                    <a:pt x="519" y="329"/>
                    <a:pt x="519" y="332"/>
                  </a:cubicBezTo>
                  <a:cubicBezTo>
                    <a:pt x="517" y="348"/>
                    <a:pt x="512" y="364"/>
                    <a:pt x="509" y="380"/>
                  </a:cubicBezTo>
                  <a:cubicBezTo>
                    <a:pt x="508" y="382"/>
                    <a:pt x="508" y="383"/>
                    <a:pt x="508" y="385"/>
                  </a:cubicBezTo>
                  <a:cubicBezTo>
                    <a:pt x="501" y="390"/>
                    <a:pt x="494" y="396"/>
                    <a:pt x="487" y="401"/>
                  </a:cubicBezTo>
                  <a:cubicBezTo>
                    <a:pt x="487" y="401"/>
                    <a:pt x="487" y="401"/>
                    <a:pt x="487" y="401"/>
                  </a:cubicBezTo>
                  <a:cubicBezTo>
                    <a:pt x="488" y="391"/>
                    <a:pt x="491" y="381"/>
                    <a:pt x="494" y="370"/>
                  </a:cubicBezTo>
                  <a:cubicBezTo>
                    <a:pt x="496" y="368"/>
                    <a:pt x="498" y="365"/>
                    <a:pt x="500" y="363"/>
                  </a:cubicBezTo>
                  <a:cubicBezTo>
                    <a:pt x="501" y="361"/>
                    <a:pt x="499" y="360"/>
                    <a:pt x="498" y="361"/>
                  </a:cubicBezTo>
                  <a:cubicBezTo>
                    <a:pt x="497" y="362"/>
                    <a:pt x="496" y="363"/>
                    <a:pt x="495" y="364"/>
                  </a:cubicBezTo>
                  <a:cubicBezTo>
                    <a:pt x="498" y="354"/>
                    <a:pt x="499" y="344"/>
                    <a:pt x="500" y="333"/>
                  </a:cubicBezTo>
                  <a:cubicBezTo>
                    <a:pt x="501" y="329"/>
                    <a:pt x="501" y="325"/>
                    <a:pt x="502" y="321"/>
                  </a:cubicBezTo>
                  <a:cubicBezTo>
                    <a:pt x="508" y="322"/>
                    <a:pt x="513" y="324"/>
                    <a:pt x="519" y="325"/>
                  </a:cubicBezTo>
                  <a:moveTo>
                    <a:pt x="482" y="235"/>
                  </a:moveTo>
                  <a:cubicBezTo>
                    <a:pt x="483" y="237"/>
                    <a:pt x="483" y="239"/>
                    <a:pt x="484" y="241"/>
                  </a:cubicBezTo>
                  <a:cubicBezTo>
                    <a:pt x="487" y="251"/>
                    <a:pt x="489" y="262"/>
                    <a:pt x="492" y="273"/>
                  </a:cubicBezTo>
                  <a:cubicBezTo>
                    <a:pt x="494" y="281"/>
                    <a:pt x="494" y="290"/>
                    <a:pt x="498" y="298"/>
                  </a:cubicBezTo>
                  <a:cubicBezTo>
                    <a:pt x="498" y="298"/>
                    <a:pt x="498" y="298"/>
                    <a:pt x="499" y="298"/>
                  </a:cubicBezTo>
                  <a:cubicBezTo>
                    <a:pt x="500" y="300"/>
                    <a:pt x="500" y="300"/>
                    <a:pt x="500" y="300"/>
                  </a:cubicBezTo>
                  <a:cubicBezTo>
                    <a:pt x="500" y="301"/>
                    <a:pt x="501" y="301"/>
                    <a:pt x="502" y="300"/>
                  </a:cubicBezTo>
                  <a:cubicBezTo>
                    <a:pt x="501" y="302"/>
                    <a:pt x="501" y="304"/>
                    <a:pt x="501" y="306"/>
                  </a:cubicBezTo>
                  <a:cubicBezTo>
                    <a:pt x="496" y="304"/>
                    <a:pt x="491" y="303"/>
                    <a:pt x="487" y="301"/>
                  </a:cubicBezTo>
                  <a:cubicBezTo>
                    <a:pt x="486" y="297"/>
                    <a:pt x="485" y="294"/>
                    <a:pt x="484" y="290"/>
                  </a:cubicBezTo>
                  <a:cubicBezTo>
                    <a:pt x="484" y="284"/>
                    <a:pt x="483" y="278"/>
                    <a:pt x="481" y="272"/>
                  </a:cubicBezTo>
                  <a:cubicBezTo>
                    <a:pt x="482" y="260"/>
                    <a:pt x="482" y="247"/>
                    <a:pt x="482" y="235"/>
                  </a:cubicBezTo>
                  <a:moveTo>
                    <a:pt x="473" y="209"/>
                  </a:moveTo>
                  <a:cubicBezTo>
                    <a:pt x="475" y="217"/>
                    <a:pt x="478" y="224"/>
                    <a:pt x="481" y="231"/>
                  </a:cubicBezTo>
                  <a:cubicBezTo>
                    <a:pt x="480" y="231"/>
                    <a:pt x="480" y="231"/>
                    <a:pt x="480" y="232"/>
                  </a:cubicBezTo>
                  <a:cubicBezTo>
                    <a:pt x="480" y="243"/>
                    <a:pt x="480" y="253"/>
                    <a:pt x="479" y="264"/>
                  </a:cubicBezTo>
                  <a:cubicBezTo>
                    <a:pt x="479" y="263"/>
                    <a:pt x="479" y="263"/>
                    <a:pt x="479" y="262"/>
                  </a:cubicBezTo>
                  <a:cubicBezTo>
                    <a:pt x="475" y="250"/>
                    <a:pt x="473" y="237"/>
                    <a:pt x="468" y="225"/>
                  </a:cubicBezTo>
                  <a:cubicBezTo>
                    <a:pt x="466" y="219"/>
                    <a:pt x="462" y="214"/>
                    <a:pt x="461" y="207"/>
                  </a:cubicBezTo>
                  <a:cubicBezTo>
                    <a:pt x="459" y="203"/>
                    <a:pt x="459" y="199"/>
                    <a:pt x="456" y="195"/>
                  </a:cubicBezTo>
                  <a:cubicBezTo>
                    <a:pt x="455" y="192"/>
                    <a:pt x="453" y="190"/>
                    <a:pt x="452" y="187"/>
                  </a:cubicBezTo>
                  <a:cubicBezTo>
                    <a:pt x="455" y="185"/>
                    <a:pt x="457" y="183"/>
                    <a:pt x="460" y="180"/>
                  </a:cubicBezTo>
                  <a:cubicBezTo>
                    <a:pt x="466" y="189"/>
                    <a:pt x="470" y="200"/>
                    <a:pt x="473" y="209"/>
                  </a:cubicBezTo>
                  <a:moveTo>
                    <a:pt x="465" y="175"/>
                  </a:moveTo>
                  <a:cubicBezTo>
                    <a:pt x="466" y="175"/>
                    <a:pt x="466" y="175"/>
                    <a:pt x="466" y="174"/>
                  </a:cubicBezTo>
                  <a:cubicBezTo>
                    <a:pt x="467" y="176"/>
                    <a:pt x="467" y="179"/>
                    <a:pt x="467" y="181"/>
                  </a:cubicBezTo>
                  <a:cubicBezTo>
                    <a:pt x="468" y="184"/>
                    <a:pt x="468" y="188"/>
                    <a:pt x="469" y="193"/>
                  </a:cubicBezTo>
                  <a:cubicBezTo>
                    <a:pt x="467" y="188"/>
                    <a:pt x="464" y="183"/>
                    <a:pt x="461" y="179"/>
                  </a:cubicBezTo>
                  <a:cubicBezTo>
                    <a:pt x="462" y="178"/>
                    <a:pt x="464" y="177"/>
                    <a:pt x="465" y="175"/>
                  </a:cubicBezTo>
                  <a:moveTo>
                    <a:pt x="340" y="273"/>
                  </a:moveTo>
                  <a:cubicBezTo>
                    <a:pt x="342" y="258"/>
                    <a:pt x="345" y="243"/>
                    <a:pt x="345" y="227"/>
                  </a:cubicBezTo>
                  <a:cubicBezTo>
                    <a:pt x="345" y="221"/>
                    <a:pt x="346" y="214"/>
                    <a:pt x="346" y="207"/>
                  </a:cubicBezTo>
                  <a:cubicBezTo>
                    <a:pt x="347" y="201"/>
                    <a:pt x="346" y="196"/>
                    <a:pt x="345" y="191"/>
                  </a:cubicBezTo>
                  <a:cubicBezTo>
                    <a:pt x="345" y="191"/>
                    <a:pt x="345" y="190"/>
                    <a:pt x="346" y="190"/>
                  </a:cubicBezTo>
                  <a:cubicBezTo>
                    <a:pt x="352" y="169"/>
                    <a:pt x="357" y="148"/>
                    <a:pt x="358" y="127"/>
                  </a:cubicBezTo>
                  <a:cubicBezTo>
                    <a:pt x="362" y="139"/>
                    <a:pt x="371" y="146"/>
                    <a:pt x="385" y="149"/>
                  </a:cubicBezTo>
                  <a:cubicBezTo>
                    <a:pt x="391" y="151"/>
                    <a:pt x="399" y="153"/>
                    <a:pt x="405" y="152"/>
                  </a:cubicBezTo>
                  <a:cubicBezTo>
                    <a:pt x="406" y="151"/>
                    <a:pt x="408" y="151"/>
                    <a:pt x="409" y="151"/>
                  </a:cubicBezTo>
                  <a:cubicBezTo>
                    <a:pt x="410" y="152"/>
                    <a:pt x="410" y="153"/>
                    <a:pt x="410" y="154"/>
                  </a:cubicBezTo>
                  <a:cubicBezTo>
                    <a:pt x="410" y="154"/>
                    <a:pt x="411" y="155"/>
                    <a:pt x="411" y="155"/>
                  </a:cubicBezTo>
                  <a:cubicBezTo>
                    <a:pt x="412" y="155"/>
                    <a:pt x="412" y="155"/>
                    <a:pt x="413" y="155"/>
                  </a:cubicBezTo>
                  <a:cubicBezTo>
                    <a:pt x="414" y="155"/>
                    <a:pt x="414" y="154"/>
                    <a:pt x="413" y="153"/>
                  </a:cubicBezTo>
                  <a:cubicBezTo>
                    <a:pt x="413" y="153"/>
                    <a:pt x="412" y="152"/>
                    <a:pt x="412" y="151"/>
                  </a:cubicBezTo>
                  <a:cubicBezTo>
                    <a:pt x="415" y="151"/>
                    <a:pt x="417" y="151"/>
                    <a:pt x="420" y="151"/>
                  </a:cubicBezTo>
                  <a:cubicBezTo>
                    <a:pt x="421" y="157"/>
                    <a:pt x="422" y="163"/>
                    <a:pt x="421" y="163"/>
                  </a:cubicBezTo>
                  <a:cubicBezTo>
                    <a:pt x="420" y="164"/>
                    <a:pt x="420" y="165"/>
                    <a:pt x="421" y="165"/>
                  </a:cubicBezTo>
                  <a:cubicBezTo>
                    <a:pt x="422" y="165"/>
                    <a:pt x="422" y="165"/>
                    <a:pt x="423" y="165"/>
                  </a:cubicBezTo>
                  <a:cubicBezTo>
                    <a:pt x="423" y="165"/>
                    <a:pt x="424" y="164"/>
                    <a:pt x="424" y="164"/>
                  </a:cubicBezTo>
                  <a:cubicBezTo>
                    <a:pt x="425" y="160"/>
                    <a:pt x="425" y="156"/>
                    <a:pt x="424" y="152"/>
                  </a:cubicBezTo>
                  <a:cubicBezTo>
                    <a:pt x="432" y="154"/>
                    <a:pt x="439" y="157"/>
                    <a:pt x="446" y="162"/>
                  </a:cubicBezTo>
                  <a:cubicBezTo>
                    <a:pt x="447" y="166"/>
                    <a:pt x="448" y="170"/>
                    <a:pt x="450" y="174"/>
                  </a:cubicBezTo>
                  <a:cubicBezTo>
                    <a:pt x="451" y="175"/>
                    <a:pt x="452" y="174"/>
                    <a:pt x="452" y="173"/>
                  </a:cubicBezTo>
                  <a:cubicBezTo>
                    <a:pt x="452" y="173"/>
                    <a:pt x="452" y="172"/>
                    <a:pt x="452" y="172"/>
                  </a:cubicBezTo>
                  <a:cubicBezTo>
                    <a:pt x="451" y="171"/>
                    <a:pt x="450" y="171"/>
                    <a:pt x="450" y="172"/>
                  </a:cubicBezTo>
                  <a:cubicBezTo>
                    <a:pt x="450" y="170"/>
                    <a:pt x="450" y="167"/>
                    <a:pt x="450" y="165"/>
                  </a:cubicBezTo>
                  <a:cubicBezTo>
                    <a:pt x="452" y="166"/>
                    <a:pt x="454" y="168"/>
                    <a:pt x="457" y="169"/>
                  </a:cubicBezTo>
                  <a:cubicBezTo>
                    <a:pt x="454" y="173"/>
                    <a:pt x="452" y="176"/>
                    <a:pt x="449" y="178"/>
                  </a:cubicBezTo>
                  <a:cubicBezTo>
                    <a:pt x="449" y="178"/>
                    <a:pt x="448" y="177"/>
                    <a:pt x="448" y="176"/>
                  </a:cubicBezTo>
                  <a:cubicBezTo>
                    <a:pt x="447" y="172"/>
                    <a:pt x="446" y="169"/>
                    <a:pt x="443" y="166"/>
                  </a:cubicBezTo>
                  <a:cubicBezTo>
                    <a:pt x="443" y="165"/>
                    <a:pt x="442" y="166"/>
                    <a:pt x="443" y="166"/>
                  </a:cubicBezTo>
                  <a:cubicBezTo>
                    <a:pt x="445" y="170"/>
                    <a:pt x="446" y="175"/>
                    <a:pt x="448" y="180"/>
                  </a:cubicBezTo>
                  <a:cubicBezTo>
                    <a:pt x="444" y="183"/>
                    <a:pt x="440" y="186"/>
                    <a:pt x="436" y="188"/>
                  </a:cubicBezTo>
                  <a:cubicBezTo>
                    <a:pt x="435" y="187"/>
                    <a:pt x="434" y="186"/>
                    <a:pt x="433" y="186"/>
                  </a:cubicBezTo>
                  <a:cubicBezTo>
                    <a:pt x="433" y="185"/>
                    <a:pt x="432" y="186"/>
                    <a:pt x="433" y="186"/>
                  </a:cubicBezTo>
                  <a:cubicBezTo>
                    <a:pt x="433" y="187"/>
                    <a:pt x="434" y="188"/>
                    <a:pt x="435" y="189"/>
                  </a:cubicBezTo>
                  <a:cubicBezTo>
                    <a:pt x="433" y="189"/>
                    <a:pt x="431" y="190"/>
                    <a:pt x="430" y="191"/>
                  </a:cubicBezTo>
                  <a:cubicBezTo>
                    <a:pt x="422" y="193"/>
                    <a:pt x="419" y="197"/>
                    <a:pt x="416" y="203"/>
                  </a:cubicBezTo>
                  <a:cubicBezTo>
                    <a:pt x="409" y="217"/>
                    <a:pt x="414" y="232"/>
                    <a:pt x="428" y="240"/>
                  </a:cubicBezTo>
                  <a:cubicBezTo>
                    <a:pt x="428" y="240"/>
                    <a:pt x="429" y="241"/>
                    <a:pt x="430" y="241"/>
                  </a:cubicBezTo>
                  <a:cubicBezTo>
                    <a:pt x="430" y="241"/>
                    <a:pt x="430" y="242"/>
                    <a:pt x="430" y="242"/>
                  </a:cubicBezTo>
                  <a:cubicBezTo>
                    <a:pt x="430" y="255"/>
                    <a:pt x="431" y="268"/>
                    <a:pt x="429" y="281"/>
                  </a:cubicBezTo>
                  <a:cubicBezTo>
                    <a:pt x="428" y="295"/>
                    <a:pt x="424" y="311"/>
                    <a:pt x="420" y="325"/>
                  </a:cubicBezTo>
                  <a:cubicBezTo>
                    <a:pt x="419" y="332"/>
                    <a:pt x="417" y="338"/>
                    <a:pt x="415" y="344"/>
                  </a:cubicBezTo>
                  <a:cubicBezTo>
                    <a:pt x="411" y="347"/>
                    <a:pt x="407" y="349"/>
                    <a:pt x="404" y="352"/>
                  </a:cubicBezTo>
                  <a:cubicBezTo>
                    <a:pt x="403" y="353"/>
                    <a:pt x="402" y="354"/>
                    <a:pt x="401" y="355"/>
                  </a:cubicBezTo>
                  <a:cubicBezTo>
                    <a:pt x="401" y="352"/>
                    <a:pt x="402" y="349"/>
                    <a:pt x="402" y="347"/>
                  </a:cubicBezTo>
                  <a:cubicBezTo>
                    <a:pt x="403" y="341"/>
                    <a:pt x="404" y="336"/>
                    <a:pt x="405" y="331"/>
                  </a:cubicBezTo>
                  <a:cubicBezTo>
                    <a:pt x="409" y="328"/>
                    <a:pt x="412" y="324"/>
                    <a:pt x="416" y="321"/>
                  </a:cubicBezTo>
                  <a:cubicBezTo>
                    <a:pt x="417" y="320"/>
                    <a:pt x="415" y="318"/>
                    <a:pt x="414" y="319"/>
                  </a:cubicBezTo>
                  <a:cubicBezTo>
                    <a:pt x="411" y="322"/>
                    <a:pt x="408" y="325"/>
                    <a:pt x="405" y="327"/>
                  </a:cubicBezTo>
                  <a:cubicBezTo>
                    <a:pt x="407" y="319"/>
                    <a:pt x="408" y="310"/>
                    <a:pt x="409" y="302"/>
                  </a:cubicBezTo>
                  <a:cubicBezTo>
                    <a:pt x="411" y="284"/>
                    <a:pt x="410" y="266"/>
                    <a:pt x="410" y="248"/>
                  </a:cubicBezTo>
                  <a:cubicBezTo>
                    <a:pt x="410" y="246"/>
                    <a:pt x="408" y="246"/>
                    <a:pt x="408" y="248"/>
                  </a:cubicBezTo>
                  <a:cubicBezTo>
                    <a:pt x="408" y="262"/>
                    <a:pt x="408" y="276"/>
                    <a:pt x="407" y="290"/>
                  </a:cubicBezTo>
                  <a:cubicBezTo>
                    <a:pt x="406" y="304"/>
                    <a:pt x="404" y="317"/>
                    <a:pt x="402" y="330"/>
                  </a:cubicBezTo>
                  <a:cubicBezTo>
                    <a:pt x="394" y="337"/>
                    <a:pt x="385" y="343"/>
                    <a:pt x="377" y="349"/>
                  </a:cubicBezTo>
                  <a:cubicBezTo>
                    <a:pt x="374" y="352"/>
                    <a:pt x="371" y="354"/>
                    <a:pt x="368" y="356"/>
                  </a:cubicBezTo>
                  <a:cubicBezTo>
                    <a:pt x="369" y="349"/>
                    <a:pt x="370" y="342"/>
                    <a:pt x="371" y="337"/>
                  </a:cubicBezTo>
                  <a:cubicBezTo>
                    <a:pt x="373" y="331"/>
                    <a:pt x="374" y="326"/>
                    <a:pt x="375" y="322"/>
                  </a:cubicBezTo>
                  <a:cubicBezTo>
                    <a:pt x="380" y="317"/>
                    <a:pt x="385" y="312"/>
                    <a:pt x="387" y="307"/>
                  </a:cubicBezTo>
                  <a:cubicBezTo>
                    <a:pt x="388" y="306"/>
                    <a:pt x="388" y="305"/>
                    <a:pt x="387" y="305"/>
                  </a:cubicBezTo>
                  <a:cubicBezTo>
                    <a:pt x="386" y="305"/>
                    <a:pt x="386" y="305"/>
                    <a:pt x="385" y="305"/>
                  </a:cubicBezTo>
                  <a:cubicBezTo>
                    <a:pt x="384" y="304"/>
                    <a:pt x="383" y="307"/>
                    <a:pt x="385" y="307"/>
                  </a:cubicBezTo>
                  <a:cubicBezTo>
                    <a:pt x="384" y="307"/>
                    <a:pt x="381" y="310"/>
                    <a:pt x="378" y="314"/>
                  </a:cubicBezTo>
                  <a:cubicBezTo>
                    <a:pt x="379" y="310"/>
                    <a:pt x="380" y="306"/>
                    <a:pt x="381" y="303"/>
                  </a:cubicBezTo>
                  <a:cubicBezTo>
                    <a:pt x="385" y="281"/>
                    <a:pt x="391" y="258"/>
                    <a:pt x="391" y="236"/>
                  </a:cubicBezTo>
                  <a:cubicBezTo>
                    <a:pt x="391" y="234"/>
                    <a:pt x="387" y="234"/>
                    <a:pt x="387" y="236"/>
                  </a:cubicBezTo>
                  <a:cubicBezTo>
                    <a:pt x="388" y="261"/>
                    <a:pt x="381" y="287"/>
                    <a:pt x="375" y="311"/>
                  </a:cubicBezTo>
                  <a:cubicBezTo>
                    <a:pt x="375" y="313"/>
                    <a:pt x="374" y="316"/>
                    <a:pt x="373" y="318"/>
                  </a:cubicBezTo>
                  <a:cubicBezTo>
                    <a:pt x="372" y="320"/>
                    <a:pt x="371" y="321"/>
                    <a:pt x="370" y="321"/>
                  </a:cubicBezTo>
                  <a:cubicBezTo>
                    <a:pt x="364" y="326"/>
                    <a:pt x="358" y="331"/>
                    <a:pt x="352" y="336"/>
                  </a:cubicBezTo>
                  <a:cubicBezTo>
                    <a:pt x="350" y="338"/>
                    <a:pt x="347" y="341"/>
                    <a:pt x="344" y="343"/>
                  </a:cubicBezTo>
                  <a:cubicBezTo>
                    <a:pt x="344" y="339"/>
                    <a:pt x="345" y="337"/>
                    <a:pt x="345" y="337"/>
                  </a:cubicBezTo>
                  <a:cubicBezTo>
                    <a:pt x="345" y="331"/>
                    <a:pt x="347" y="326"/>
                    <a:pt x="348" y="321"/>
                  </a:cubicBezTo>
                  <a:cubicBezTo>
                    <a:pt x="349" y="318"/>
                    <a:pt x="349" y="314"/>
                    <a:pt x="350" y="311"/>
                  </a:cubicBezTo>
                  <a:cubicBezTo>
                    <a:pt x="357" y="306"/>
                    <a:pt x="363" y="301"/>
                    <a:pt x="369" y="294"/>
                  </a:cubicBezTo>
                  <a:cubicBezTo>
                    <a:pt x="370" y="294"/>
                    <a:pt x="369" y="293"/>
                    <a:pt x="369" y="294"/>
                  </a:cubicBezTo>
                  <a:cubicBezTo>
                    <a:pt x="363" y="298"/>
                    <a:pt x="357" y="303"/>
                    <a:pt x="351" y="307"/>
                  </a:cubicBezTo>
                  <a:cubicBezTo>
                    <a:pt x="353" y="300"/>
                    <a:pt x="354" y="294"/>
                    <a:pt x="355" y="287"/>
                  </a:cubicBezTo>
                  <a:cubicBezTo>
                    <a:pt x="355" y="284"/>
                    <a:pt x="356" y="281"/>
                    <a:pt x="356" y="279"/>
                  </a:cubicBezTo>
                  <a:cubicBezTo>
                    <a:pt x="357" y="277"/>
                    <a:pt x="358" y="276"/>
                    <a:pt x="358" y="274"/>
                  </a:cubicBezTo>
                  <a:cubicBezTo>
                    <a:pt x="358" y="273"/>
                    <a:pt x="357" y="273"/>
                    <a:pt x="357" y="273"/>
                  </a:cubicBezTo>
                  <a:cubicBezTo>
                    <a:pt x="359" y="255"/>
                    <a:pt x="360" y="237"/>
                    <a:pt x="360" y="220"/>
                  </a:cubicBezTo>
                  <a:cubicBezTo>
                    <a:pt x="360" y="219"/>
                    <a:pt x="358" y="219"/>
                    <a:pt x="358" y="220"/>
                  </a:cubicBezTo>
                  <a:cubicBezTo>
                    <a:pt x="358" y="239"/>
                    <a:pt x="356" y="258"/>
                    <a:pt x="354" y="277"/>
                  </a:cubicBezTo>
                  <a:cubicBezTo>
                    <a:pt x="351" y="282"/>
                    <a:pt x="345" y="285"/>
                    <a:pt x="341" y="288"/>
                  </a:cubicBezTo>
                  <a:cubicBezTo>
                    <a:pt x="339" y="290"/>
                    <a:pt x="337" y="291"/>
                    <a:pt x="335" y="293"/>
                  </a:cubicBezTo>
                  <a:cubicBezTo>
                    <a:pt x="337" y="286"/>
                    <a:pt x="339" y="280"/>
                    <a:pt x="340" y="273"/>
                  </a:cubicBezTo>
                  <a:moveTo>
                    <a:pt x="370" y="379"/>
                  </a:moveTo>
                  <a:cubicBezTo>
                    <a:pt x="370" y="379"/>
                    <a:pt x="370" y="379"/>
                    <a:pt x="370" y="380"/>
                  </a:cubicBezTo>
                  <a:cubicBezTo>
                    <a:pt x="365" y="376"/>
                    <a:pt x="360" y="372"/>
                    <a:pt x="354" y="368"/>
                  </a:cubicBezTo>
                  <a:cubicBezTo>
                    <a:pt x="358" y="367"/>
                    <a:pt x="361" y="365"/>
                    <a:pt x="364" y="363"/>
                  </a:cubicBezTo>
                  <a:cubicBezTo>
                    <a:pt x="363" y="367"/>
                    <a:pt x="363" y="370"/>
                    <a:pt x="364" y="374"/>
                  </a:cubicBezTo>
                  <a:cubicBezTo>
                    <a:pt x="364" y="375"/>
                    <a:pt x="366" y="375"/>
                    <a:pt x="367" y="374"/>
                  </a:cubicBezTo>
                  <a:cubicBezTo>
                    <a:pt x="368" y="371"/>
                    <a:pt x="368" y="369"/>
                    <a:pt x="367" y="366"/>
                  </a:cubicBezTo>
                  <a:cubicBezTo>
                    <a:pt x="367" y="365"/>
                    <a:pt x="367" y="365"/>
                    <a:pt x="367" y="366"/>
                  </a:cubicBezTo>
                  <a:cubicBezTo>
                    <a:pt x="367" y="364"/>
                    <a:pt x="367" y="362"/>
                    <a:pt x="367" y="360"/>
                  </a:cubicBezTo>
                  <a:cubicBezTo>
                    <a:pt x="371" y="358"/>
                    <a:pt x="374" y="355"/>
                    <a:pt x="377" y="353"/>
                  </a:cubicBezTo>
                  <a:cubicBezTo>
                    <a:pt x="385" y="347"/>
                    <a:pt x="393" y="340"/>
                    <a:pt x="401" y="334"/>
                  </a:cubicBezTo>
                  <a:cubicBezTo>
                    <a:pt x="401" y="335"/>
                    <a:pt x="401" y="336"/>
                    <a:pt x="401" y="337"/>
                  </a:cubicBezTo>
                  <a:cubicBezTo>
                    <a:pt x="399" y="344"/>
                    <a:pt x="398" y="351"/>
                    <a:pt x="397" y="358"/>
                  </a:cubicBezTo>
                  <a:cubicBezTo>
                    <a:pt x="388" y="365"/>
                    <a:pt x="379" y="372"/>
                    <a:pt x="371" y="379"/>
                  </a:cubicBezTo>
                  <a:cubicBezTo>
                    <a:pt x="370" y="379"/>
                    <a:pt x="370" y="379"/>
                    <a:pt x="370" y="379"/>
                  </a:cubicBezTo>
                  <a:moveTo>
                    <a:pt x="343" y="359"/>
                  </a:moveTo>
                  <a:cubicBezTo>
                    <a:pt x="343" y="359"/>
                    <a:pt x="343" y="359"/>
                    <a:pt x="343" y="358"/>
                  </a:cubicBezTo>
                  <a:cubicBezTo>
                    <a:pt x="344" y="358"/>
                    <a:pt x="343" y="357"/>
                    <a:pt x="343" y="357"/>
                  </a:cubicBezTo>
                  <a:cubicBezTo>
                    <a:pt x="343" y="357"/>
                    <a:pt x="343" y="353"/>
                    <a:pt x="343" y="349"/>
                  </a:cubicBezTo>
                  <a:cubicBezTo>
                    <a:pt x="348" y="344"/>
                    <a:pt x="353" y="340"/>
                    <a:pt x="359" y="335"/>
                  </a:cubicBezTo>
                  <a:cubicBezTo>
                    <a:pt x="362" y="332"/>
                    <a:pt x="367" y="329"/>
                    <a:pt x="371" y="325"/>
                  </a:cubicBezTo>
                  <a:cubicBezTo>
                    <a:pt x="370" y="332"/>
                    <a:pt x="368" y="338"/>
                    <a:pt x="367" y="345"/>
                  </a:cubicBezTo>
                  <a:cubicBezTo>
                    <a:pt x="366" y="349"/>
                    <a:pt x="365" y="354"/>
                    <a:pt x="364" y="359"/>
                  </a:cubicBezTo>
                  <a:cubicBezTo>
                    <a:pt x="360" y="361"/>
                    <a:pt x="356" y="364"/>
                    <a:pt x="352" y="366"/>
                  </a:cubicBezTo>
                  <a:cubicBezTo>
                    <a:pt x="349" y="364"/>
                    <a:pt x="346" y="361"/>
                    <a:pt x="343" y="359"/>
                  </a:cubicBezTo>
                  <a:moveTo>
                    <a:pt x="334" y="298"/>
                  </a:moveTo>
                  <a:cubicBezTo>
                    <a:pt x="340" y="294"/>
                    <a:pt x="345" y="289"/>
                    <a:pt x="350" y="285"/>
                  </a:cubicBezTo>
                  <a:cubicBezTo>
                    <a:pt x="351" y="284"/>
                    <a:pt x="352" y="283"/>
                    <a:pt x="353" y="282"/>
                  </a:cubicBezTo>
                  <a:cubicBezTo>
                    <a:pt x="353" y="286"/>
                    <a:pt x="352" y="290"/>
                    <a:pt x="351" y="294"/>
                  </a:cubicBezTo>
                  <a:cubicBezTo>
                    <a:pt x="350" y="299"/>
                    <a:pt x="349" y="304"/>
                    <a:pt x="348" y="309"/>
                  </a:cubicBezTo>
                  <a:cubicBezTo>
                    <a:pt x="343" y="313"/>
                    <a:pt x="338" y="317"/>
                    <a:pt x="332" y="321"/>
                  </a:cubicBezTo>
                  <a:cubicBezTo>
                    <a:pt x="332" y="322"/>
                    <a:pt x="331" y="322"/>
                    <a:pt x="330" y="323"/>
                  </a:cubicBezTo>
                  <a:cubicBezTo>
                    <a:pt x="331" y="321"/>
                    <a:pt x="331" y="319"/>
                    <a:pt x="331" y="318"/>
                  </a:cubicBezTo>
                  <a:cubicBezTo>
                    <a:pt x="332" y="311"/>
                    <a:pt x="333" y="304"/>
                    <a:pt x="334" y="298"/>
                  </a:cubicBezTo>
                  <a:moveTo>
                    <a:pt x="331" y="327"/>
                  </a:moveTo>
                  <a:cubicBezTo>
                    <a:pt x="336" y="322"/>
                    <a:pt x="342" y="318"/>
                    <a:pt x="347" y="313"/>
                  </a:cubicBezTo>
                  <a:cubicBezTo>
                    <a:pt x="345" y="324"/>
                    <a:pt x="342" y="335"/>
                    <a:pt x="341" y="346"/>
                  </a:cubicBezTo>
                  <a:cubicBezTo>
                    <a:pt x="338" y="348"/>
                    <a:pt x="335" y="350"/>
                    <a:pt x="333" y="353"/>
                  </a:cubicBezTo>
                  <a:cubicBezTo>
                    <a:pt x="332" y="352"/>
                    <a:pt x="331" y="352"/>
                    <a:pt x="330" y="351"/>
                  </a:cubicBezTo>
                  <a:cubicBezTo>
                    <a:pt x="329" y="350"/>
                    <a:pt x="328" y="350"/>
                    <a:pt x="327" y="349"/>
                  </a:cubicBezTo>
                  <a:cubicBezTo>
                    <a:pt x="328" y="349"/>
                    <a:pt x="328" y="348"/>
                    <a:pt x="328" y="347"/>
                  </a:cubicBezTo>
                  <a:cubicBezTo>
                    <a:pt x="329" y="342"/>
                    <a:pt x="330" y="337"/>
                    <a:pt x="330" y="332"/>
                  </a:cubicBezTo>
                  <a:cubicBezTo>
                    <a:pt x="330" y="331"/>
                    <a:pt x="329" y="331"/>
                    <a:pt x="328" y="332"/>
                  </a:cubicBezTo>
                  <a:cubicBezTo>
                    <a:pt x="328" y="336"/>
                    <a:pt x="328" y="340"/>
                    <a:pt x="326" y="344"/>
                  </a:cubicBezTo>
                  <a:cubicBezTo>
                    <a:pt x="325" y="340"/>
                    <a:pt x="327" y="334"/>
                    <a:pt x="328" y="328"/>
                  </a:cubicBezTo>
                  <a:cubicBezTo>
                    <a:pt x="329" y="328"/>
                    <a:pt x="330" y="327"/>
                    <a:pt x="331" y="327"/>
                  </a:cubicBezTo>
                  <a:moveTo>
                    <a:pt x="324" y="346"/>
                  </a:moveTo>
                  <a:cubicBezTo>
                    <a:pt x="320" y="344"/>
                    <a:pt x="317" y="341"/>
                    <a:pt x="313" y="339"/>
                  </a:cubicBezTo>
                  <a:cubicBezTo>
                    <a:pt x="317" y="336"/>
                    <a:pt x="321" y="334"/>
                    <a:pt x="324" y="331"/>
                  </a:cubicBezTo>
                  <a:cubicBezTo>
                    <a:pt x="323" y="336"/>
                    <a:pt x="322" y="342"/>
                    <a:pt x="324" y="346"/>
                  </a:cubicBezTo>
                  <a:moveTo>
                    <a:pt x="340" y="351"/>
                  </a:moveTo>
                  <a:cubicBezTo>
                    <a:pt x="340" y="353"/>
                    <a:pt x="340" y="355"/>
                    <a:pt x="340" y="357"/>
                  </a:cubicBezTo>
                  <a:cubicBezTo>
                    <a:pt x="339" y="356"/>
                    <a:pt x="337" y="356"/>
                    <a:pt x="336" y="355"/>
                  </a:cubicBezTo>
                  <a:cubicBezTo>
                    <a:pt x="338" y="354"/>
                    <a:pt x="339" y="353"/>
                    <a:pt x="340" y="351"/>
                  </a:cubicBezTo>
                  <a:moveTo>
                    <a:pt x="330" y="301"/>
                  </a:moveTo>
                  <a:cubicBezTo>
                    <a:pt x="329" y="309"/>
                    <a:pt x="328" y="318"/>
                    <a:pt x="326" y="326"/>
                  </a:cubicBezTo>
                  <a:cubicBezTo>
                    <a:pt x="322" y="329"/>
                    <a:pt x="319" y="331"/>
                    <a:pt x="315" y="334"/>
                  </a:cubicBezTo>
                  <a:cubicBezTo>
                    <a:pt x="315" y="334"/>
                    <a:pt x="313" y="335"/>
                    <a:pt x="311" y="337"/>
                  </a:cubicBezTo>
                  <a:cubicBezTo>
                    <a:pt x="307" y="334"/>
                    <a:pt x="304" y="331"/>
                    <a:pt x="301" y="328"/>
                  </a:cubicBezTo>
                  <a:cubicBezTo>
                    <a:pt x="301" y="326"/>
                    <a:pt x="301" y="323"/>
                    <a:pt x="301" y="320"/>
                  </a:cubicBezTo>
                  <a:cubicBezTo>
                    <a:pt x="311" y="313"/>
                    <a:pt x="321" y="307"/>
                    <a:pt x="330" y="301"/>
                  </a:cubicBezTo>
                  <a:moveTo>
                    <a:pt x="296" y="324"/>
                  </a:moveTo>
                  <a:cubicBezTo>
                    <a:pt x="297" y="324"/>
                    <a:pt x="297" y="324"/>
                    <a:pt x="298" y="323"/>
                  </a:cubicBezTo>
                  <a:cubicBezTo>
                    <a:pt x="298" y="324"/>
                    <a:pt x="297" y="325"/>
                    <a:pt x="297" y="326"/>
                  </a:cubicBezTo>
                  <a:cubicBezTo>
                    <a:pt x="297" y="325"/>
                    <a:pt x="297" y="325"/>
                    <a:pt x="296" y="324"/>
                  </a:cubicBezTo>
                  <a:moveTo>
                    <a:pt x="298" y="319"/>
                  </a:moveTo>
                  <a:cubicBezTo>
                    <a:pt x="297" y="320"/>
                    <a:pt x="296" y="320"/>
                    <a:pt x="295" y="321"/>
                  </a:cubicBezTo>
                  <a:cubicBezTo>
                    <a:pt x="295" y="321"/>
                    <a:pt x="295" y="321"/>
                    <a:pt x="296" y="321"/>
                  </a:cubicBezTo>
                  <a:cubicBezTo>
                    <a:pt x="296" y="320"/>
                    <a:pt x="295" y="319"/>
                    <a:pt x="294" y="319"/>
                  </a:cubicBezTo>
                  <a:cubicBezTo>
                    <a:pt x="294" y="320"/>
                    <a:pt x="293" y="321"/>
                    <a:pt x="293" y="321"/>
                  </a:cubicBezTo>
                  <a:cubicBezTo>
                    <a:pt x="289" y="318"/>
                    <a:pt x="286" y="315"/>
                    <a:pt x="283" y="312"/>
                  </a:cubicBezTo>
                  <a:cubicBezTo>
                    <a:pt x="286" y="311"/>
                    <a:pt x="288" y="309"/>
                    <a:pt x="289" y="308"/>
                  </a:cubicBezTo>
                  <a:cubicBezTo>
                    <a:pt x="293" y="306"/>
                    <a:pt x="297" y="304"/>
                    <a:pt x="301" y="301"/>
                  </a:cubicBezTo>
                  <a:cubicBezTo>
                    <a:pt x="299" y="307"/>
                    <a:pt x="298" y="313"/>
                    <a:pt x="298" y="319"/>
                  </a:cubicBezTo>
                  <a:moveTo>
                    <a:pt x="285" y="281"/>
                  </a:moveTo>
                  <a:cubicBezTo>
                    <a:pt x="293" y="275"/>
                    <a:pt x="301" y="270"/>
                    <a:pt x="308" y="264"/>
                  </a:cubicBezTo>
                  <a:cubicBezTo>
                    <a:pt x="306" y="273"/>
                    <a:pt x="304" y="282"/>
                    <a:pt x="302" y="292"/>
                  </a:cubicBezTo>
                  <a:cubicBezTo>
                    <a:pt x="302" y="293"/>
                    <a:pt x="302" y="294"/>
                    <a:pt x="302" y="296"/>
                  </a:cubicBezTo>
                  <a:cubicBezTo>
                    <a:pt x="299" y="297"/>
                    <a:pt x="297" y="299"/>
                    <a:pt x="294" y="301"/>
                  </a:cubicBezTo>
                  <a:cubicBezTo>
                    <a:pt x="290" y="304"/>
                    <a:pt x="285" y="306"/>
                    <a:pt x="280" y="309"/>
                  </a:cubicBezTo>
                  <a:cubicBezTo>
                    <a:pt x="279" y="308"/>
                    <a:pt x="278" y="307"/>
                    <a:pt x="277" y="306"/>
                  </a:cubicBezTo>
                  <a:cubicBezTo>
                    <a:pt x="278" y="306"/>
                    <a:pt x="278" y="306"/>
                    <a:pt x="278" y="306"/>
                  </a:cubicBezTo>
                  <a:cubicBezTo>
                    <a:pt x="279" y="298"/>
                    <a:pt x="281" y="291"/>
                    <a:pt x="282" y="283"/>
                  </a:cubicBezTo>
                  <a:cubicBezTo>
                    <a:pt x="283" y="282"/>
                    <a:pt x="284" y="282"/>
                    <a:pt x="285" y="281"/>
                  </a:cubicBezTo>
                  <a:moveTo>
                    <a:pt x="281" y="271"/>
                  </a:moveTo>
                  <a:cubicBezTo>
                    <a:pt x="280" y="274"/>
                    <a:pt x="279" y="278"/>
                    <a:pt x="279" y="282"/>
                  </a:cubicBezTo>
                  <a:cubicBezTo>
                    <a:pt x="275" y="285"/>
                    <a:pt x="271" y="287"/>
                    <a:pt x="267" y="290"/>
                  </a:cubicBezTo>
                  <a:cubicBezTo>
                    <a:pt x="266" y="291"/>
                    <a:pt x="265" y="291"/>
                    <a:pt x="264" y="292"/>
                  </a:cubicBezTo>
                  <a:cubicBezTo>
                    <a:pt x="263" y="291"/>
                    <a:pt x="262" y="290"/>
                    <a:pt x="261" y="289"/>
                  </a:cubicBezTo>
                  <a:cubicBezTo>
                    <a:pt x="261" y="284"/>
                    <a:pt x="261" y="279"/>
                    <a:pt x="262" y="274"/>
                  </a:cubicBezTo>
                  <a:cubicBezTo>
                    <a:pt x="262" y="274"/>
                    <a:pt x="262" y="274"/>
                    <a:pt x="262" y="274"/>
                  </a:cubicBezTo>
                  <a:cubicBezTo>
                    <a:pt x="267" y="271"/>
                    <a:pt x="273" y="269"/>
                    <a:pt x="279" y="267"/>
                  </a:cubicBezTo>
                  <a:cubicBezTo>
                    <a:pt x="280" y="266"/>
                    <a:pt x="281" y="265"/>
                    <a:pt x="282" y="265"/>
                  </a:cubicBezTo>
                  <a:cubicBezTo>
                    <a:pt x="282" y="267"/>
                    <a:pt x="281" y="269"/>
                    <a:pt x="281" y="271"/>
                  </a:cubicBezTo>
                  <a:moveTo>
                    <a:pt x="258" y="286"/>
                  </a:moveTo>
                  <a:cubicBezTo>
                    <a:pt x="256" y="284"/>
                    <a:pt x="254" y="282"/>
                    <a:pt x="252" y="280"/>
                  </a:cubicBezTo>
                  <a:cubicBezTo>
                    <a:pt x="254" y="279"/>
                    <a:pt x="256" y="277"/>
                    <a:pt x="259" y="276"/>
                  </a:cubicBezTo>
                  <a:cubicBezTo>
                    <a:pt x="258" y="279"/>
                    <a:pt x="258" y="282"/>
                    <a:pt x="258" y="284"/>
                  </a:cubicBezTo>
                  <a:cubicBezTo>
                    <a:pt x="258" y="285"/>
                    <a:pt x="258" y="285"/>
                    <a:pt x="258" y="286"/>
                  </a:cubicBezTo>
                  <a:moveTo>
                    <a:pt x="289" y="232"/>
                  </a:moveTo>
                  <a:cubicBezTo>
                    <a:pt x="289" y="233"/>
                    <a:pt x="289" y="233"/>
                    <a:pt x="289" y="233"/>
                  </a:cubicBezTo>
                  <a:cubicBezTo>
                    <a:pt x="287" y="242"/>
                    <a:pt x="285" y="251"/>
                    <a:pt x="283" y="260"/>
                  </a:cubicBezTo>
                  <a:cubicBezTo>
                    <a:pt x="282" y="261"/>
                    <a:pt x="282" y="261"/>
                    <a:pt x="281" y="262"/>
                  </a:cubicBezTo>
                  <a:cubicBezTo>
                    <a:pt x="276" y="264"/>
                    <a:pt x="271" y="266"/>
                    <a:pt x="266" y="268"/>
                  </a:cubicBezTo>
                  <a:cubicBezTo>
                    <a:pt x="265" y="269"/>
                    <a:pt x="264" y="269"/>
                    <a:pt x="262" y="270"/>
                  </a:cubicBezTo>
                  <a:cubicBezTo>
                    <a:pt x="263" y="264"/>
                    <a:pt x="263" y="257"/>
                    <a:pt x="264" y="251"/>
                  </a:cubicBezTo>
                  <a:cubicBezTo>
                    <a:pt x="265" y="251"/>
                    <a:pt x="265" y="250"/>
                    <a:pt x="266" y="250"/>
                  </a:cubicBezTo>
                  <a:cubicBezTo>
                    <a:pt x="274" y="244"/>
                    <a:pt x="282" y="239"/>
                    <a:pt x="289" y="232"/>
                  </a:cubicBezTo>
                  <a:moveTo>
                    <a:pt x="271" y="217"/>
                  </a:moveTo>
                  <a:cubicBezTo>
                    <a:pt x="271" y="217"/>
                    <a:pt x="270" y="217"/>
                    <a:pt x="270" y="217"/>
                  </a:cubicBezTo>
                  <a:cubicBezTo>
                    <a:pt x="270" y="217"/>
                    <a:pt x="270" y="217"/>
                    <a:pt x="270" y="217"/>
                  </a:cubicBezTo>
                  <a:cubicBezTo>
                    <a:pt x="270" y="217"/>
                    <a:pt x="270" y="217"/>
                    <a:pt x="271" y="217"/>
                  </a:cubicBezTo>
                  <a:moveTo>
                    <a:pt x="254" y="235"/>
                  </a:moveTo>
                  <a:cubicBezTo>
                    <a:pt x="258" y="232"/>
                    <a:pt x="262" y="230"/>
                    <a:pt x="266" y="226"/>
                  </a:cubicBezTo>
                  <a:cubicBezTo>
                    <a:pt x="264" y="234"/>
                    <a:pt x="263" y="241"/>
                    <a:pt x="262" y="248"/>
                  </a:cubicBezTo>
                  <a:cubicBezTo>
                    <a:pt x="262" y="248"/>
                    <a:pt x="262" y="249"/>
                    <a:pt x="261" y="249"/>
                  </a:cubicBezTo>
                  <a:cubicBezTo>
                    <a:pt x="254" y="254"/>
                    <a:pt x="246" y="259"/>
                    <a:pt x="238" y="264"/>
                  </a:cubicBezTo>
                  <a:cubicBezTo>
                    <a:pt x="237" y="263"/>
                    <a:pt x="237" y="263"/>
                    <a:pt x="236" y="262"/>
                  </a:cubicBezTo>
                  <a:cubicBezTo>
                    <a:pt x="237" y="256"/>
                    <a:pt x="238" y="250"/>
                    <a:pt x="239" y="243"/>
                  </a:cubicBezTo>
                  <a:cubicBezTo>
                    <a:pt x="244" y="240"/>
                    <a:pt x="248" y="237"/>
                    <a:pt x="254" y="235"/>
                  </a:cubicBezTo>
                  <a:moveTo>
                    <a:pt x="226" y="251"/>
                  </a:moveTo>
                  <a:cubicBezTo>
                    <a:pt x="230" y="249"/>
                    <a:pt x="233" y="247"/>
                    <a:pt x="236" y="245"/>
                  </a:cubicBezTo>
                  <a:cubicBezTo>
                    <a:pt x="235" y="250"/>
                    <a:pt x="234" y="254"/>
                    <a:pt x="233" y="259"/>
                  </a:cubicBezTo>
                  <a:cubicBezTo>
                    <a:pt x="231" y="256"/>
                    <a:pt x="229" y="254"/>
                    <a:pt x="226" y="251"/>
                  </a:cubicBezTo>
                  <a:moveTo>
                    <a:pt x="237" y="236"/>
                  </a:moveTo>
                  <a:cubicBezTo>
                    <a:pt x="237" y="237"/>
                    <a:pt x="237" y="238"/>
                    <a:pt x="237" y="240"/>
                  </a:cubicBezTo>
                  <a:cubicBezTo>
                    <a:pt x="236" y="240"/>
                    <a:pt x="235" y="241"/>
                    <a:pt x="234" y="242"/>
                  </a:cubicBezTo>
                  <a:cubicBezTo>
                    <a:pt x="234" y="242"/>
                    <a:pt x="229" y="246"/>
                    <a:pt x="224" y="248"/>
                  </a:cubicBezTo>
                  <a:cubicBezTo>
                    <a:pt x="224" y="247"/>
                    <a:pt x="223" y="247"/>
                    <a:pt x="222" y="246"/>
                  </a:cubicBezTo>
                  <a:cubicBezTo>
                    <a:pt x="224" y="238"/>
                    <a:pt x="225" y="229"/>
                    <a:pt x="227" y="221"/>
                  </a:cubicBezTo>
                  <a:cubicBezTo>
                    <a:pt x="232" y="217"/>
                    <a:pt x="236" y="214"/>
                    <a:pt x="241" y="210"/>
                  </a:cubicBezTo>
                  <a:cubicBezTo>
                    <a:pt x="240" y="219"/>
                    <a:pt x="239" y="227"/>
                    <a:pt x="237" y="236"/>
                  </a:cubicBezTo>
                  <a:moveTo>
                    <a:pt x="182" y="170"/>
                  </a:moveTo>
                  <a:cubicBezTo>
                    <a:pt x="179" y="162"/>
                    <a:pt x="176" y="155"/>
                    <a:pt x="174" y="147"/>
                  </a:cubicBezTo>
                  <a:cubicBezTo>
                    <a:pt x="174" y="146"/>
                    <a:pt x="174" y="145"/>
                    <a:pt x="174" y="144"/>
                  </a:cubicBezTo>
                  <a:cubicBezTo>
                    <a:pt x="179" y="142"/>
                    <a:pt x="183" y="139"/>
                    <a:pt x="187" y="137"/>
                  </a:cubicBezTo>
                  <a:cubicBezTo>
                    <a:pt x="188" y="136"/>
                    <a:pt x="189" y="136"/>
                    <a:pt x="191" y="135"/>
                  </a:cubicBezTo>
                  <a:cubicBezTo>
                    <a:pt x="189" y="139"/>
                    <a:pt x="188" y="144"/>
                    <a:pt x="187" y="148"/>
                  </a:cubicBezTo>
                  <a:cubicBezTo>
                    <a:pt x="185" y="154"/>
                    <a:pt x="183" y="161"/>
                    <a:pt x="182" y="167"/>
                  </a:cubicBezTo>
                  <a:cubicBezTo>
                    <a:pt x="182" y="168"/>
                    <a:pt x="182" y="169"/>
                    <a:pt x="182" y="170"/>
                  </a:cubicBezTo>
                  <a:moveTo>
                    <a:pt x="180" y="137"/>
                  </a:moveTo>
                  <a:cubicBezTo>
                    <a:pt x="178" y="138"/>
                    <a:pt x="177" y="139"/>
                    <a:pt x="175" y="140"/>
                  </a:cubicBezTo>
                  <a:cubicBezTo>
                    <a:pt x="176" y="136"/>
                    <a:pt x="176" y="132"/>
                    <a:pt x="177" y="129"/>
                  </a:cubicBezTo>
                  <a:cubicBezTo>
                    <a:pt x="181" y="126"/>
                    <a:pt x="186" y="123"/>
                    <a:pt x="191" y="121"/>
                  </a:cubicBezTo>
                  <a:cubicBezTo>
                    <a:pt x="192" y="120"/>
                    <a:pt x="194" y="119"/>
                    <a:pt x="196" y="118"/>
                  </a:cubicBezTo>
                  <a:cubicBezTo>
                    <a:pt x="194" y="122"/>
                    <a:pt x="193" y="126"/>
                    <a:pt x="192" y="131"/>
                  </a:cubicBezTo>
                  <a:cubicBezTo>
                    <a:pt x="188" y="133"/>
                    <a:pt x="184" y="135"/>
                    <a:pt x="180" y="137"/>
                  </a:cubicBezTo>
                  <a:moveTo>
                    <a:pt x="172" y="142"/>
                  </a:moveTo>
                  <a:cubicBezTo>
                    <a:pt x="172" y="142"/>
                    <a:pt x="172" y="142"/>
                    <a:pt x="172" y="142"/>
                  </a:cubicBezTo>
                  <a:cubicBezTo>
                    <a:pt x="171" y="139"/>
                    <a:pt x="170" y="137"/>
                    <a:pt x="169" y="134"/>
                  </a:cubicBezTo>
                  <a:cubicBezTo>
                    <a:pt x="170" y="133"/>
                    <a:pt x="171" y="133"/>
                    <a:pt x="172" y="132"/>
                  </a:cubicBezTo>
                  <a:cubicBezTo>
                    <a:pt x="172" y="135"/>
                    <a:pt x="172" y="138"/>
                    <a:pt x="172" y="142"/>
                  </a:cubicBezTo>
                  <a:moveTo>
                    <a:pt x="185" y="178"/>
                  </a:moveTo>
                  <a:cubicBezTo>
                    <a:pt x="185" y="177"/>
                    <a:pt x="185" y="177"/>
                    <a:pt x="184" y="177"/>
                  </a:cubicBezTo>
                  <a:cubicBezTo>
                    <a:pt x="185" y="176"/>
                    <a:pt x="185" y="176"/>
                    <a:pt x="186" y="176"/>
                  </a:cubicBezTo>
                  <a:cubicBezTo>
                    <a:pt x="191" y="172"/>
                    <a:pt x="196" y="168"/>
                    <a:pt x="202" y="165"/>
                  </a:cubicBezTo>
                  <a:cubicBezTo>
                    <a:pt x="201" y="166"/>
                    <a:pt x="201" y="167"/>
                    <a:pt x="201" y="169"/>
                  </a:cubicBezTo>
                  <a:cubicBezTo>
                    <a:pt x="199" y="174"/>
                    <a:pt x="198" y="179"/>
                    <a:pt x="197" y="185"/>
                  </a:cubicBezTo>
                  <a:cubicBezTo>
                    <a:pt x="194" y="186"/>
                    <a:pt x="192" y="188"/>
                    <a:pt x="189" y="189"/>
                  </a:cubicBezTo>
                  <a:cubicBezTo>
                    <a:pt x="187" y="185"/>
                    <a:pt x="186" y="182"/>
                    <a:pt x="185" y="178"/>
                  </a:cubicBezTo>
                  <a:moveTo>
                    <a:pt x="196" y="189"/>
                  </a:moveTo>
                  <a:cubicBezTo>
                    <a:pt x="195" y="194"/>
                    <a:pt x="195" y="198"/>
                    <a:pt x="194" y="202"/>
                  </a:cubicBezTo>
                  <a:cubicBezTo>
                    <a:pt x="193" y="199"/>
                    <a:pt x="192" y="196"/>
                    <a:pt x="190" y="193"/>
                  </a:cubicBezTo>
                  <a:cubicBezTo>
                    <a:pt x="192" y="192"/>
                    <a:pt x="194" y="191"/>
                    <a:pt x="196" y="189"/>
                  </a:cubicBezTo>
                  <a:moveTo>
                    <a:pt x="197" y="207"/>
                  </a:moveTo>
                  <a:cubicBezTo>
                    <a:pt x="197" y="207"/>
                    <a:pt x="197" y="207"/>
                    <a:pt x="196" y="206"/>
                  </a:cubicBezTo>
                  <a:cubicBezTo>
                    <a:pt x="196" y="203"/>
                    <a:pt x="197" y="200"/>
                    <a:pt x="197" y="198"/>
                  </a:cubicBezTo>
                  <a:cubicBezTo>
                    <a:pt x="198" y="195"/>
                    <a:pt x="198" y="191"/>
                    <a:pt x="199" y="188"/>
                  </a:cubicBezTo>
                  <a:cubicBezTo>
                    <a:pt x="211" y="181"/>
                    <a:pt x="222" y="173"/>
                    <a:pt x="233" y="166"/>
                  </a:cubicBezTo>
                  <a:cubicBezTo>
                    <a:pt x="231" y="177"/>
                    <a:pt x="229" y="188"/>
                    <a:pt x="228" y="199"/>
                  </a:cubicBezTo>
                  <a:cubicBezTo>
                    <a:pt x="224" y="202"/>
                    <a:pt x="220" y="204"/>
                    <a:pt x="217" y="207"/>
                  </a:cubicBezTo>
                  <a:cubicBezTo>
                    <a:pt x="213" y="210"/>
                    <a:pt x="209" y="213"/>
                    <a:pt x="205" y="216"/>
                  </a:cubicBezTo>
                  <a:cubicBezTo>
                    <a:pt x="207" y="214"/>
                    <a:pt x="209" y="212"/>
                    <a:pt x="211" y="210"/>
                  </a:cubicBezTo>
                  <a:cubicBezTo>
                    <a:pt x="212" y="210"/>
                    <a:pt x="211" y="209"/>
                    <a:pt x="211" y="210"/>
                  </a:cubicBezTo>
                  <a:cubicBezTo>
                    <a:pt x="207" y="211"/>
                    <a:pt x="204" y="214"/>
                    <a:pt x="202" y="216"/>
                  </a:cubicBezTo>
                  <a:cubicBezTo>
                    <a:pt x="200" y="214"/>
                    <a:pt x="199" y="211"/>
                    <a:pt x="197" y="208"/>
                  </a:cubicBezTo>
                  <a:cubicBezTo>
                    <a:pt x="197" y="208"/>
                    <a:pt x="197" y="208"/>
                    <a:pt x="198" y="208"/>
                  </a:cubicBezTo>
                  <a:cubicBezTo>
                    <a:pt x="198" y="208"/>
                    <a:pt x="197" y="207"/>
                    <a:pt x="197" y="207"/>
                  </a:cubicBezTo>
                  <a:moveTo>
                    <a:pt x="213" y="213"/>
                  </a:moveTo>
                  <a:cubicBezTo>
                    <a:pt x="218" y="209"/>
                    <a:pt x="223" y="206"/>
                    <a:pt x="227" y="203"/>
                  </a:cubicBezTo>
                  <a:cubicBezTo>
                    <a:pt x="227" y="203"/>
                    <a:pt x="227" y="204"/>
                    <a:pt x="227" y="205"/>
                  </a:cubicBezTo>
                  <a:cubicBezTo>
                    <a:pt x="226" y="210"/>
                    <a:pt x="225" y="214"/>
                    <a:pt x="224" y="219"/>
                  </a:cubicBezTo>
                  <a:cubicBezTo>
                    <a:pt x="220" y="222"/>
                    <a:pt x="215" y="226"/>
                    <a:pt x="210" y="229"/>
                  </a:cubicBezTo>
                  <a:cubicBezTo>
                    <a:pt x="208" y="226"/>
                    <a:pt x="206" y="223"/>
                    <a:pt x="204" y="220"/>
                  </a:cubicBezTo>
                  <a:cubicBezTo>
                    <a:pt x="207" y="218"/>
                    <a:pt x="210" y="216"/>
                    <a:pt x="213" y="213"/>
                  </a:cubicBezTo>
                  <a:moveTo>
                    <a:pt x="242" y="207"/>
                  </a:moveTo>
                  <a:cubicBezTo>
                    <a:pt x="237" y="210"/>
                    <a:pt x="233" y="213"/>
                    <a:pt x="228" y="216"/>
                  </a:cubicBezTo>
                  <a:cubicBezTo>
                    <a:pt x="229" y="211"/>
                    <a:pt x="230" y="206"/>
                    <a:pt x="231" y="202"/>
                  </a:cubicBezTo>
                  <a:cubicBezTo>
                    <a:pt x="231" y="201"/>
                    <a:pt x="231" y="201"/>
                    <a:pt x="231" y="200"/>
                  </a:cubicBezTo>
                  <a:cubicBezTo>
                    <a:pt x="231" y="200"/>
                    <a:pt x="231" y="200"/>
                    <a:pt x="232" y="200"/>
                  </a:cubicBezTo>
                  <a:cubicBezTo>
                    <a:pt x="236" y="196"/>
                    <a:pt x="240" y="193"/>
                    <a:pt x="245" y="189"/>
                  </a:cubicBezTo>
                  <a:cubicBezTo>
                    <a:pt x="244" y="195"/>
                    <a:pt x="243" y="201"/>
                    <a:pt x="242" y="207"/>
                  </a:cubicBezTo>
                  <a:moveTo>
                    <a:pt x="252" y="151"/>
                  </a:moveTo>
                  <a:cubicBezTo>
                    <a:pt x="250" y="162"/>
                    <a:pt x="248" y="173"/>
                    <a:pt x="246" y="184"/>
                  </a:cubicBezTo>
                  <a:cubicBezTo>
                    <a:pt x="246" y="185"/>
                    <a:pt x="245" y="185"/>
                    <a:pt x="245" y="186"/>
                  </a:cubicBezTo>
                  <a:cubicBezTo>
                    <a:pt x="241" y="189"/>
                    <a:pt x="236" y="193"/>
                    <a:pt x="231" y="197"/>
                  </a:cubicBezTo>
                  <a:cubicBezTo>
                    <a:pt x="233" y="185"/>
                    <a:pt x="235" y="174"/>
                    <a:pt x="237" y="163"/>
                  </a:cubicBezTo>
                  <a:cubicBezTo>
                    <a:pt x="242" y="159"/>
                    <a:pt x="247" y="155"/>
                    <a:pt x="252" y="151"/>
                  </a:cubicBezTo>
                  <a:moveTo>
                    <a:pt x="207" y="161"/>
                  </a:moveTo>
                  <a:cubicBezTo>
                    <a:pt x="214" y="156"/>
                    <a:pt x="222" y="152"/>
                    <a:pt x="229" y="148"/>
                  </a:cubicBezTo>
                  <a:cubicBezTo>
                    <a:pt x="232" y="147"/>
                    <a:pt x="234" y="145"/>
                    <a:pt x="237" y="143"/>
                  </a:cubicBezTo>
                  <a:cubicBezTo>
                    <a:pt x="236" y="146"/>
                    <a:pt x="236" y="149"/>
                    <a:pt x="235" y="152"/>
                  </a:cubicBezTo>
                  <a:cubicBezTo>
                    <a:pt x="234" y="156"/>
                    <a:pt x="234" y="159"/>
                    <a:pt x="233" y="163"/>
                  </a:cubicBezTo>
                  <a:cubicBezTo>
                    <a:pt x="231" y="164"/>
                    <a:pt x="229" y="165"/>
                    <a:pt x="227" y="167"/>
                  </a:cubicBezTo>
                  <a:cubicBezTo>
                    <a:pt x="218" y="173"/>
                    <a:pt x="209" y="178"/>
                    <a:pt x="200" y="183"/>
                  </a:cubicBezTo>
                  <a:cubicBezTo>
                    <a:pt x="201" y="179"/>
                    <a:pt x="202" y="175"/>
                    <a:pt x="203" y="171"/>
                  </a:cubicBezTo>
                  <a:cubicBezTo>
                    <a:pt x="204" y="168"/>
                    <a:pt x="204" y="165"/>
                    <a:pt x="205" y="162"/>
                  </a:cubicBezTo>
                  <a:cubicBezTo>
                    <a:pt x="206" y="162"/>
                    <a:pt x="206" y="161"/>
                    <a:pt x="207" y="161"/>
                  </a:cubicBezTo>
                  <a:moveTo>
                    <a:pt x="211" y="124"/>
                  </a:moveTo>
                  <a:cubicBezTo>
                    <a:pt x="208" y="136"/>
                    <a:pt x="206" y="148"/>
                    <a:pt x="203" y="160"/>
                  </a:cubicBezTo>
                  <a:cubicBezTo>
                    <a:pt x="198" y="163"/>
                    <a:pt x="193" y="166"/>
                    <a:pt x="188" y="170"/>
                  </a:cubicBezTo>
                  <a:cubicBezTo>
                    <a:pt x="187" y="171"/>
                    <a:pt x="185" y="172"/>
                    <a:pt x="184" y="173"/>
                  </a:cubicBezTo>
                  <a:cubicBezTo>
                    <a:pt x="184" y="172"/>
                    <a:pt x="184" y="172"/>
                    <a:pt x="184" y="171"/>
                  </a:cubicBezTo>
                  <a:cubicBezTo>
                    <a:pt x="186" y="164"/>
                    <a:pt x="187" y="156"/>
                    <a:pt x="189" y="149"/>
                  </a:cubicBezTo>
                  <a:cubicBezTo>
                    <a:pt x="191" y="144"/>
                    <a:pt x="193" y="138"/>
                    <a:pt x="194" y="133"/>
                  </a:cubicBezTo>
                  <a:cubicBezTo>
                    <a:pt x="200" y="129"/>
                    <a:pt x="206" y="126"/>
                    <a:pt x="212" y="123"/>
                  </a:cubicBezTo>
                  <a:cubicBezTo>
                    <a:pt x="212" y="123"/>
                    <a:pt x="212" y="123"/>
                    <a:pt x="211" y="124"/>
                  </a:cubicBezTo>
                  <a:moveTo>
                    <a:pt x="214" y="107"/>
                  </a:moveTo>
                  <a:cubicBezTo>
                    <a:pt x="215" y="107"/>
                    <a:pt x="216" y="106"/>
                    <a:pt x="217" y="106"/>
                  </a:cubicBezTo>
                  <a:cubicBezTo>
                    <a:pt x="215" y="110"/>
                    <a:pt x="214" y="115"/>
                    <a:pt x="213" y="119"/>
                  </a:cubicBezTo>
                  <a:cubicBezTo>
                    <a:pt x="207" y="122"/>
                    <a:pt x="201" y="125"/>
                    <a:pt x="195" y="129"/>
                  </a:cubicBezTo>
                  <a:cubicBezTo>
                    <a:pt x="197" y="124"/>
                    <a:pt x="198" y="120"/>
                    <a:pt x="199" y="116"/>
                  </a:cubicBezTo>
                  <a:cubicBezTo>
                    <a:pt x="204" y="113"/>
                    <a:pt x="209" y="110"/>
                    <a:pt x="214" y="107"/>
                  </a:cubicBezTo>
                  <a:moveTo>
                    <a:pt x="193" y="79"/>
                  </a:moveTo>
                  <a:cubicBezTo>
                    <a:pt x="196" y="77"/>
                    <a:pt x="197" y="76"/>
                    <a:pt x="199" y="74"/>
                  </a:cubicBezTo>
                  <a:cubicBezTo>
                    <a:pt x="200" y="73"/>
                    <a:pt x="201" y="71"/>
                    <a:pt x="202" y="70"/>
                  </a:cubicBezTo>
                  <a:cubicBezTo>
                    <a:pt x="204" y="67"/>
                    <a:pt x="204" y="67"/>
                    <a:pt x="205" y="70"/>
                  </a:cubicBezTo>
                  <a:cubicBezTo>
                    <a:pt x="204" y="70"/>
                    <a:pt x="205" y="71"/>
                    <a:pt x="205" y="71"/>
                  </a:cubicBezTo>
                  <a:cubicBezTo>
                    <a:pt x="206" y="70"/>
                    <a:pt x="207" y="69"/>
                    <a:pt x="208" y="69"/>
                  </a:cubicBezTo>
                  <a:cubicBezTo>
                    <a:pt x="204" y="81"/>
                    <a:pt x="202" y="94"/>
                    <a:pt x="199" y="107"/>
                  </a:cubicBezTo>
                  <a:cubicBezTo>
                    <a:pt x="198" y="109"/>
                    <a:pt x="197" y="111"/>
                    <a:pt x="197" y="113"/>
                  </a:cubicBezTo>
                  <a:cubicBezTo>
                    <a:pt x="194" y="115"/>
                    <a:pt x="191" y="117"/>
                    <a:pt x="188" y="118"/>
                  </a:cubicBezTo>
                  <a:cubicBezTo>
                    <a:pt x="184" y="120"/>
                    <a:pt x="181" y="122"/>
                    <a:pt x="178" y="124"/>
                  </a:cubicBezTo>
                  <a:cubicBezTo>
                    <a:pt x="179" y="119"/>
                    <a:pt x="180" y="115"/>
                    <a:pt x="181" y="110"/>
                  </a:cubicBezTo>
                  <a:cubicBezTo>
                    <a:pt x="184" y="100"/>
                    <a:pt x="187" y="91"/>
                    <a:pt x="190" y="82"/>
                  </a:cubicBezTo>
                  <a:cubicBezTo>
                    <a:pt x="191" y="81"/>
                    <a:pt x="192" y="80"/>
                    <a:pt x="193" y="79"/>
                  </a:cubicBezTo>
                  <a:moveTo>
                    <a:pt x="175" y="96"/>
                  </a:moveTo>
                  <a:cubicBezTo>
                    <a:pt x="178" y="93"/>
                    <a:pt x="179" y="91"/>
                    <a:pt x="182" y="88"/>
                  </a:cubicBezTo>
                  <a:cubicBezTo>
                    <a:pt x="183" y="86"/>
                    <a:pt x="184" y="85"/>
                    <a:pt x="186" y="84"/>
                  </a:cubicBezTo>
                  <a:cubicBezTo>
                    <a:pt x="181" y="98"/>
                    <a:pt x="175" y="113"/>
                    <a:pt x="173" y="128"/>
                  </a:cubicBezTo>
                  <a:cubicBezTo>
                    <a:pt x="171" y="129"/>
                    <a:pt x="170" y="130"/>
                    <a:pt x="168" y="131"/>
                  </a:cubicBezTo>
                  <a:cubicBezTo>
                    <a:pt x="166" y="124"/>
                    <a:pt x="163" y="117"/>
                    <a:pt x="161" y="110"/>
                  </a:cubicBezTo>
                  <a:cubicBezTo>
                    <a:pt x="165" y="105"/>
                    <a:pt x="170" y="101"/>
                    <a:pt x="175" y="96"/>
                  </a:cubicBezTo>
                  <a:moveTo>
                    <a:pt x="215" y="230"/>
                  </a:moveTo>
                  <a:cubicBezTo>
                    <a:pt x="218" y="227"/>
                    <a:pt x="221" y="225"/>
                    <a:pt x="224" y="223"/>
                  </a:cubicBezTo>
                  <a:cubicBezTo>
                    <a:pt x="222" y="230"/>
                    <a:pt x="221" y="237"/>
                    <a:pt x="221" y="244"/>
                  </a:cubicBezTo>
                  <a:cubicBezTo>
                    <a:pt x="218" y="240"/>
                    <a:pt x="215" y="236"/>
                    <a:pt x="212" y="232"/>
                  </a:cubicBezTo>
                  <a:cubicBezTo>
                    <a:pt x="213" y="231"/>
                    <a:pt x="214" y="230"/>
                    <a:pt x="215" y="230"/>
                  </a:cubicBezTo>
                  <a:moveTo>
                    <a:pt x="240" y="267"/>
                  </a:moveTo>
                  <a:cubicBezTo>
                    <a:pt x="247" y="262"/>
                    <a:pt x="254" y="258"/>
                    <a:pt x="261" y="253"/>
                  </a:cubicBezTo>
                  <a:cubicBezTo>
                    <a:pt x="261" y="254"/>
                    <a:pt x="261" y="255"/>
                    <a:pt x="261" y="257"/>
                  </a:cubicBezTo>
                  <a:cubicBezTo>
                    <a:pt x="260" y="262"/>
                    <a:pt x="259" y="267"/>
                    <a:pt x="259" y="272"/>
                  </a:cubicBezTo>
                  <a:cubicBezTo>
                    <a:pt x="257" y="273"/>
                    <a:pt x="255" y="274"/>
                    <a:pt x="254" y="275"/>
                  </a:cubicBezTo>
                  <a:cubicBezTo>
                    <a:pt x="252" y="275"/>
                    <a:pt x="251" y="276"/>
                    <a:pt x="250" y="277"/>
                  </a:cubicBezTo>
                  <a:cubicBezTo>
                    <a:pt x="247" y="273"/>
                    <a:pt x="243" y="270"/>
                    <a:pt x="240" y="267"/>
                  </a:cubicBezTo>
                  <a:moveTo>
                    <a:pt x="277" y="287"/>
                  </a:moveTo>
                  <a:cubicBezTo>
                    <a:pt x="276" y="293"/>
                    <a:pt x="275" y="299"/>
                    <a:pt x="276" y="305"/>
                  </a:cubicBezTo>
                  <a:cubicBezTo>
                    <a:pt x="273" y="301"/>
                    <a:pt x="269" y="298"/>
                    <a:pt x="266" y="295"/>
                  </a:cubicBezTo>
                  <a:cubicBezTo>
                    <a:pt x="270" y="292"/>
                    <a:pt x="274" y="289"/>
                    <a:pt x="277" y="287"/>
                  </a:cubicBezTo>
                  <a:moveTo>
                    <a:pt x="386" y="392"/>
                  </a:moveTo>
                  <a:cubicBezTo>
                    <a:pt x="381" y="388"/>
                    <a:pt x="377" y="385"/>
                    <a:pt x="373" y="382"/>
                  </a:cubicBezTo>
                  <a:cubicBezTo>
                    <a:pt x="381" y="377"/>
                    <a:pt x="389" y="370"/>
                    <a:pt x="396" y="364"/>
                  </a:cubicBezTo>
                  <a:cubicBezTo>
                    <a:pt x="396" y="367"/>
                    <a:pt x="395" y="370"/>
                    <a:pt x="395" y="373"/>
                  </a:cubicBezTo>
                  <a:cubicBezTo>
                    <a:pt x="395" y="379"/>
                    <a:pt x="396" y="390"/>
                    <a:pt x="393" y="396"/>
                  </a:cubicBezTo>
                  <a:cubicBezTo>
                    <a:pt x="390" y="395"/>
                    <a:pt x="388" y="393"/>
                    <a:pt x="386" y="392"/>
                  </a:cubicBezTo>
                  <a:moveTo>
                    <a:pt x="395" y="398"/>
                  </a:moveTo>
                  <a:cubicBezTo>
                    <a:pt x="396" y="397"/>
                    <a:pt x="396" y="395"/>
                    <a:pt x="397" y="394"/>
                  </a:cubicBezTo>
                  <a:cubicBezTo>
                    <a:pt x="397" y="394"/>
                    <a:pt x="397" y="394"/>
                    <a:pt x="397" y="394"/>
                  </a:cubicBezTo>
                  <a:cubicBezTo>
                    <a:pt x="401" y="392"/>
                    <a:pt x="404" y="389"/>
                    <a:pt x="408" y="387"/>
                  </a:cubicBezTo>
                  <a:cubicBezTo>
                    <a:pt x="408" y="390"/>
                    <a:pt x="408" y="394"/>
                    <a:pt x="408" y="397"/>
                  </a:cubicBezTo>
                  <a:cubicBezTo>
                    <a:pt x="408" y="399"/>
                    <a:pt x="410" y="399"/>
                    <a:pt x="410" y="397"/>
                  </a:cubicBezTo>
                  <a:cubicBezTo>
                    <a:pt x="411" y="393"/>
                    <a:pt x="411" y="389"/>
                    <a:pt x="412" y="385"/>
                  </a:cubicBezTo>
                  <a:cubicBezTo>
                    <a:pt x="420" y="380"/>
                    <a:pt x="427" y="374"/>
                    <a:pt x="435" y="368"/>
                  </a:cubicBezTo>
                  <a:cubicBezTo>
                    <a:pt x="435" y="368"/>
                    <a:pt x="435" y="368"/>
                    <a:pt x="435" y="368"/>
                  </a:cubicBezTo>
                  <a:cubicBezTo>
                    <a:pt x="434" y="375"/>
                    <a:pt x="433" y="382"/>
                    <a:pt x="433" y="388"/>
                  </a:cubicBezTo>
                  <a:cubicBezTo>
                    <a:pt x="427" y="392"/>
                    <a:pt x="421" y="396"/>
                    <a:pt x="415" y="401"/>
                  </a:cubicBezTo>
                  <a:cubicBezTo>
                    <a:pt x="415" y="401"/>
                    <a:pt x="415" y="401"/>
                    <a:pt x="414" y="401"/>
                  </a:cubicBezTo>
                  <a:cubicBezTo>
                    <a:pt x="413" y="403"/>
                    <a:pt x="413" y="403"/>
                    <a:pt x="412" y="405"/>
                  </a:cubicBezTo>
                  <a:cubicBezTo>
                    <a:pt x="406" y="402"/>
                    <a:pt x="401" y="400"/>
                    <a:pt x="396" y="398"/>
                  </a:cubicBezTo>
                  <a:cubicBezTo>
                    <a:pt x="395" y="398"/>
                    <a:pt x="395" y="398"/>
                    <a:pt x="395" y="398"/>
                  </a:cubicBezTo>
                  <a:moveTo>
                    <a:pt x="488" y="436"/>
                  </a:moveTo>
                  <a:cubicBezTo>
                    <a:pt x="492" y="433"/>
                    <a:pt x="496" y="429"/>
                    <a:pt x="501" y="426"/>
                  </a:cubicBezTo>
                  <a:cubicBezTo>
                    <a:pt x="500" y="429"/>
                    <a:pt x="498" y="434"/>
                    <a:pt x="497" y="439"/>
                  </a:cubicBezTo>
                  <a:cubicBezTo>
                    <a:pt x="496" y="438"/>
                    <a:pt x="494" y="438"/>
                    <a:pt x="492" y="438"/>
                  </a:cubicBezTo>
                  <a:cubicBezTo>
                    <a:pt x="491" y="437"/>
                    <a:pt x="489" y="437"/>
                    <a:pt x="488" y="436"/>
                  </a:cubicBezTo>
                  <a:moveTo>
                    <a:pt x="501" y="440"/>
                  </a:moveTo>
                  <a:cubicBezTo>
                    <a:pt x="501" y="439"/>
                    <a:pt x="501" y="439"/>
                    <a:pt x="501" y="439"/>
                  </a:cubicBezTo>
                  <a:cubicBezTo>
                    <a:pt x="501" y="436"/>
                    <a:pt x="502" y="433"/>
                    <a:pt x="503" y="431"/>
                  </a:cubicBezTo>
                  <a:cubicBezTo>
                    <a:pt x="504" y="428"/>
                    <a:pt x="504" y="425"/>
                    <a:pt x="505" y="422"/>
                  </a:cubicBezTo>
                  <a:cubicBezTo>
                    <a:pt x="514" y="416"/>
                    <a:pt x="523" y="409"/>
                    <a:pt x="531" y="403"/>
                  </a:cubicBezTo>
                  <a:cubicBezTo>
                    <a:pt x="531" y="404"/>
                    <a:pt x="531" y="405"/>
                    <a:pt x="531" y="406"/>
                  </a:cubicBezTo>
                  <a:cubicBezTo>
                    <a:pt x="529" y="413"/>
                    <a:pt x="528" y="421"/>
                    <a:pt x="526" y="428"/>
                  </a:cubicBezTo>
                  <a:cubicBezTo>
                    <a:pt x="525" y="430"/>
                    <a:pt x="523" y="432"/>
                    <a:pt x="522" y="435"/>
                  </a:cubicBezTo>
                  <a:cubicBezTo>
                    <a:pt x="521" y="436"/>
                    <a:pt x="524" y="438"/>
                    <a:pt x="525" y="437"/>
                  </a:cubicBezTo>
                  <a:cubicBezTo>
                    <a:pt x="525" y="437"/>
                    <a:pt x="525" y="437"/>
                    <a:pt x="525" y="437"/>
                  </a:cubicBezTo>
                  <a:cubicBezTo>
                    <a:pt x="525" y="436"/>
                    <a:pt x="525" y="436"/>
                    <a:pt x="526" y="436"/>
                  </a:cubicBezTo>
                  <a:cubicBezTo>
                    <a:pt x="526" y="439"/>
                    <a:pt x="525" y="442"/>
                    <a:pt x="526" y="445"/>
                  </a:cubicBezTo>
                  <a:cubicBezTo>
                    <a:pt x="526" y="445"/>
                    <a:pt x="526" y="445"/>
                    <a:pt x="526" y="445"/>
                  </a:cubicBezTo>
                  <a:cubicBezTo>
                    <a:pt x="526" y="447"/>
                    <a:pt x="528" y="447"/>
                    <a:pt x="528" y="445"/>
                  </a:cubicBezTo>
                  <a:cubicBezTo>
                    <a:pt x="529" y="440"/>
                    <a:pt x="529" y="435"/>
                    <a:pt x="530" y="431"/>
                  </a:cubicBezTo>
                  <a:cubicBezTo>
                    <a:pt x="536" y="424"/>
                    <a:pt x="542" y="418"/>
                    <a:pt x="549" y="412"/>
                  </a:cubicBezTo>
                  <a:cubicBezTo>
                    <a:pt x="548" y="417"/>
                    <a:pt x="547" y="422"/>
                    <a:pt x="546" y="427"/>
                  </a:cubicBezTo>
                  <a:cubicBezTo>
                    <a:pt x="546" y="428"/>
                    <a:pt x="545" y="430"/>
                    <a:pt x="545" y="432"/>
                  </a:cubicBezTo>
                  <a:cubicBezTo>
                    <a:pt x="543" y="433"/>
                    <a:pt x="542" y="434"/>
                    <a:pt x="541" y="435"/>
                  </a:cubicBezTo>
                  <a:cubicBezTo>
                    <a:pt x="538" y="437"/>
                    <a:pt x="537" y="439"/>
                    <a:pt x="536" y="442"/>
                  </a:cubicBezTo>
                  <a:cubicBezTo>
                    <a:pt x="536" y="442"/>
                    <a:pt x="537" y="443"/>
                    <a:pt x="538" y="443"/>
                  </a:cubicBezTo>
                  <a:cubicBezTo>
                    <a:pt x="539" y="440"/>
                    <a:pt x="541" y="438"/>
                    <a:pt x="544" y="436"/>
                  </a:cubicBezTo>
                  <a:cubicBezTo>
                    <a:pt x="542" y="441"/>
                    <a:pt x="541" y="447"/>
                    <a:pt x="540" y="452"/>
                  </a:cubicBezTo>
                  <a:cubicBezTo>
                    <a:pt x="539" y="451"/>
                    <a:pt x="537" y="451"/>
                    <a:pt x="536" y="451"/>
                  </a:cubicBezTo>
                  <a:cubicBezTo>
                    <a:pt x="524" y="449"/>
                    <a:pt x="512" y="444"/>
                    <a:pt x="501" y="440"/>
                  </a:cubicBezTo>
                  <a:moveTo>
                    <a:pt x="593" y="458"/>
                  </a:moveTo>
                  <a:cubicBezTo>
                    <a:pt x="593" y="455"/>
                    <a:pt x="594" y="452"/>
                    <a:pt x="594" y="450"/>
                  </a:cubicBezTo>
                  <a:cubicBezTo>
                    <a:pt x="597" y="450"/>
                    <a:pt x="600" y="449"/>
                    <a:pt x="603" y="448"/>
                  </a:cubicBezTo>
                  <a:cubicBezTo>
                    <a:pt x="605" y="447"/>
                    <a:pt x="606" y="446"/>
                    <a:pt x="608" y="445"/>
                  </a:cubicBezTo>
                  <a:cubicBezTo>
                    <a:pt x="609" y="444"/>
                    <a:pt x="610" y="444"/>
                    <a:pt x="611" y="443"/>
                  </a:cubicBezTo>
                  <a:cubicBezTo>
                    <a:pt x="611" y="444"/>
                    <a:pt x="611" y="445"/>
                    <a:pt x="611" y="446"/>
                  </a:cubicBezTo>
                  <a:cubicBezTo>
                    <a:pt x="611" y="446"/>
                    <a:pt x="609" y="447"/>
                    <a:pt x="609" y="448"/>
                  </a:cubicBezTo>
                  <a:cubicBezTo>
                    <a:pt x="608" y="448"/>
                    <a:pt x="609" y="449"/>
                    <a:pt x="609" y="448"/>
                  </a:cubicBezTo>
                  <a:cubicBezTo>
                    <a:pt x="612" y="447"/>
                    <a:pt x="615" y="446"/>
                    <a:pt x="614" y="442"/>
                  </a:cubicBezTo>
                  <a:cubicBezTo>
                    <a:pt x="613" y="441"/>
                    <a:pt x="613" y="441"/>
                    <a:pt x="613" y="441"/>
                  </a:cubicBezTo>
                  <a:cubicBezTo>
                    <a:pt x="610" y="441"/>
                    <a:pt x="608" y="443"/>
                    <a:pt x="606" y="445"/>
                  </a:cubicBezTo>
                  <a:cubicBezTo>
                    <a:pt x="602" y="447"/>
                    <a:pt x="598" y="448"/>
                    <a:pt x="594" y="447"/>
                  </a:cubicBezTo>
                  <a:cubicBezTo>
                    <a:pt x="595" y="444"/>
                    <a:pt x="595" y="441"/>
                    <a:pt x="596" y="438"/>
                  </a:cubicBezTo>
                  <a:cubicBezTo>
                    <a:pt x="597" y="437"/>
                    <a:pt x="598" y="435"/>
                    <a:pt x="599" y="434"/>
                  </a:cubicBezTo>
                  <a:cubicBezTo>
                    <a:pt x="602" y="430"/>
                    <a:pt x="606" y="427"/>
                    <a:pt x="609" y="423"/>
                  </a:cubicBezTo>
                  <a:cubicBezTo>
                    <a:pt x="609" y="422"/>
                    <a:pt x="609" y="421"/>
                    <a:pt x="608" y="421"/>
                  </a:cubicBezTo>
                  <a:cubicBezTo>
                    <a:pt x="608" y="421"/>
                    <a:pt x="607" y="421"/>
                    <a:pt x="607" y="421"/>
                  </a:cubicBezTo>
                  <a:cubicBezTo>
                    <a:pt x="606" y="421"/>
                    <a:pt x="606" y="422"/>
                    <a:pt x="607" y="423"/>
                  </a:cubicBezTo>
                  <a:cubicBezTo>
                    <a:pt x="607" y="423"/>
                    <a:pt x="607" y="423"/>
                    <a:pt x="607" y="423"/>
                  </a:cubicBezTo>
                  <a:cubicBezTo>
                    <a:pt x="604" y="426"/>
                    <a:pt x="600" y="428"/>
                    <a:pt x="597" y="431"/>
                  </a:cubicBezTo>
                  <a:cubicBezTo>
                    <a:pt x="599" y="426"/>
                    <a:pt x="600" y="421"/>
                    <a:pt x="601" y="416"/>
                  </a:cubicBezTo>
                  <a:cubicBezTo>
                    <a:pt x="605" y="413"/>
                    <a:pt x="609" y="411"/>
                    <a:pt x="612" y="409"/>
                  </a:cubicBezTo>
                  <a:cubicBezTo>
                    <a:pt x="614" y="408"/>
                    <a:pt x="616" y="407"/>
                    <a:pt x="619" y="407"/>
                  </a:cubicBezTo>
                  <a:cubicBezTo>
                    <a:pt x="619" y="407"/>
                    <a:pt x="619" y="407"/>
                    <a:pt x="620" y="407"/>
                  </a:cubicBezTo>
                  <a:cubicBezTo>
                    <a:pt x="621" y="407"/>
                    <a:pt x="622" y="406"/>
                    <a:pt x="622" y="405"/>
                  </a:cubicBezTo>
                  <a:cubicBezTo>
                    <a:pt x="623" y="405"/>
                    <a:pt x="624" y="404"/>
                    <a:pt x="624" y="404"/>
                  </a:cubicBezTo>
                  <a:cubicBezTo>
                    <a:pt x="619" y="422"/>
                    <a:pt x="614" y="441"/>
                    <a:pt x="612" y="459"/>
                  </a:cubicBezTo>
                  <a:cubicBezTo>
                    <a:pt x="608" y="459"/>
                    <a:pt x="604" y="459"/>
                    <a:pt x="600" y="459"/>
                  </a:cubicBezTo>
                  <a:cubicBezTo>
                    <a:pt x="598" y="458"/>
                    <a:pt x="595" y="458"/>
                    <a:pt x="593" y="458"/>
                  </a:cubicBezTo>
                  <a:moveTo>
                    <a:pt x="641" y="461"/>
                  </a:moveTo>
                  <a:cubicBezTo>
                    <a:pt x="641" y="456"/>
                    <a:pt x="642" y="452"/>
                    <a:pt x="642" y="448"/>
                  </a:cubicBezTo>
                  <a:cubicBezTo>
                    <a:pt x="641" y="447"/>
                    <a:pt x="640" y="447"/>
                    <a:pt x="640" y="448"/>
                  </a:cubicBezTo>
                  <a:cubicBezTo>
                    <a:pt x="641" y="451"/>
                    <a:pt x="640" y="456"/>
                    <a:pt x="639" y="461"/>
                  </a:cubicBezTo>
                  <a:cubicBezTo>
                    <a:pt x="638" y="461"/>
                    <a:pt x="638" y="461"/>
                    <a:pt x="637" y="461"/>
                  </a:cubicBezTo>
                  <a:cubicBezTo>
                    <a:pt x="638" y="457"/>
                    <a:pt x="639" y="453"/>
                    <a:pt x="639" y="450"/>
                  </a:cubicBezTo>
                  <a:cubicBezTo>
                    <a:pt x="641" y="443"/>
                    <a:pt x="643" y="435"/>
                    <a:pt x="644" y="428"/>
                  </a:cubicBezTo>
                  <a:cubicBezTo>
                    <a:pt x="646" y="421"/>
                    <a:pt x="648" y="414"/>
                    <a:pt x="650" y="407"/>
                  </a:cubicBezTo>
                  <a:cubicBezTo>
                    <a:pt x="650" y="407"/>
                    <a:pt x="651" y="407"/>
                    <a:pt x="651" y="406"/>
                  </a:cubicBezTo>
                  <a:cubicBezTo>
                    <a:pt x="653" y="403"/>
                    <a:pt x="653" y="401"/>
                    <a:pt x="652" y="398"/>
                  </a:cubicBezTo>
                  <a:cubicBezTo>
                    <a:pt x="653" y="396"/>
                    <a:pt x="653" y="394"/>
                    <a:pt x="654" y="392"/>
                  </a:cubicBezTo>
                  <a:cubicBezTo>
                    <a:pt x="655" y="392"/>
                    <a:pt x="657" y="391"/>
                    <a:pt x="659" y="391"/>
                  </a:cubicBezTo>
                  <a:cubicBezTo>
                    <a:pt x="659" y="391"/>
                    <a:pt x="659" y="392"/>
                    <a:pt x="660" y="392"/>
                  </a:cubicBezTo>
                  <a:cubicBezTo>
                    <a:pt x="661" y="394"/>
                    <a:pt x="663" y="392"/>
                    <a:pt x="662" y="391"/>
                  </a:cubicBezTo>
                  <a:cubicBezTo>
                    <a:pt x="662" y="390"/>
                    <a:pt x="662" y="390"/>
                    <a:pt x="662" y="389"/>
                  </a:cubicBezTo>
                  <a:cubicBezTo>
                    <a:pt x="667" y="388"/>
                    <a:pt x="671" y="386"/>
                    <a:pt x="676" y="384"/>
                  </a:cubicBezTo>
                  <a:cubicBezTo>
                    <a:pt x="675" y="387"/>
                    <a:pt x="675" y="390"/>
                    <a:pt x="674" y="393"/>
                  </a:cubicBezTo>
                  <a:cubicBezTo>
                    <a:pt x="671" y="406"/>
                    <a:pt x="668" y="419"/>
                    <a:pt x="664" y="432"/>
                  </a:cubicBezTo>
                  <a:cubicBezTo>
                    <a:pt x="663" y="438"/>
                    <a:pt x="662" y="444"/>
                    <a:pt x="661" y="450"/>
                  </a:cubicBezTo>
                  <a:cubicBezTo>
                    <a:pt x="660" y="454"/>
                    <a:pt x="658" y="458"/>
                    <a:pt x="658" y="462"/>
                  </a:cubicBezTo>
                  <a:cubicBezTo>
                    <a:pt x="656" y="462"/>
                    <a:pt x="655" y="461"/>
                    <a:pt x="653" y="461"/>
                  </a:cubicBezTo>
                  <a:cubicBezTo>
                    <a:pt x="649" y="461"/>
                    <a:pt x="645" y="461"/>
                    <a:pt x="641" y="461"/>
                  </a:cubicBezTo>
                  <a:moveTo>
                    <a:pt x="690" y="465"/>
                  </a:moveTo>
                  <a:cubicBezTo>
                    <a:pt x="690" y="461"/>
                    <a:pt x="690" y="457"/>
                    <a:pt x="692" y="454"/>
                  </a:cubicBezTo>
                  <a:cubicBezTo>
                    <a:pt x="695" y="458"/>
                    <a:pt x="699" y="462"/>
                    <a:pt x="703" y="466"/>
                  </a:cubicBezTo>
                  <a:cubicBezTo>
                    <a:pt x="699" y="466"/>
                    <a:pt x="695" y="465"/>
                    <a:pt x="690" y="465"/>
                  </a:cubicBezTo>
                  <a:moveTo>
                    <a:pt x="727" y="466"/>
                  </a:moveTo>
                  <a:cubicBezTo>
                    <a:pt x="727" y="466"/>
                    <a:pt x="727" y="465"/>
                    <a:pt x="726" y="465"/>
                  </a:cubicBezTo>
                  <a:cubicBezTo>
                    <a:pt x="725" y="460"/>
                    <a:pt x="724" y="455"/>
                    <a:pt x="723" y="449"/>
                  </a:cubicBezTo>
                  <a:cubicBezTo>
                    <a:pt x="723" y="444"/>
                    <a:pt x="722" y="439"/>
                    <a:pt x="721" y="434"/>
                  </a:cubicBezTo>
                  <a:cubicBezTo>
                    <a:pt x="722" y="431"/>
                    <a:pt x="723" y="428"/>
                    <a:pt x="723" y="425"/>
                  </a:cubicBezTo>
                  <a:cubicBezTo>
                    <a:pt x="726" y="424"/>
                    <a:pt x="729" y="423"/>
                    <a:pt x="732" y="422"/>
                  </a:cubicBezTo>
                  <a:cubicBezTo>
                    <a:pt x="733" y="425"/>
                    <a:pt x="733" y="427"/>
                    <a:pt x="733" y="430"/>
                  </a:cubicBezTo>
                  <a:cubicBezTo>
                    <a:pt x="734" y="438"/>
                    <a:pt x="735" y="447"/>
                    <a:pt x="736" y="456"/>
                  </a:cubicBezTo>
                  <a:cubicBezTo>
                    <a:pt x="735" y="460"/>
                    <a:pt x="734" y="463"/>
                    <a:pt x="734" y="466"/>
                  </a:cubicBezTo>
                  <a:cubicBezTo>
                    <a:pt x="732" y="466"/>
                    <a:pt x="729" y="466"/>
                    <a:pt x="727" y="466"/>
                  </a:cubicBezTo>
                  <a:moveTo>
                    <a:pt x="741" y="466"/>
                  </a:moveTo>
                  <a:cubicBezTo>
                    <a:pt x="741" y="465"/>
                    <a:pt x="741" y="463"/>
                    <a:pt x="741" y="462"/>
                  </a:cubicBezTo>
                  <a:cubicBezTo>
                    <a:pt x="740" y="460"/>
                    <a:pt x="740" y="459"/>
                    <a:pt x="740" y="457"/>
                  </a:cubicBezTo>
                  <a:cubicBezTo>
                    <a:pt x="741" y="452"/>
                    <a:pt x="742" y="448"/>
                    <a:pt x="743" y="443"/>
                  </a:cubicBezTo>
                  <a:cubicBezTo>
                    <a:pt x="744" y="439"/>
                    <a:pt x="745" y="435"/>
                    <a:pt x="746" y="432"/>
                  </a:cubicBezTo>
                  <a:cubicBezTo>
                    <a:pt x="747" y="434"/>
                    <a:pt x="747" y="437"/>
                    <a:pt x="748" y="439"/>
                  </a:cubicBezTo>
                  <a:cubicBezTo>
                    <a:pt x="749" y="446"/>
                    <a:pt x="750" y="453"/>
                    <a:pt x="752" y="459"/>
                  </a:cubicBezTo>
                  <a:cubicBezTo>
                    <a:pt x="753" y="460"/>
                    <a:pt x="754" y="463"/>
                    <a:pt x="755" y="465"/>
                  </a:cubicBezTo>
                  <a:cubicBezTo>
                    <a:pt x="750" y="466"/>
                    <a:pt x="746" y="466"/>
                    <a:pt x="741" y="466"/>
                  </a:cubicBezTo>
                  <a:moveTo>
                    <a:pt x="777" y="490"/>
                  </a:moveTo>
                  <a:cubicBezTo>
                    <a:pt x="773" y="487"/>
                    <a:pt x="772" y="483"/>
                    <a:pt x="776" y="479"/>
                  </a:cubicBezTo>
                  <a:cubicBezTo>
                    <a:pt x="779" y="476"/>
                    <a:pt x="783" y="474"/>
                    <a:pt x="787" y="471"/>
                  </a:cubicBezTo>
                  <a:cubicBezTo>
                    <a:pt x="787" y="475"/>
                    <a:pt x="787" y="479"/>
                    <a:pt x="786" y="483"/>
                  </a:cubicBezTo>
                  <a:cubicBezTo>
                    <a:pt x="786" y="488"/>
                    <a:pt x="785" y="492"/>
                    <a:pt x="785" y="497"/>
                  </a:cubicBezTo>
                  <a:cubicBezTo>
                    <a:pt x="783" y="494"/>
                    <a:pt x="780" y="492"/>
                    <a:pt x="777" y="490"/>
                  </a:cubicBezTo>
                  <a:moveTo>
                    <a:pt x="192" y="318"/>
                  </a:moveTo>
                  <a:cubicBezTo>
                    <a:pt x="196" y="322"/>
                    <a:pt x="199" y="327"/>
                    <a:pt x="203" y="332"/>
                  </a:cubicBezTo>
                  <a:cubicBezTo>
                    <a:pt x="203" y="334"/>
                    <a:pt x="203" y="337"/>
                    <a:pt x="203" y="339"/>
                  </a:cubicBezTo>
                  <a:cubicBezTo>
                    <a:pt x="204" y="350"/>
                    <a:pt x="202" y="360"/>
                    <a:pt x="201" y="370"/>
                  </a:cubicBezTo>
                  <a:cubicBezTo>
                    <a:pt x="200" y="382"/>
                    <a:pt x="197" y="395"/>
                    <a:pt x="195" y="407"/>
                  </a:cubicBezTo>
                  <a:cubicBezTo>
                    <a:pt x="192" y="403"/>
                    <a:pt x="188" y="399"/>
                    <a:pt x="185" y="395"/>
                  </a:cubicBezTo>
                  <a:cubicBezTo>
                    <a:pt x="185" y="393"/>
                    <a:pt x="185" y="392"/>
                    <a:pt x="186" y="390"/>
                  </a:cubicBezTo>
                  <a:cubicBezTo>
                    <a:pt x="187" y="381"/>
                    <a:pt x="189" y="372"/>
                    <a:pt x="190" y="362"/>
                  </a:cubicBezTo>
                  <a:cubicBezTo>
                    <a:pt x="192" y="347"/>
                    <a:pt x="192" y="333"/>
                    <a:pt x="192" y="318"/>
                  </a:cubicBezTo>
                  <a:moveTo>
                    <a:pt x="205" y="363"/>
                  </a:moveTo>
                  <a:cubicBezTo>
                    <a:pt x="206" y="355"/>
                    <a:pt x="207" y="345"/>
                    <a:pt x="206" y="336"/>
                  </a:cubicBezTo>
                  <a:cubicBezTo>
                    <a:pt x="209" y="341"/>
                    <a:pt x="213" y="345"/>
                    <a:pt x="216" y="350"/>
                  </a:cubicBezTo>
                  <a:cubicBezTo>
                    <a:pt x="216" y="365"/>
                    <a:pt x="213" y="381"/>
                    <a:pt x="210" y="395"/>
                  </a:cubicBezTo>
                  <a:cubicBezTo>
                    <a:pt x="209" y="404"/>
                    <a:pt x="208" y="412"/>
                    <a:pt x="207" y="420"/>
                  </a:cubicBezTo>
                  <a:cubicBezTo>
                    <a:pt x="204" y="417"/>
                    <a:pt x="202" y="414"/>
                    <a:pt x="199" y="411"/>
                  </a:cubicBezTo>
                  <a:cubicBezTo>
                    <a:pt x="201" y="395"/>
                    <a:pt x="203" y="379"/>
                    <a:pt x="205" y="363"/>
                  </a:cubicBezTo>
                  <a:moveTo>
                    <a:pt x="190" y="314"/>
                  </a:moveTo>
                  <a:cubicBezTo>
                    <a:pt x="190" y="340"/>
                    <a:pt x="187" y="366"/>
                    <a:pt x="182" y="391"/>
                  </a:cubicBezTo>
                  <a:cubicBezTo>
                    <a:pt x="175" y="383"/>
                    <a:pt x="169" y="375"/>
                    <a:pt x="162" y="367"/>
                  </a:cubicBezTo>
                  <a:cubicBezTo>
                    <a:pt x="164" y="354"/>
                    <a:pt x="164" y="342"/>
                    <a:pt x="166" y="330"/>
                  </a:cubicBezTo>
                  <a:cubicBezTo>
                    <a:pt x="169" y="315"/>
                    <a:pt x="172" y="301"/>
                    <a:pt x="171" y="286"/>
                  </a:cubicBezTo>
                  <a:cubicBezTo>
                    <a:pt x="172" y="288"/>
                    <a:pt x="173" y="290"/>
                    <a:pt x="174" y="292"/>
                  </a:cubicBezTo>
                  <a:cubicBezTo>
                    <a:pt x="179" y="299"/>
                    <a:pt x="184" y="307"/>
                    <a:pt x="190" y="314"/>
                  </a:cubicBezTo>
                  <a:moveTo>
                    <a:pt x="153" y="259"/>
                  </a:moveTo>
                  <a:cubicBezTo>
                    <a:pt x="152" y="259"/>
                    <a:pt x="152" y="259"/>
                    <a:pt x="152" y="260"/>
                  </a:cubicBezTo>
                  <a:cubicBezTo>
                    <a:pt x="151" y="282"/>
                    <a:pt x="146" y="303"/>
                    <a:pt x="143" y="325"/>
                  </a:cubicBezTo>
                  <a:cubicBezTo>
                    <a:pt x="142" y="328"/>
                    <a:pt x="141" y="333"/>
                    <a:pt x="140" y="338"/>
                  </a:cubicBezTo>
                  <a:cubicBezTo>
                    <a:pt x="135" y="332"/>
                    <a:pt x="130" y="325"/>
                    <a:pt x="126" y="318"/>
                  </a:cubicBezTo>
                  <a:cubicBezTo>
                    <a:pt x="126" y="316"/>
                    <a:pt x="127" y="313"/>
                    <a:pt x="127" y="311"/>
                  </a:cubicBezTo>
                  <a:cubicBezTo>
                    <a:pt x="129" y="300"/>
                    <a:pt x="130" y="289"/>
                    <a:pt x="131" y="278"/>
                  </a:cubicBezTo>
                  <a:cubicBezTo>
                    <a:pt x="133" y="261"/>
                    <a:pt x="134" y="245"/>
                    <a:pt x="134" y="229"/>
                  </a:cubicBezTo>
                  <a:cubicBezTo>
                    <a:pt x="140" y="239"/>
                    <a:pt x="146" y="249"/>
                    <a:pt x="153" y="259"/>
                  </a:cubicBezTo>
                  <a:moveTo>
                    <a:pt x="67" y="235"/>
                  </a:moveTo>
                  <a:cubicBezTo>
                    <a:pt x="70" y="224"/>
                    <a:pt x="72" y="213"/>
                    <a:pt x="76" y="202"/>
                  </a:cubicBezTo>
                  <a:cubicBezTo>
                    <a:pt x="79" y="190"/>
                    <a:pt x="81" y="178"/>
                    <a:pt x="84" y="167"/>
                  </a:cubicBezTo>
                  <a:cubicBezTo>
                    <a:pt x="85" y="160"/>
                    <a:pt x="87" y="154"/>
                    <a:pt x="88" y="147"/>
                  </a:cubicBezTo>
                  <a:cubicBezTo>
                    <a:pt x="92" y="157"/>
                    <a:pt x="96" y="166"/>
                    <a:pt x="101" y="175"/>
                  </a:cubicBezTo>
                  <a:cubicBezTo>
                    <a:pt x="100" y="182"/>
                    <a:pt x="99" y="189"/>
                    <a:pt x="97" y="195"/>
                  </a:cubicBezTo>
                  <a:cubicBezTo>
                    <a:pt x="94" y="207"/>
                    <a:pt x="90" y="218"/>
                    <a:pt x="88" y="231"/>
                  </a:cubicBezTo>
                  <a:cubicBezTo>
                    <a:pt x="87" y="239"/>
                    <a:pt x="85" y="247"/>
                    <a:pt x="83" y="256"/>
                  </a:cubicBezTo>
                  <a:cubicBezTo>
                    <a:pt x="77" y="249"/>
                    <a:pt x="72" y="242"/>
                    <a:pt x="67" y="235"/>
                  </a:cubicBezTo>
                  <a:moveTo>
                    <a:pt x="86" y="259"/>
                  </a:moveTo>
                  <a:cubicBezTo>
                    <a:pt x="88" y="248"/>
                    <a:pt x="90" y="236"/>
                    <a:pt x="92" y="224"/>
                  </a:cubicBezTo>
                  <a:cubicBezTo>
                    <a:pt x="95" y="213"/>
                    <a:pt x="99" y="202"/>
                    <a:pt x="101" y="191"/>
                  </a:cubicBezTo>
                  <a:cubicBezTo>
                    <a:pt x="102" y="187"/>
                    <a:pt x="103" y="183"/>
                    <a:pt x="103" y="179"/>
                  </a:cubicBezTo>
                  <a:cubicBezTo>
                    <a:pt x="103" y="180"/>
                    <a:pt x="104" y="180"/>
                    <a:pt x="104" y="181"/>
                  </a:cubicBezTo>
                  <a:cubicBezTo>
                    <a:pt x="108" y="188"/>
                    <a:pt x="113" y="195"/>
                    <a:pt x="117" y="202"/>
                  </a:cubicBezTo>
                  <a:cubicBezTo>
                    <a:pt x="116" y="207"/>
                    <a:pt x="115" y="213"/>
                    <a:pt x="115" y="218"/>
                  </a:cubicBezTo>
                  <a:cubicBezTo>
                    <a:pt x="113" y="230"/>
                    <a:pt x="111" y="240"/>
                    <a:pt x="108" y="251"/>
                  </a:cubicBezTo>
                  <a:cubicBezTo>
                    <a:pt x="106" y="261"/>
                    <a:pt x="103" y="270"/>
                    <a:pt x="101" y="280"/>
                  </a:cubicBezTo>
                  <a:cubicBezTo>
                    <a:pt x="96" y="273"/>
                    <a:pt x="91" y="266"/>
                    <a:pt x="86" y="259"/>
                  </a:cubicBezTo>
                  <a:moveTo>
                    <a:pt x="114" y="243"/>
                  </a:moveTo>
                  <a:cubicBezTo>
                    <a:pt x="117" y="232"/>
                    <a:pt x="117" y="221"/>
                    <a:pt x="119" y="210"/>
                  </a:cubicBezTo>
                  <a:cubicBezTo>
                    <a:pt x="119" y="209"/>
                    <a:pt x="119" y="207"/>
                    <a:pt x="119" y="206"/>
                  </a:cubicBezTo>
                  <a:cubicBezTo>
                    <a:pt x="123" y="212"/>
                    <a:pt x="127" y="219"/>
                    <a:pt x="131" y="225"/>
                  </a:cubicBezTo>
                  <a:cubicBezTo>
                    <a:pt x="132" y="246"/>
                    <a:pt x="129" y="265"/>
                    <a:pt x="127" y="286"/>
                  </a:cubicBezTo>
                  <a:cubicBezTo>
                    <a:pt x="126" y="295"/>
                    <a:pt x="124" y="304"/>
                    <a:pt x="123" y="314"/>
                  </a:cubicBezTo>
                  <a:cubicBezTo>
                    <a:pt x="116" y="304"/>
                    <a:pt x="110" y="293"/>
                    <a:pt x="103" y="284"/>
                  </a:cubicBezTo>
                  <a:cubicBezTo>
                    <a:pt x="106" y="270"/>
                    <a:pt x="110" y="256"/>
                    <a:pt x="114" y="243"/>
                  </a:cubicBezTo>
                  <a:moveTo>
                    <a:pt x="142" y="342"/>
                  </a:moveTo>
                  <a:cubicBezTo>
                    <a:pt x="143" y="339"/>
                    <a:pt x="144" y="336"/>
                    <a:pt x="144" y="334"/>
                  </a:cubicBezTo>
                  <a:cubicBezTo>
                    <a:pt x="146" y="326"/>
                    <a:pt x="147" y="318"/>
                    <a:pt x="148" y="309"/>
                  </a:cubicBezTo>
                  <a:cubicBezTo>
                    <a:pt x="151" y="293"/>
                    <a:pt x="154" y="277"/>
                    <a:pt x="154" y="261"/>
                  </a:cubicBezTo>
                  <a:cubicBezTo>
                    <a:pt x="158" y="267"/>
                    <a:pt x="162" y="273"/>
                    <a:pt x="166" y="279"/>
                  </a:cubicBezTo>
                  <a:cubicBezTo>
                    <a:pt x="166" y="280"/>
                    <a:pt x="166" y="281"/>
                    <a:pt x="167" y="281"/>
                  </a:cubicBezTo>
                  <a:cubicBezTo>
                    <a:pt x="167" y="281"/>
                    <a:pt x="167" y="281"/>
                    <a:pt x="168" y="282"/>
                  </a:cubicBezTo>
                  <a:cubicBezTo>
                    <a:pt x="168" y="282"/>
                    <a:pt x="168" y="282"/>
                    <a:pt x="168" y="283"/>
                  </a:cubicBezTo>
                  <a:cubicBezTo>
                    <a:pt x="171" y="288"/>
                    <a:pt x="167" y="309"/>
                    <a:pt x="166" y="313"/>
                  </a:cubicBezTo>
                  <a:cubicBezTo>
                    <a:pt x="165" y="321"/>
                    <a:pt x="163" y="329"/>
                    <a:pt x="162" y="338"/>
                  </a:cubicBezTo>
                  <a:cubicBezTo>
                    <a:pt x="161" y="344"/>
                    <a:pt x="160" y="351"/>
                    <a:pt x="160" y="358"/>
                  </a:cubicBezTo>
                  <a:cubicBezTo>
                    <a:pt x="159" y="359"/>
                    <a:pt x="160" y="361"/>
                    <a:pt x="160" y="364"/>
                  </a:cubicBezTo>
                  <a:cubicBezTo>
                    <a:pt x="155" y="358"/>
                    <a:pt x="151" y="353"/>
                    <a:pt x="147" y="348"/>
                  </a:cubicBezTo>
                  <a:cubicBezTo>
                    <a:pt x="145" y="346"/>
                    <a:pt x="144" y="344"/>
                    <a:pt x="142" y="342"/>
                  </a:cubicBezTo>
                  <a:moveTo>
                    <a:pt x="210" y="423"/>
                  </a:moveTo>
                  <a:cubicBezTo>
                    <a:pt x="210" y="422"/>
                    <a:pt x="210" y="420"/>
                    <a:pt x="210" y="419"/>
                  </a:cubicBezTo>
                  <a:cubicBezTo>
                    <a:pt x="212" y="408"/>
                    <a:pt x="213" y="397"/>
                    <a:pt x="215" y="387"/>
                  </a:cubicBezTo>
                  <a:cubicBezTo>
                    <a:pt x="217" y="376"/>
                    <a:pt x="218" y="364"/>
                    <a:pt x="219" y="353"/>
                  </a:cubicBezTo>
                  <a:cubicBezTo>
                    <a:pt x="219" y="353"/>
                    <a:pt x="219" y="353"/>
                    <a:pt x="219" y="353"/>
                  </a:cubicBezTo>
                  <a:cubicBezTo>
                    <a:pt x="221" y="357"/>
                    <a:pt x="224" y="360"/>
                    <a:pt x="227" y="363"/>
                  </a:cubicBezTo>
                  <a:cubicBezTo>
                    <a:pt x="228" y="370"/>
                    <a:pt x="229" y="376"/>
                    <a:pt x="229" y="383"/>
                  </a:cubicBezTo>
                  <a:cubicBezTo>
                    <a:pt x="230" y="391"/>
                    <a:pt x="229" y="400"/>
                    <a:pt x="228" y="409"/>
                  </a:cubicBezTo>
                  <a:cubicBezTo>
                    <a:pt x="227" y="418"/>
                    <a:pt x="226" y="428"/>
                    <a:pt x="224" y="437"/>
                  </a:cubicBezTo>
                  <a:cubicBezTo>
                    <a:pt x="221" y="434"/>
                    <a:pt x="218" y="431"/>
                    <a:pt x="215" y="428"/>
                  </a:cubicBezTo>
                  <a:cubicBezTo>
                    <a:pt x="213" y="426"/>
                    <a:pt x="211" y="425"/>
                    <a:pt x="210" y="423"/>
                  </a:cubicBezTo>
                  <a:moveTo>
                    <a:pt x="790" y="577"/>
                  </a:moveTo>
                  <a:cubicBezTo>
                    <a:pt x="790" y="573"/>
                    <a:pt x="791" y="568"/>
                    <a:pt x="793" y="563"/>
                  </a:cubicBezTo>
                  <a:cubicBezTo>
                    <a:pt x="795" y="554"/>
                    <a:pt x="795" y="544"/>
                    <a:pt x="794" y="535"/>
                  </a:cubicBezTo>
                  <a:cubicBezTo>
                    <a:pt x="794" y="533"/>
                    <a:pt x="792" y="533"/>
                    <a:pt x="792" y="535"/>
                  </a:cubicBezTo>
                  <a:cubicBezTo>
                    <a:pt x="791" y="547"/>
                    <a:pt x="790" y="558"/>
                    <a:pt x="787" y="569"/>
                  </a:cubicBezTo>
                  <a:cubicBezTo>
                    <a:pt x="787" y="572"/>
                    <a:pt x="786" y="575"/>
                    <a:pt x="786" y="578"/>
                  </a:cubicBezTo>
                  <a:cubicBezTo>
                    <a:pt x="782" y="579"/>
                    <a:pt x="777" y="580"/>
                    <a:pt x="772" y="581"/>
                  </a:cubicBezTo>
                  <a:cubicBezTo>
                    <a:pt x="773" y="579"/>
                    <a:pt x="773" y="577"/>
                    <a:pt x="773" y="575"/>
                  </a:cubicBezTo>
                  <a:cubicBezTo>
                    <a:pt x="773" y="569"/>
                    <a:pt x="775" y="560"/>
                    <a:pt x="770" y="555"/>
                  </a:cubicBezTo>
                  <a:cubicBezTo>
                    <a:pt x="769" y="554"/>
                    <a:pt x="767" y="556"/>
                    <a:pt x="768" y="557"/>
                  </a:cubicBezTo>
                  <a:cubicBezTo>
                    <a:pt x="772" y="561"/>
                    <a:pt x="770" y="572"/>
                    <a:pt x="769" y="581"/>
                  </a:cubicBezTo>
                  <a:cubicBezTo>
                    <a:pt x="763" y="582"/>
                    <a:pt x="757" y="583"/>
                    <a:pt x="751" y="584"/>
                  </a:cubicBezTo>
                  <a:cubicBezTo>
                    <a:pt x="751" y="583"/>
                    <a:pt x="751" y="582"/>
                    <a:pt x="751" y="581"/>
                  </a:cubicBezTo>
                  <a:cubicBezTo>
                    <a:pt x="753" y="568"/>
                    <a:pt x="757" y="556"/>
                    <a:pt x="752" y="544"/>
                  </a:cubicBezTo>
                  <a:cubicBezTo>
                    <a:pt x="752" y="542"/>
                    <a:pt x="749" y="543"/>
                    <a:pt x="750" y="544"/>
                  </a:cubicBezTo>
                  <a:cubicBezTo>
                    <a:pt x="754" y="557"/>
                    <a:pt x="749" y="569"/>
                    <a:pt x="748" y="582"/>
                  </a:cubicBezTo>
                  <a:cubicBezTo>
                    <a:pt x="748" y="583"/>
                    <a:pt x="748" y="584"/>
                    <a:pt x="748" y="584"/>
                  </a:cubicBezTo>
                  <a:cubicBezTo>
                    <a:pt x="742" y="585"/>
                    <a:pt x="737" y="585"/>
                    <a:pt x="731" y="586"/>
                  </a:cubicBezTo>
                  <a:cubicBezTo>
                    <a:pt x="731" y="586"/>
                    <a:pt x="730" y="586"/>
                    <a:pt x="730" y="586"/>
                  </a:cubicBezTo>
                  <a:cubicBezTo>
                    <a:pt x="730" y="583"/>
                    <a:pt x="731" y="580"/>
                    <a:pt x="731" y="577"/>
                  </a:cubicBezTo>
                  <a:cubicBezTo>
                    <a:pt x="732" y="566"/>
                    <a:pt x="732" y="555"/>
                    <a:pt x="733" y="544"/>
                  </a:cubicBezTo>
                  <a:cubicBezTo>
                    <a:pt x="733" y="542"/>
                    <a:pt x="729" y="542"/>
                    <a:pt x="729" y="544"/>
                  </a:cubicBezTo>
                  <a:cubicBezTo>
                    <a:pt x="729" y="556"/>
                    <a:pt x="728" y="567"/>
                    <a:pt x="727" y="579"/>
                  </a:cubicBezTo>
                  <a:cubicBezTo>
                    <a:pt x="727" y="582"/>
                    <a:pt x="727" y="584"/>
                    <a:pt x="726" y="586"/>
                  </a:cubicBezTo>
                  <a:cubicBezTo>
                    <a:pt x="721" y="587"/>
                    <a:pt x="715" y="588"/>
                    <a:pt x="709" y="589"/>
                  </a:cubicBezTo>
                  <a:cubicBezTo>
                    <a:pt x="710" y="578"/>
                    <a:pt x="712" y="567"/>
                    <a:pt x="712" y="556"/>
                  </a:cubicBezTo>
                  <a:cubicBezTo>
                    <a:pt x="711" y="555"/>
                    <a:pt x="711" y="555"/>
                    <a:pt x="711" y="556"/>
                  </a:cubicBezTo>
                  <a:cubicBezTo>
                    <a:pt x="710" y="567"/>
                    <a:pt x="708" y="578"/>
                    <a:pt x="707" y="590"/>
                  </a:cubicBezTo>
                  <a:cubicBezTo>
                    <a:pt x="701" y="591"/>
                    <a:pt x="696" y="591"/>
                    <a:pt x="690" y="592"/>
                  </a:cubicBezTo>
                  <a:cubicBezTo>
                    <a:pt x="690" y="588"/>
                    <a:pt x="691" y="584"/>
                    <a:pt x="691" y="581"/>
                  </a:cubicBezTo>
                  <a:cubicBezTo>
                    <a:pt x="691" y="574"/>
                    <a:pt x="691" y="568"/>
                    <a:pt x="690" y="561"/>
                  </a:cubicBezTo>
                  <a:cubicBezTo>
                    <a:pt x="689" y="557"/>
                    <a:pt x="687" y="552"/>
                    <a:pt x="686" y="548"/>
                  </a:cubicBezTo>
                  <a:cubicBezTo>
                    <a:pt x="686" y="546"/>
                    <a:pt x="684" y="547"/>
                    <a:pt x="684" y="548"/>
                  </a:cubicBezTo>
                  <a:cubicBezTo>
                    <a:pt x="685" y="554"/>
                    <a:pt x="687" y="559"/>
                    <a:pt x="688" y="564"/>
                  </a:cubicBezTo>
                  <a:cubicBezTo>
                    <a:pt x="688" y="571"/>
                    <a:pt x="688" y="578"/>
                    <a:pt x="688" y="584"/>
                  </a:cubicBezTo>
                  <a:cubicBezTo>
                    <a:pt x="688" y="587"/>
                    <a:pt x="687" y="589"/>
                    <a:pt x="687" y="592"/>
                  </a:cubicBezTo>
                  <a:cubicBezTo>
                    <a:pt x="686" y="592"/>
                    <a:pt x="684" y="592"/>
                    <a:pt x="683" y="592"/>
                  </a:cubicBezTo>
                  <a:cubicBezTo>
                    <a:pt x="678" y="592"/>
                    <a:pt x="673" y="592"/>
                    <a:pt x="668" y="592"/>
                  </a:cubicBezTo>
                  <a:cubicBezTo>
                    <a:pt x="668" y="589"/>
                    <a:pt x="669" y="585"/>
                    <a:pt x="668" y="582"/>
                  </a:cubicBezTo>
                  <a:cubicBezTo>
                    <a:pt x="668" y="573"/>
                    <a:pt x="664" y="563"/>
                    <a:pt x="664" y="554"/>
                  </a:cubicBezTo>
                  <a:cubicBezTo>
                    <a:pt x="664" y="553"/>
                    <a:pt x="662" y="553"/>
                    <a:pt x="662" y="554"/>
                  </a:cubicBezTo>
                  <a:cubicBezTo>
                    <a:pt x="661" y="564"/>
                    <a:pt x="666" y="575"/>
                    <a:pt x="666" y="585"/>
                  </a:cubicBezTo>
                  <a:cubicBezTo>
                    <a:pt x="666" y="588"/>
                    <a:pt x="665" y="590"/>
                    <a:pt x="665" y="592"/>
                  </a:cubicBezTo>
                  <a:cubicBezTo>
                    <a:pt x="659" y="592"/>
                    <a:pt x="653" y="592"/>
                    <a:pt x="648" y="591"/>
                  </a:cubicBezTo>
                  <a:cubicBezTo>
                    <a:pt x="647" y="586"/>
                    <a:pt x="647" y="581"/>
                    <a:pt x="646" y="575"/>
                  </a:cubicBezTo>
                  <a:cubicBezTo>
                    <a:pt x="645" y="569"/>
                    <a:pt x="644" y="563"/>
                    <a:pt x="642" y="557"/>
                  </a:cubicBezTo>
                  <a:cubicBezTo>
                    <a:pt x="641" y="552"/>
                    <a:pt x="641" y="547"/>
                    <a:pt x="638" y="543"/>
                  </a:cubicBezTo>
                  <a:cubicBezTo>
                    <a:pt x="637" y="542"/>
                    <a:pt x="635" y="544"/>
                    <a:pt x="636" y="545"/>
                  </a:cubicBezTo>
                  <a:cubicBezTo>
                    <a:pt x="640" y="550"/>
                    <a:pt x="641" y="560"/>
                    <a:pt x="642" y="567"/>
                  </a:cubicBezTo>
                  <a:cubicBezTo>
                    <a:pt x="643" y="575"/>
                    <a:pt x="643" y="583"/>
                    <a:pt x="644" y="591"/>
                  </a:cubicBezTo>
                  <a:cubicBezTo>
                    <a:pt x="637" y="591"/>
                    <a:pt x="629" y="590"/>
                    <a:pt x="622" y="590"/>
                  </a:cubicBezTo>
                  <a:cubicBezTo>
                    <a:pt x="621" y="582"/>
                    <a:pt x="621" y="574"/>
                    <a:pt x="621" y="567"/>
                  </a:cubicBezTo>
                  <a:cubicBezTo>
                    <a:pt x="620" y="559"/>
                    <a:pt x="619" y="549"/>
                    <a:pt x="614" y="543"/>
                  </a:cubicBezTo>
                  <a:cubicBezTo>
                    <a:pt x="613" y="542"/>
                    <a:pt x="611" y="544"/>
                    <a:pt x="612" y="545"/>
                  </a:cubicBezTo>
                  <a:cubicBezTo>
                    <a:pt x="619" y="553"/>
                    <a:pt x="618" y="567"/>
                    <a:pt x="617" y="576"/>
                  </a:cubicBezTo>
                  <a:cubicBezTo>
                    <a:pt x="617" y="581"/>
                    <a:pt x="618" y="585"/>
                    <a:pt x="619" y="589"/>
                  </a:cubicBezTo>
                  <a:cubicBezTo>
                    <a:pt x="613" y="589"/>
                    <a:pt x="608" y="588"/>
                    <a:pt x="603" y="588"/>
                  </a:cubicBezTo>
                  <a:cubicBezTo>
                    <a:pt x="603" y="586"/>
                    <a:pt x="603" y="584"/>
                    <a:pt x="603" y="582"/>
                  </a:cubicBezTo>
                  <a:cubicBezTo>
                    <a:pt x="603" y="570"/>
                    <a:pt x="605" y="554"/>
                    <a:pt x="598" y="543"/>
                  </a:cubicBezTo>
                  <a:cubicBezTo>
                    <a:pt x="597" y="542"/>
                    <a:pt x="595" y="543"/>
                    <a:pt x="596" y="545"/>
                  </a:cubicBezTo>
                  <a:cubicBezTo>
                    <a:pt x="603" y="557"/>
                    <a:pt x="599" y="573"/>
                    <a:pt x="599" y="587"/>
                  </a:cubicBezTo>
                  <a:cubicBezTo>
                    <a:pt x="595" y="587"/>
                    <a:pt x="590" y="586"/>
                    <a:pt x="585" y="585"/>
                  </a:cubicBezTo>
                  <a:cubicBezTo>
                    <a:pt x="585" y="578"/>
                    <a:pt x="583" y="570"/>
                    <a:pt x="582" y="563"/>
                  </a:cubicBezTo>
                  <a:cubicBezTo>
                    <a:pt x="581" y="557"/>
                    <a:pt x="581" y="552"/>
                    <a:pt x="580" y="546"/>
                  </a:cubicBezTo>
                  <a:cubicBezTo>
                    <a:pt x="580" y="543"/>
                    <a:pt x="579" y="542"/>
                    <a:pt x="577" y="540"/>
                  </a:cubicBezTo>
                  <a:cubicBezTo>
                    <a:pt x="577" y="539"/>
                    <a:pt x="576" y="540"/>
                    <a:pt x="577" y="540"/>
                  </a:cubicBezTo>
                  <a:cubicBezTo>
                    <a:pt x="580" y="544"/>
                    <a:pt x="578" y="549"/>
                    <a:pt x="578" y="553"/>
                  </a:cubicBezTo>
                  <a:cubicBezTo>
                    <a:pt x="578" y="557"/>
                    <a:pt x="579" y="561"/>
                    <a:pt x="579" y="565"/>
                  </a:cubicBezTo>
                  <a:cubicBezTo>
                    <a:pt x="579" y="568"/>
                    <a:pt x="579" y="572"/>
                    <a:pt x="580" y="575"/>
                  </a:cubicBezTo>
                  <a:cubicBezTo>
                    <a:pt x="580" y="577"/>
                    <a:pt x="580" y="581"/>
                    <a:pt x="580" y="584"/>
                  </a:cubicBezTo>
                  <a:cubicBezTo>
                    <a:pt x="579" y="584"/>
                    <a:pt x="579" y="584"/>
                    <a:pt x="578" y="584"/>
                  </a:cubicBezTo>
                  <a:cubicBezTo>
                    <a:pt x="575" y="583"/>
                    <a:pt x="572" y="582"/>
                    <a:pt x="569" y="582"/>
                  </a:cubicBezTo>
                  <a:cubicBezTo>
                    <a:pt x="569" y="574"/>
                    <a:pt x="569" y="566"/>
                    <a:pt x="568" y="559"/>
                  </a:cubicBezTo>
                  <a:cubicBezTo>
                    <a:pt x="567" y="551"/>
                    <a:pt x="562" y="533"/>
                    <a:pt x="551" y="537"/>
                  </a:cubicBezTo>
                  <a:cubicBezTo>
                    <a:pt x="550" y="538"/>
                    <a:pt x="550" y="539"/>
                    <a:pt x="551" y="539"/>
                  </a:cubicBezTo>
                  <a:cubicBezTo>
                    <a:pt x="558" y="537"/>
                    <a:pt x="563" y="546"/>
                    <a:pt x="564" y="551"/>
                  </a:cubicBezTo>
                  <a:cubicBezTo>
                    <a:pt x="566" y="557"/>
                    <a:pt x="566" y="563"/>
                    <a:pt x="565" y="568"/>
                  </a:cubicBezTo>
                  <a:cubicBezTo>
                    <a:pt x="565" y="572"/>
                    <a:pt x="565" y="577"/>
                    <a:pt x="565" y="581"/>
                  </a:cubicBezTo>
                  <a:cubicBezTo>
                    <a:pt x="556" y="579"/>
                    <a:pt x="547" y="577"/>
                    <a:pt x="538" y="576"/>
                  </a:cubicBezTo>
                  <a:cubicBezTo>
                    <a:pt x="538" y="573"/>
                    <a:pt x="538" y="571"/>
                    <a:pt x="538" y="568"/>
                  </a:cubicBezTo>
                  <a:cubicBezTo>
                    <a:pt x="538" y="557"/>
                    <a:pt x="535" y="542"/>
                    <a:pt x="530" y="531"/>
                  </a:cubicBezTo>
                  <a:cubicBezTo>
                    <a:pt x="529" y="530"/>
                    <a:pt x="527" y="531"/>
                    <a:pt x="528" y="533"/>
                  </a:cubicBezTo>
                  <a:cubicBezTo>
                    <a:pt x="534" y="545"/>
                    <a:pt x="536" y="561"/>
                    <a:pt x="535" y="575"/>
                  </a:cubicBezTo>
                  <a:cubicBezTo>
                    <a:pt x="531" y="574"/>
                    <a:pt x="526" y="573"/>
                    <a:pt x="521" y="573"/>
                  </a:cubicBezTo>
                  <a:cubicBezTo>
                    <a:pt x="521" y="568"/>
                    <a:pt x="520" y="563"/>
                    <a:pt x="520" y="558"/>
                  </a:cubicBezTo>
                  <a:cubicBezTo>
                    <a:pt x="520" y="549"/>
                    <a:pt x="520" y="539"/>
                    <a:pt x="514" y="531"/>
                  </a:cubicBezTo>
                  <a:cubicBezTo>
                    <a:pt x="513" y="530"/>
                    <a:pt x="511" y="531"/>
                    <a:pt x="512" y="533"/>
                  </a:cubicBezTo>
                  <a:cubicBezTo>
                    <a:pt x="518" y="541"/>
                    <a:pt x="518" y="553"/>
                    <a:pt x="518" y="563"/>
                  </a:cubicBezTo>
                  <a:cubicBezTo>
                    <a:pt x="518" y="566"/>
                    <a:pt x="518" y="569"/>
                    <a:pt x="518" y="572"/>
                  </a:cubicBezTo>
                  <a:cubicBezTo>
                    <a:pt x="514" y="571"/>
                    <a:pt x="510" y="571"/>
                    <a:pt x="507" y="570"/>
                  </a:cubicBezTo>
                  <a:cubicBezTo>
                    <a:pt x="507" y="563"/>
                    <a:pt x="507" y="557"/>
                    <a:pt x="507" y="550"/>
                  </a:cubicBezTo>
                  <a:cubicBezTo>
                    <a:pt x="506" y="539"/>
                    <a:pt x="505" y="529"/>
                    <a:pt x="496" y="521"/>
                  </a:cubicBezTo>
                  <a:cubicBezTo>
                    <a:pt x="495" y="520"/>
                    <a:pt x="493" y="522"/>
                    <a:pt x="494" y="523"/>
                  </a:cubicBezTo>
                  <a:cubicBezTo>
                    <a:pt x="504" y="532"/>
                    <a:pt x="504" y="545"/>
                    <a:pt x="503" y="557"/>
                  </a:cubicBezTo>
                  <a:cubicBezTo>
                    <a:pt x="503" y="561"/>
                    <a:pt x="503" y="565"/>
                    <a:pt x="503" y="569"/>
                  </a:cubicBezTo>
                  <a:cubicBezTo>
                    <a:pt x="497" y="568"/>
                    <a:pt x="491" y="567"/>
                    <a:pt x="485" y="566"/>
                  </a:cubicBezTo>
                  <a:cubicBezTo>
                    <a:pt x="485" y="560"/>
                    <a:pt x="485" y="554"/>
                    <a:pt x="484" y="548"/>
                  </a:cubicBezTo>
                  <a:cubicBezTo>
                    <a:pt x="483" y="537"/>
                    <a:pt x="481" y="527"/>
                    <a:pt x="474" y="519"/>
                  </a:cubicBezTo>
                  <a:cubicBezTo>
                    <a:pt x="473" y="518"/>
                    <a:pt x="471" y="520"/>
                    <a:pt x="472" y="521"/>
                  </a:cubicBezTo>
                  <a:cubicBezTo>
                    <a:pt x="479" y="530"/>
                    <a:pt x="481" y="543"/>
                    <a:pt x="481" y="554"/>
                  </a:cubicBezTo>
                  <a:cubicBezTo>
                    <a:pt x="481" y="558"/>
                    <a:pt x="481" y="561"/>
                    <a:pt x="481" y="565"/>
                  </a:cubicBezTo>
                  <a:cubicBezTo>
                    <a:pt x="480" y="565"/>
                    <a:pt x="479" y="565"/>
                    <a:pt x="477" y="564"/>
                  </a:cubicBezTo>
                  <a:cubicBezTo>
                    <a:pt x="475" y="564"/>
                    <a:pt x="472" y="563"/>
                    <a:pt x="469" y="562"/>
                  </a:cubicBezTo>
                  <a:cubicBezTo>
                    <a:pt x="469" y="560"/>
                    <a:pt x="468" y="559"/>
                    <a:pt x="468" y="557"/>
                  </a:cubicBezTo>
                  <a:cubicBezTo>
                    <a:pt x="467" y="551"/>
                    <a:pt x="466" y="545"/>
                    <a:pt x="465" y="540"/>
                  </a:cubicBezTo>
                  <a:cubicBezTo>
                    <a:pt x="462" y="530"/>
                    <a:pt x="456" y="519"/>
                    <a:pt x="445" y="521"/>
                  </a:cubicBezTo>
                  <a:cubicBezTo>
                    <a:pt x="444" y="521"/>
                    <a:pt x="444" y="523"/>
                    <a:pt x="445" y="523"/>
                  </a:cubicBezTo>
                  <a:cubicBezTo>
                    <a:pt x="458" y="521"/>
                    <a:pt x="462" y="539"/>
                    <a:pt x="464" y="549"/>
                  </a:cubicBezTo>
                  <a:cubicBezTo>
                    <a:pt x="465" y="552"/>
                    <a:pt x="465" y="556"/>
                    <a:pt x="466" y="560"/>
                  </a:cubicBezTo>
                  <a:cubicBezTo>
                    <a:pt x="466" y="560"/>
                    <a:pt x="466" y="561"/>
                    <a:pt x="466" y="561"/>
                  </a:cubicBezTo>
                  <a:cubicBezTo>
                    <a:pt x="455" y="558"/>
                    <a:pt x="443" y="554"/>
                    <a:pt x="432" y="551"/>
                  </a:cubicBezTo>
                  <a:cubicBezTo>
                    <a:pt x="432" y="549"/>
                    <a:pt x="431" y="547"/>
                    <a:pt x="431" y="546"/>
                  </a:cubicBezTo>
                  <a:cubicBezTo>
                    <a:pt x="430" y="544"/>
                    <a:pt x="427" y="544"/>
                    <a:pt x="427" y="546"/>
                  </a:cubicBezTo>
                  <a:cubicBezTo>
                    <a:pt x="428" y="547"/>
                    <a:pt x="428" y="548"/>
                    <a:pt x="428" y="549"/>
                  </a:cubicBezTo>
                  <a:cubicBezTo>
                    <a:pt x="422" y="548"/>
                    <a:pt x="416" y="546"/>
                    <a:pt x="410" y="544"/>
                  </a:cubicBezTo>
                  <a:cubicBezTo>
                    <a:pt x="409" y="542"/>
                    <a:pt x="409" y="541"/>
                    <a:pt x="409" y="540"/>
                  </a:cubicBezTo>
                  <a:cubicBezTo>
                    <a:pt x="405" y="530"/>
                    <a:pt x="401" y="520"/>
                    <a:pt x="396" y="511"/>
                  </a:cubicBezTo>
                  <a:cubicBezTo>
                    <a:pt x="395" y="510"/>
                    <a:pt x="393" y="511"/>
                    <a:pt x="394" y="513"/>
                  </a:cubicBezTo>
                  <a:cubicBezTo>
                    <a:pt x="399" y="522"/>
                    <a:pt x="403" y="532"/>
                    <a:pt x="406" y="543"/>
                  </a:cubicBezTo>
                  <a:cubicBezTo>
                    <a:pt x="404" y="542"/>
                    <a:pt x="401" y="541"/>
                    <a:pt x="398" y="540"/>
                  </a:cubicBezTo>
                  <a:cubicBezTo>
                    <a:pt x="396" y="539"/>
                    <a:pt x="394" y="539"/>
                    <a:pt x="392" y="538"/>
                  </a:cubicBezTo>
                  <a:cubicBezTo>
                    <a:pt x="392" y="531"/>
                    <a:pt x="391" y="525"/>
                    <a:pt x="388" y="520"/>
                  </a:cubicBezTo>
                  <a:cubicBezTo>
                    <a:pt x="387" y="519"/>
                    <a:pt x="386" y="519"/>
                    <a:pt x="386" y="520"/>
                  </a:cubicBezTo>
                  <a:cubicBezTo>
                    <a:pt x="389" y="526"/>
                    <a:pt x="390" y="531"/>
                    <a:pt x="390" y="537"/>
                  </a:cubicBezTo>
                  <a:cubicBezTo>
                    <a:pt x="387" y="536"/>
                    <a:pt x="384" y="534"/>
                    <a:pt x="381" y="533"/>
                  </a:cubicBezTo>
                  <a:cubicBezTo>
                    <a:pt x="377" y="531"/>
                    <a:pt x="372" y="528"/>
                    <a:pt x="367" y="526"/>
                  </a:cubicBezTo>
                  <a:cubicBezTo>
                    <a:pt x="367" y="517"/>
                    <a:pt x="366" y="508"/>
                    <a:pt x="364" y="500"/>
                  </a:cubicBezTo>
                  <a:cubicBezTo>
                    <a:pt x="364" y="500"/>
                    <a:pt x="363" y="499"/>
                    <a:pt x="362" y="500"/>
                  </a:cubicBezTo>
                  <a:cubicBezTo>
                    <a:pt x="361" y="501"/>
                    <a:pt x="360" y="502"/>
                    <a:pt x="359" y="503"/>
                  </a:cubicBezTo>
                  <a:cubicBezTo>
                    <a:pt x="358" y="504"/>
                    <a:pt x="358" y="505"/>
                    <a:pt x="359" y="505"/>
                  </a:cubicBezTo>
                  <a:cubicBezTo>
                    <a:pt x="367" y="502"/>
                    <a:pt x="364" y="515"/>
                    <a:pt x="364" y="520"/>
                  </a:cubicBezTo>
                  <a:cubicBezTo>
                    <a:pt x="364" y="521"/>
                    <a:pt x="364" y="523"/>
                    <a:pt x="364" y="524"/>
                  </a:cubicBezTo>
                  <a:cubicBezTo>
                    <a:pt x="359" y="522"/>
                    <a:pt x="354" y="520"/>
                    <a:pt x="350" y="518"/>
                  </a:cubicBezTo>
                  <a:cubicBezTo>
                    <a:pt x="351" y="506"/>
                    <a:pt x="351" y="496"/>
                    <a:pt x="346" y="485"/>
                  </a:cubicBezTo>
                  <a:cubicBezTo>
                    <a:pt x="345" y="484"/>
                    <a:pt x="343" y="485"/>
                    <a:pt x="344" y="487"/>
                  </a:cubicBezTo>
                  <a:cubicBezTo>
                    <a:pt x="348" y="496"/>
                    <a:pt x="348" y="506"/>
                    <a:pt x="347" y="516"/>
                  </a:cubicBezTo>
                  <a:cubicBezTo>
                    <a:pt x="344" y="515"/>
                    <a:pt x="340" y="513"/>
                    <a:pt x="336" y="511"/>
                  </a:cubicBezTo>
                  <a:cubicBezTo>
                    <a:pt x="334" y="510"/>
                    <a:pt x="331" y="508"/>
                    <a:pt x="328" y="507"/>
                  </a:cubicBezTo>
                  <a:cubicBezTo>
                    <a:pt x="329" y="505"/>
                    <a:pt x="329" y="502"/>
                    <a:pt x="330" y="500"/>
                  </a:cubicBezTo>
                  <a:cubicBezTo>
                    <a:pt x="331" y="488"/>
                    <a:pt x="332" y="475"/>
                    <a:pt x="328" y="464"/>
                  </a:cubicBezTo>
                  <a:cubicBezTo>
                    <a:pt x="328" y="462"/>
                    <a:pt x="326" y="463"/>
                    <a:pt x="326" y="464"/>
                  </a:cubicBezTo>
                  <a:cubicBezTo>
                    <a:pt x="330" y="478"/>
                    <a:pt x="328" y="492"/>
                    <a:pt x="326" y="506"/>
                  </a:cubicBezTo>
                  <a:cubicBezTo>
                    <a:pt x="320" y="503"/>
                    <a:pt x="314" y="499"/>
                    <a:pt x="308" y="496"/>
                  </a:cubicBezTo>
                  <a:cubicBezTo>
                    <a:pt x="309" y="492"/>
                    <a:pt x="309" y="488"/>
                    <a:pt x="310" y="484"/>
                  </a:cubicBezTo>
                  <a:cubicBezTo>
                    <a:pt x="313" y="470"/>
                    <a:pt x="314" y="457"/>
                    <a:pt x="314" y="442"/>
                  </a:cubicBezTo>
                  <a:cubicBezTo>
                    <a:pt x="314" y="440"/>
                    <a:pt x="312" y="440"/>
                    <a:pt x="312" y="442"/>
                  </a:cubicBezTo>
                  <a:cubicBezTo>
                    <a:pt x="312" y="460"/>
                    <a:pt x="308" y="477"/>
                    <a:pt x="306" y="495"/>
                  </a:cubicBezTo>
                  <a:cubicBezTo>
                    <a:pt x="299" y="491"/>
                    <a:pt x="292" y="487"/>
                    <a:pt x="285" y="483"/>
                  </a:cubicBezTo>
                  <a:cubicBezTo>
                    <a:pt x="285" y="481"/>
                    <a:pt x="285" y="479"/>
                    <a:pt x="284" y="477"/>
                  </a:cubicBezTo>
                  <a:cubicBezTo>
                    <a:pt x="284" y="469"/>
                    <a:pt x="285" y="461"/>
                    <a:pt x="286" y="452"/>
                  </a:cubicBezTo>
                  <a:cubicBezTo>
                    <a:pt x="286" y="451"/>
                    <a:pt x="284" y="451"/>
                    <a:pt x="284" y="452"/>
                  </a:cubicBezTo>
                  <a:cubicBezTo>
                    <a:pt x="283" y="462"/>
                    <a:pt x="282" y="471"/>
                    <a:pt x="283" y="481"/>
                  </a:cubicBezTo>
                  <a:cubicBezTo>
                    <a:pt x="281" y="480"/>
                    <a:pt x="280" y="480"/>
                    <a:pt x="279" y="479"/>
                  </a:cubicBezTo>
                  <a:cubicBezTo>
                    <a:pt x="279" y="473"/>
                    <a:pt x="280" y="466"/>
                    <a:pt x="280" y="460"/>
                  </a:cubicBezTo>
                  <a:cubicBezTo>
                    <a:pt x="281" y="450"/>
                    <a:pt x="283" y="437"/>
                    <a:pt x="278" y="428"/>
                  </a:cubicBezTo>
                  <a:cubicBezTo>
                    <a:pt x="277" y="427"/>
                    <a:pt x="276" y="428"/>
                    <a:pt x="276" y="428"/>
                  </a:cubicBezTo>
                  <a:cubicBezTo>
                    <a:pt x="283" y="440"/>
                    <a:pt x="277" y="460"/>
                    <a:pt x="276" y="473"/>
                  </a:cubicBezTo>
                  <a:cubicBezTo>
                    <a:pt x="276" y="474"/>
                    <a:pt x="276" y="475"/>
                    <a:pt x="276" y="477"/>
                  </a:cubicBezTo>
                  <a:cubicBezTo>
                    <a:pt x="269" y="473"/>
                    <a:pt x="263" y="469"/>
                    <a:pt x="258" y="464"/>
                  </a:cubicBezTo>
                  <a:cubicBezTo>
                    <a:pt x="258" y="463"/>
                    <a:pt x="258" y="462"/>
                    <a:pt x="258" y="461"/>
                  </a:cubicBezTo>
                  <a:cubicBezTo>
                    <a:pt x="258" y="449"/>
                    <a:pt x="260" y="437"/>
                    <a:pt x="259" y="424"/>
                  </a:cubicBezTo>
                  <a:cubicBezTo>
                    <a:pt x="259" y="423"/>
                    <a:pt x="259" y="423"/>
                    <a:pt x="259" y="424"/>
                  </a:cubicBezTo>
                  <a:cubicBezTo>
                    <a:pt x="259" y="437"/>
                    <a:pt x="257" y="450"/>
                    <a:pt x="256" y="463"/>
                  </a:cubicBezTo>
                  <a:cubicBezTo>
                    <a:pt x="252" y="460"/>
                    <a:pt x="247" y="457"/>
                    <a:pt x="243" y="453"/>
                  </a:cubicBezTo>
                  <a:cubicBezTo>
                    <a:pt x="243" y="449"/>
                    <a:pt x="244" y="444"/>
                    <a:pt x="244" y="439"/>
                  </a:cubicBezTo>
                  <a:cubicBezTo>
                    <a:pt x="246" y="424"/>
                    <a:pt x="246" y="407"/>
                    <a:pt x="250" y="392"/>
                  </a:cubicBezTo>
                  <a:cubicBezTo>
                    <a:pt x="251" y="391"/>
                    <a:pt x="248" y="390"/>
                    <a:pt x="248" y="392"/>
                  </a:cubicBezTo>
                  <a:cubicBezTo>
                    <a:pt x="243" y="408"/>
                    <a:pt x="243" y="427"/>
                    <a:pt x="241" y="444"/>
                  </a:cubicBezTo>
                  <a:cubicBezTo>
                    <a:pt x="241" y="447"/>
                    <a:pt x="241" y="449"/>
                    <a:pt x="240" y="451"/>
                  </a:cubicBezTo>
                  <a:cubicBezTo>
                    <a:pt x="236" y="448"/>
                    <a:pt x="232" y="444"/>
                    <a:pt x="227" y="440"/>
                  </a:cubicBezTo>
                  <a:cubicBezTo>
                    <a:pt x="229" y="431"/>
                    <a:pt x="230" y="422"/>
                    <a:pt x="231" y="413"/>
                  </a:cubicBezTo>
                  <a:cubicBezTo>
                    <a:pt x="232" y="403"/>
                    <a:pt x="233" y="393"/>
                    <a:pt x="232" y="383"/>
                  </a:cubicBezTo>
                  <a:cubicBezTo>
                    <a:pt x="232" y="377"/>
                    <a:pt x="231" y="372"/>
                    <a:pt x="230" y="367"/>
                  </a:cubicBezTo>
                  <a:cubicBezTo>
                    <a:pt x="249" y="389"/>
                    <a:pt x="270" y="408"/>
                    <a:pt x="292" y="426"/>
                  </a:cubicBezTo>
                  <a:cubicBezTo>
                    <a:pt x="297" y="430"/>
                    <a:pt x="303" y="433"/>
                    <a:pt x="308" y="435"/>
                  </a:cubicBezTo>
                  <a:cubicBezTo>
                    <a:pt x="324" y="441"/>
                    <a:pt x="338" y="449"/>
                    <a:pt x="351" y="459"/>
                  </a:cubicBezTo>
                  <a:cubicBezTo>
                    <a:pt x="373" y="474"/>
                    <a:pt x="396" y="488"/>
                    <a:pt x="423" y="493"/>
                  </a:cubicBezTo>
                  <a:cubicBezTo>
                    <a:pt x="428" y="494"/>
                    <a:pt x="432" y="496"/>
                    <a:pt x="437" y="498"/>
                  </a:cubicBezTo>
                  <a:cubicBezTo>
                    <a:pt x="454" y="505"/>
                    <a:pt x="471" y="508"/>
                    <a:pt x="489" y="511"/>
                  </a:cubicBezTo>
                  <a:cubicBezTo>
                    <a:pt x="535" y="517"/>
                    <a:pt x="581" y="526"/>
                    <a:pt x="627" y="534"/>
                  </a:cubicBezTo>
                  <a:cubicBezTo>
                    <a:pt x="649" y="537"/>
                    <a:pt x="671" y="541"/>
                    <a:pt x="693" y="541"/>
                  </a:cubicBezTo>
                  <a:cubicBezTo>
                    <a:pt x="722" y="541"/>
                    <a:pt x="752" y="539"/>
                    <a:pt x="780" y="529"/>
                  </a:cubicBezTo>
                  <a:cubicBezTo>
                    <a:pt x="787" y="526"/>
                    <a:pt x="794" y="524"/>
                    <a:pt x="802" y="523"/>
                  </a:cubicBezTo>
                  <a:cubicBezTo>
                    <a:pt x="809" y="521"/>
                    <a:pt x="815" y="520"/>
                    <a:pt x="822" y="518"/>
                  </a:cubicBezTo>
                  <a:cubicBezTo>
                    <a:pt x="821" y="532"/>
                    <a:pt x="818" y="545"/>
                    <a:pt x="816" y="559"/>
                  </a:cubicBezTo>
                  <a:cubicBezTo>
                    <a:pt x="815" y="563"/>
                    <a:pt x="814" y="568"/>
                    <a:pt x="813" y="572"/>
                  </a:cubicBezTo>
                  <a:cubicBezTo>
                    <a:pt x="806" y="574"/>
                    <a:pt x="798" y="576"/>
                    <a:pt x="790" y="577"/>
                  </a:cubicBezTo>
                  <a:moveTo>
                    <a:pt x="825" y="569"/>
                  </a:moveTo>
                  <a:cubicBezTo>
                    <a:pt x="825" y="561"/>
                    <a:pt x="825" y="554"/>
                    <a:pt x="825" y="546"/>
                  </a:cubicBezTo>
                  <a:cubicBezTo>
                    <a:pt x="824" y="544"/>
                    <a:pt x="822" y="544"/>
                    <a:pt x="822" y="546"/>
                  </a:cubicBezTo>
                  <a:cubicBezTo>
                    <a:pt x="821" y="554"/>
                    <a:pt x="821" y="562"/>
                    <a:pt x="821" y="570"/>
                  </a:cubicBezTo>
                  <a:cubicBezTo>
                    <a:pt x="820" y="570"/>
                    <a:pt x="818" y="571"/>
                    <a:pt x="817" y="571"/>
                  </a:cubicBezTo>
                  <a:cubicBezTo>
                    <a:pt x="820" y="553"/>
                    <a:pt x="824" y="535"/>
                    <a:pt x="824" y="517"/>
                  </a:cubicBezTo>
                  <a:cubicBezTo>
                    <a:pt x="842" y="511"/>
                    <a:pt x="859" y="502"/>
                    <a:pt x="876" y="495"/>
                  </a:cubicBezTo>
                  <a:cubicBezTo>
                    <a:pt x="886" y="490"/>
                    <a:pt x="895" y="483"/>
                    <a:pt x="905" y="476"/>
                  </a:cubicBezTo>
                  <a:cubicBezTo>
                    <a:pt x="915" y="470"/>
                    <a:pt x="925" y="463"/>
                    <a:pt x="935" y="456"/>
                  </a:cubicBezTo>
                  <a:cubicBezTo>
                    <a:pt x="953" y="444"/>
                    <a:pt x="970" y="433"/>
                    <a:pt x="987" y="420"/>
                  </a:cubicBezTo>
                  <a:cubicBezTo>
                    <a:pt x="1000" y="410"/>
                    <a:pt x="1011" y="400"/>
                    <a:pt x="1023" y="390"/>
                  </a:cubicBezTo>
                  <a:cubicBezTo>
                    <a:pt x="1025" y="388"/>
                    <a:pt x="1027" y="386"/>
                    <a:pt x="1029" y="386"/>
                  </a:cubicBezTo>
                  <a:cubicBezTo>
                    <a:pt x="1033" y="385"/>
                    <a:pt x="1037" y="386"/>
                    <a:pt x="1040" y="385"/>
                  </a:cubicBezTo>
                  <a:cubicBezTo>
                    <a:pt x="1043" y="384"/>
                    <a:pt x="1046" y="381"/>
                    <a:pt x="1049" y="378"/>
                  </a:cubicBezTo>
                  <a:cubicBezTo>
                    <a:pt x="1057" y="393"/>
                    <a:pt x="1060" y="409"/>
                    <a:pt x="1058" y="425"/>
                  </a:cubicBezTo>
                  <a:cubicBezTo>
                    <a:pt x="1057" y="438"/>
                    <a:pt x="1047" y="447"/>
                    <a:pt x="1038" y="456"/>
                  </a:cubicBezTo>
                  <a:cubicBezTo>
                    <a:pt x="1023" y="472"/>
                    <a:pt x="1006" y="485"/>
                    <a:pt x="988" y="497"/>
                  </a:cubicBezTo>
                  <a:cubicBezTo>
                    <a:pt x="990" y="490"/>
                    <a:pt x="992" y="483"/>
                    <a:pt x="989" y="476"/>
                  </a:cubicBezTo>
                  <a:cubicBezTo>
                    <a:pt x="986" y="466"/>
                    <a:pt x="980" y="469"/>
                    <a:pt x="974" y="475"/>
                  </a:cubicBezTo>
                  <a:cubicBezTo>
                    <a:pt x="973" y="476"/>
                    <a:pt x="975" y="478"/>
                    <a:pt x="976" y="477"/>
                  </a:cubicBezTo>
                  <a:cubicBezTo>
                    <a:pt x="976" y="476"/>
                    <a:pt x="978" y="473"/>
                    <a:pt x="979" y="473"/>
                  </a:cubicBezTo>
                  <a:cubicBezTo>
                    <a:pt x="982" y="475"/>
                    <a:pt x="985" y="476"/>
                    <a:pt x="987" y="478"/>
                  </a:cubicBezTo>
                  <a:cubicBezTo>
                    <a:pt x="988" y="479"/>
                    <a:pt x="988" y="481"/>
                    <a:pt x="988" y="482"/>
                  </a:cubicBezTo>
                  <a:cubicBezTo>
                    <a:pt x="988" y="487"/>
                    <a:pt x="988" y="492"/>
                    <a:pt x="986" y="496"/>
                  </a:cubicBezTo>
                  <a:cubicBezTo>
                    <a:pt x="986" y="497"/>
                    <a:pt x="986" y="498"/>
                    <a:pt x="986" y="499"/>
                  </a:cubicBezTo>
                  <a:cubicBezTo>
                    <a:pt x="973" y="508"/>
                    <a:pt x="959" y="516"/>
                    <a:pt x="945" y="523"/>
                  </a:cubicBezTo>
                  <a:cubicBezTo>
                    <a:pt x="946" y="521"/>
                    <a:pt x="946" y="519"/>
                    <a:pt x="947" y="517"/>
                  </a:cubicBezTo>
                  <a:cubicBezTo>
                    <a:pt x="949" y="511"/>
                    <a:pt x="952" y="505"/>
                    <a:pt x="954" y="499"/>
                  </a:cubicBezTo>
                  <a:cubicBezTo>
                    <a:pt x="956" y="494"/>
                    <a:pt x="966" y="472"/>
                    <a:pt x="957" y="469"/>
                  </a:cubicBezTo>
                  <a:cubicBezTo>
                    <a:pt x="956" y="469"/>
                    <a:pt x="956" y="470"/>
                    <a:pt x="957" y="471"/>
                  </a:cubicBezTo>
                  <a:cubicBezTo>
                    <a:pt x="964" y="474"/>
                    <a:pt x="951" y="501"/>
                    <a:pt x="949" y="506"/>
                  </a:cubicBezTo>
                  <a:cubicBezTo>
                    <a:pt x="946" y="512"/>
                    <a:pt x="944" y="519"/>
                    <a:pt x="942" y="525"/>
                  </a:cubicBezTo>
                  <a:cubicBezTo>
                    <a:pt x="938" y="527"/>
                    <a:pt x="935" y="529"/>
                    <a:pt x="931" y="530"/>
                  </a:cubicBezTo>
                  <a:cubicBezTo>
                    <a:pt x="933" y="525"/>
                    <a:pt x="935" y="519"/>
                    <a:pt x="937" y="513"/>
                  </a:cubicBezTo>
                  <a:cubicBezTo>
                    <a:pt x="942" y="498"/>
                    <a:pt x="946" y="484"/>
                    <a:pt x="946" y="468"/>
                  </a:cubicBezTo>
                  <a:cubicBezTo>
                    <a:pt x="946" y="467"/>
                    <a:pt x="944" y="467"/>
                    <a:pt x="944" y="468"/>
                  </a:cubicBezTo>
                  <a:cubicBezTo>
                    <a:pt x="944" y="484"/>
                    <a:pt x="939" y="499"/>
                    <a:pt x="934" y="514"/>
                  </a:cubicBezTo>
                  <a:cubicBezTo>
                    <a:pt x="931" y="520"/>
                    <a:pt x="929" y="526"/>
                    <a:pt x="927" y="533"/>
                  </a:cubicBezTo>
                  <a:cubicBezTo>
                    <a:pt x="926" y="533"/>
                    <a:pt x="925" y="534"/>
                    <a:pt x="923" y="534"/>
                  </a:cubicBezTo>
                  <a:cubicBezTo>
                    <a:pt x="922" y="535"/>
                    <a:pt x="920" y="536"/>
                    <a:pt x="918" y="536"/>
                  </a:cubicBezTo>
                  <a:cubicBezTo>
                    <a:pt x="920" y="529"/>
                    <a:pt x="922" y="521"/>
                    <a:pt x="923" y="513"/>
                  </a:cubicBezTo>
                  <a:cubicBezTo>
                    <a:pt x="925" y="503"/>
                    <a:pt x="928" y="491"/>
                    <a:pt x="920" y="483"/>
                  </a:cubicBezTo>
                  <a:cubicBezTo>
                    <a:pt x="919" y="483"/>
                    <a:pt x="918" y="484"/>
                    <a:pt x="918" y="485"/>
                  </a:cubicBezTo>
                  <a:cubicBezTo>
                    <a:pt x="927" y="494"/>
                    <a:pt x="920" y="512"/>
                    <a:pt x="918" y="524"/>
                  </a:cubicBezTo>
                  <a:cubicBezTo>
                    <a:pt x="918" y="525"/>
                    <a:pt x="916" y="531"/>
                    <a:pt x="914" y="538"/>
                  </a:cubicBezTo>
                  <a:cubicBezTo>
                    <a:pt x="908" y="540"/>
                    <a:pt x="902" y="542"/>
                    <a:pt x="896" y="545"/>
                  </a:cubicBezTo>
                  <a:cubicBezTo>
                    <a:pt x="898" y="537"/>
                    <a:pt x="900" y="530"/>
                    <a:pt x="902" y="522"/>
                  </a:cubicBezTo>
                  <a:cubicBezTo>
                    <a:pt x="905" y="509"/>
                    <a:pt x="906" y="499"/>
                    <a:pt x="906" y="486"/>
                  </a:cubicBezTo>
                  <a:cubicBezTo>
                    <a:pt x="906" y="485"/>
                    <a:pt x="904" y="485"/>
                    <a:pt x="904" y="486"/>
                  </a:cubicBezTo>
                  <a:cubicBezTo>
                    <a:pt x="904" y="501"/>
                    <a:pt x="901" y="514"/>
                    <a:pt x="898" y="528"/>
                  </a:cubicBezTo>
                  <a:cubicBezTo>
                    <a:pt x="896" y="534"/>
                    <a:pt x="894" y="540"/>
                    <a:pt x="892" y="546"/>
                  </a:cubicBezTo>
                  <a:cubicBezTo>
                    <a:pt x="884" y="549"/>
                    <a:pt x="877" y="552"/>
                    <a:pt x="869" y="555"/>
                  </a:cubicBezTo>
                  <a:cubicBezTo>
                    <a:pt x="870" y="551"/>
                    <a:pt x="871" y="547"/>
                    <a:pt x="873" y="543"/>
                  </a:cubicBezTo>
                  <a:cubicBezTo>
                    <a:pt x="876" y="535"/>
                    <a:pt x="885" y="512"/>
                    <a:pt x="869" y="509"/>
                  </a:cubicBezTo>
                  <a:cubicBezTo>
                    <a:pt x="868" y="509"/>
                    <a:pt x="868" y="510"/>
                    <a:pt x="869" y="511"/>
                  </a:cubicBezTo>
                  <a:cubicBezTo>
                    <a:pt x="879" y="513"/>
                    <a:pt x="876" y="527"/>
                    <a:pt x="874" y="533"/>
                  </a:cubicBezTo>
                  <a:cubicBezTo>
                    <a:pt x="872" y="539"/>
                    <a:pt x="869" y="544"/>
                    <a:pt x="868" y="550"/>
                  </a:cubicBezTo>
                  <a:cubicBezTo>
                    <a:pt x="867" y="552"/>
                    <a:pt x="867" y="554"/>
                    <a:pt x="866" y="556"/>
                  </a:cubicBezTo>
                  <a:cubicBezTo>
                    <a:pt x="866" y="556"/>
                    <a:pt x="865" y="556"/>
                    <a:pt x="865" y="556"/>
                  </a:cubicBezTo>
                  <a:cubicBezTo>
                    <a:pt x="863" y="557"/>
                    <a:pt x="861" y="557"/>
                    <a:pt x="860" y="558"/>
                  </a:cubicBezTo>
                  <a:cubicBezTo>
                    <a:pt x="860" y="558"/>
                    <a:pt x="860" y="558"/>
                    <a:pt x="860" y="558"/>
                  </a:cubicBezTo>
                  <a:cubicBezTo>
                    <a:pt x="855" y="552"/>
                    <a:pt x="852" y="557"/>
                    <a:pt x="849" y="561"/>
                  </a:cubicBezTo>
                  <a:cubicBezTo>
                    <a:pt x="849" y="561"/>
                    <a:pt x="849" y="562"/>
                    <a:pt x="849" y="562"/>
                  </a:cubicBezTo>
                  <a:cubicBezTo>
                    <a:pt x="849" y="555"/>
                    <a:pt x="849" y="549"/>
                    <a:pt x="849" y="543"/>
                  </a:cubicBezTo>
                  <a:cubicBezTo>
                    <a:pt x="849" y="539"/>
                    <a:pt x="848" y="536"/>
                    <a:pt x="846" y="533"/>
                  </a:cubicBezTo>
                  <a:cubicBezTo>
                    <a:pt x="846" y="533"/>
                    <a:pt x="846" y="533"/>
                    <a:pt x="846" y="533"/>
                  </a:cubicBezTo>
                  <a:cubicBezTo>
                    <a:pt x="846" y="528"/>
                    <a:pt x="845" y="523"/>
                    <a:pt x="842" y="517"/>
                  </a:cubicBezTo>
                  <a:cubicBezTo>
                    <a:pt x="841" y="516"/>
                    <a:pt x="839" y="517"/>
                    <a:pt x="840" y="519"/>
                  </a:cubicBezTo>
                  <a:cubicBezTo>
                    <a:pt x="847" y="530"/>
                    <a:pt x="842" y="544"/>
                    <a:pt x="839" y="556"/>
                  </a:cubicBezTo>
                  <a:cubicBezTo>
                    <a:pt x="838" y="559"/>
                    <a:pt x="837" y="562"/>
                    <a:pt x="836" y="566"/>
                  </a:cubicBezTo>
                  <a:cubicBezTo>
                    <a:pt x="832" y="567"/>
                    <a:pt x="829" y="568"/>
                    <a:pt x="825" y="569"/>
                  </a:cubicBezTo>
                  <a:moveTo>
                    <a:pt x="859" y="630"/>
                  </a:moveTo>
                  <a:cubicBezTo>
                    <a:pt x="859" y="631"/>
                    <a:pt x="858" y="631"/>
                    <a:pt x="857" y="632"/>
                  </a:cubicBezTo>
                  <a:cubicBezTo>
                    <a:pt x="856" y="630"/>
                    <a:pt x="855" y="627"/>
                    <a:pt x="853" y="625"/>
                  </a:cubicBezTo>
                  <a:cubicBezTo>
                    <a:pt x="856" y="616"/>
                    <a:pt x="858" y="607"/>
                    <a:pt x="860" y="599"/>
                  </a:cubicBezTo>
                  <a:cubicBezTo>
                    <a:pt x="860" y="598"/>
                    <a:pt x="860" y="597"/>
                    <a:pt x="860" y="597"/>
                  </a:cubicBezTo>
                  <a:cubicBezTo>
                    <a:pt x="861" y="595"/>
                    <a:pt x="863" y="594"/>
                    <a:pt x="864" y="593"/>
                  </a:cubicBezTo>
                  <a:cubicBezTo>
                    <a:pt x="865" y="592"/>
                    <a:pt x="863" y="590"/>
                    <a:pt x="862" y="591"/>
                  </a:cubicBezTo>
                  <a:cubicBezTo>
                    <a:pt x="862" y="591"/>
                    <a:pt x="861" y="592"/>
                    <a:pt x="861" y="592"/>
                  </a:cubicBezTo>
                  <a:cubicBezTo>
                    <a:pt x="861" y="590"/>
                    <a:pt x="861" y="587"/>
                    <a:pt x="862" y="585"/>
                  </a:cubicBezTo>
                  <a:cubicBezTo>
                    <a:pt x="864" y="584"/>
                    <a:pt x="867" y="583"/>
                    <a:pt x="870" y="581"/>
                  </a:cubicBezTo>
                  <a:cubicBezTo>
                    <a:pt x="870" y="586"/>
                    <a:pt x="869" y="590"/>
                    <a:pt x="869" y="594"/>
                  </a:cubicBezTo>
                  <a:cubicBezTo>
                    <a:pt x="867" y="603"/>
                    <a:pt x="863" y="613"/>
                    <a:pt x="861" y="622"/>
                  </a:cubicBezTo>
                  <a:cubicBezTo>
                    <a:pt x="861" y="625"/>
                    <a:pt x="860" y="627"/>
                    <a:pt x="859" y="630"/>
                  </a:cubicBezTo>
                  <a:moveTo>
                    <a:pt x="851" y="561"/>
                  </a:moveTo>
                  <a:cubicBezTo>
                    <a:pt x="853" y="558"/>
                    <a:pt x="855" y="556"/>
                    <a:pt x="858" y="559"/>
                  </a:cubicBezTo>
                  <a:cubicBezTo>
                    <a:pt x="855" y="559"/>
                    <a:pt x="853" y="560"/>
                    <a:pt x="851" y="561"/>
                  </a:cubicBezTo>
                  <a:moveTo>
                    <a:pt x="845" y="552"/>
                  </a:moveTo>
                  <a:cubicBezTo>
                    <a:pt x="845" y="556"/>
                    <a:pt x="845" y="559"/>
                    <a:pt x="845" y="563"/>
                  </a:cubicBezTo>
                  <a:cubicBezTo>
                    <a:pt x="843" y="563"/>
                    <a:pt x="842" y="564"/>
                    <a:pt x="840" y="565"/>
                  </a:cubicBezTo>
                  <a:cubicBezTo>
                    <a:pt x="841" y="558"/>
                    <a:pt x="843" y="552"/>
                    <a:pt x="844" y="545"/>
                  </a:cubicBezTo>
                  <a:cubicBezTo>
                    <a:pt x="845" y="542"/>
                    <a:pt x="845" y="540"/>
                    <a:pt x="845" y="538"/>
                  </a:cubicBezTo>
                  <a:cubicBezTo>
                    <a:pt x="847" y="542"/>
                    <a:pt x="846" y="548"/>
                    <a:pt x="845" y="552"/>
                  </a:cubicBezTo>
                  <a:moveTo>
                    <a:pt x="841" y="594"/>
                  </a:moveTo>
                  <a:cubicBezTo>
                    <a:pt x="841" y="597"/>
                    <a:pt x="840" y="600"/>
                    <a:pt x="840" y="604"/>
                  </a:cubicBezTo>
                  <a:cubicBezTo>
                    <a:pt x="840" y="603"/>
                    <a:pt x="839" y="603"/>
                    <a:pt x="839" y="603"/>
                  </a:cubicBezTo>
                  <a:cubicBezTo>
                    <a:pt x="838" y="601"/>
                    <a:pt x="836" y="598"/>
                    <a:pt x="835" y="596"/>
                  </a:cubicBezTo>
                  <a:cubicBezTo>
                    <a:pt x="837" y="595"/>
                    <a:pt x="839" y="595"/>
                    <a:pt x="841" y="594"/>
                  </a:cubicBezTo>
                  <a:moveTo>
                    <a:pt x="846" y="592"/>
                  </a:moveTo>
                  <a:cubicBezTo>
                    <a:pt x="850" y="590"/>
                    <a:pt x="854" y="588"/>
                    <a:pt x="859" y="586"/>
                  </a:cubicBezTo>
                  <a:cubicBezTo>
                    <a:pt x="858" y="588"/>
                    <a:pt x="858" y="589"/>
                    <a:pt x="858" y="590"/>
                  </a:cubicBezTo>
                  <a:cubicBezTo>
                    <a:pt x="858" y="592"/>
                    <a:pt x="857" y="594"/>
                    <a:pt x="857" y="595"/>
                  </a:cubicBezTo>
                  <a:cubicBezTo>
                    <a:pt x="853" y="599"/>
                    <a:pt x="848" y="603"/>
                    <a:pt x="843" y="607"/>
                  </a:cubicBezTo>
                  <a:cubicBezTo>
                    <a:pt x="844" y="602"/>
                    <a:pt x="845" y="597"/>
                    <a:pt x="846" y="592"/>
                  </a:cubicBezTo>
                  <a:moveTo>
                    <a:pt x="844" y="610"/>
                  </a:moveTo>
                  <a:cubicBezTo>
                    <a:pt x="848" y="607"/>
                    <a:pt x="852" y="603"/>
                    <a:pt x="856" y="600"/>
                  </a:cubicBezTo>
                  <a:cubicBezTo>
                    <a:pt x="855" y="607"/>
                    <a:pt x="853" y="614"/>
                    <a:pt x="851" y="621"/>
                  </a:cubicBezTo>
                  <a:cubicBezTo>
                    <a:pt x="849" y="617"/>
                    <a:pt x="847" y="614"/>
                    <a:pt x="844" y="610"/>
                  </a:cubicBezTo>
                  <a:moveTo>
                    <a:pt x="859" y="633"/>
                  </a:moveTo>
                  <a:cubicBezTo>
                    <a:pt x="859" y="634"/>
                    <a:pt x="859" y="634"/>
                    <a:pt x="858" y="634"/>
                  </a:cubicBezTo>
                  <a:cubicBezTo>
                    <a:pt x="858" y="634"/>
                    <a:pt x="858" y="634"/>
                    <a:pt x="858" y="634"/>
                  </a:cubicBezTo>
                  <a:cubicBezTo>
                    <a:pt x="858" y="634"/>
                    <a:pt x="858" y="634"/>
                    <a:pt x="859" y="633"/>
                  </a:cubicBezTo>
                  <a:moveTo>
                    <a:pt x="877" y="627"/>
                  </a:moveTo>
                  <a:cubicBezTo>
                    <a:pt x="879" y="635"/>
                    <a:pt x="875" y="642"/>
                    <a:pt x="871" y="648"/>
                  </a:cubicBezTo>
                  <a:cubicBezTo>
                    <a:pt x="872" y="645"/>
                    <a:pt x="872" y="642"/>
                    <a:pt x="873" y="639"/>
                  </a:cubicBezTo>
                  <a:cubicBezTo>
                    <a:pt x="875" y="635"/>
                    <a:pt x="876" y="631"/>
                    <a:pt x="877" y="627"/>
                  </a:cubicBezTo>
                  <a:moveTo>
                    <a:pt x="887" y="811"/>
                  </a:moveTo>
                  <a:cubicBezTo>
                    <a:pt x="893" y="808"/>
                    <a:pt x="898" y="805"/>
                    <a:pt x="903" y="803"/>
                  </a:cubicBezTo>
                  <a:cubicBezTo>
                    <a:pt x="902" y="805"/>
                    <a:pt x="901" y="807"/>
                    <a:pt x="900" y="810"/>
                  </a:cubicBezTo>
                  <a:cubicBezTo>
                    <a:pt x="898" y="815"/>
                    <a:pt x="896" y="820"/>
                    <a:pt x="894" y="825"/>
                  </a:cubicBezTo>
                  <a:cubicBezTo>
                    <a:pt x="889" y="827"/>
                    <a:pt x="884" y="830"/>
                    <a:pt x="878" y="832"/>
                  </a:cubicBezTo>
                  <a:cubicBezTo>
                    <a:pt x="878" y="833"/>
                    <a:pt x="877" y="833"/>
                    <a:pt x="877" y="833"/>
                  </a:cubicBezTo>
                  <a:cubicBezTo>
                    <a:pt x="877" y="830"/>
                    <a:pt x="878" y="826"/>
                    <a:pt x="879" y="822"/>
                  </a:cubicBezTo>
                  <a:cubicBezTo>
                    <a:pt x="883" y="821"/>
                    <a:pt x="885" y="816"/>
                    <a:pt x="886" y="813"/>
                  </a:cubicBezTo>
                  <a:cubicBezTo>
                    <a:pt x="886" y="813"/>
                    <a:pt x="887" y="812"/>
                    <a:pt x="887" y="811"/>
                  </a:cubicBezTo>
                  <a:cubicBezTo>
                    <a:pt x="887" y="811"/>
                    <a:pt x="887" y="811"/>
                    <a:pt x="887" y="811"/>
                  </a:cubicBezTo>
                  <a:moveTo>
                    <a:pt x="923" y="802"/>
                  </a:moveTo>
                  <a:cubicBezTo>
                    <a:pt x="923" y="803"/>
                    <a:pt x="922" y="805"/>
                    <a:pt x="922" y="806"/>
                  </a:cubicBezTo>
                  <a:cubicBezTo>
                    <a:pt x="922" y="808"/>
                    <a:pt x="921" y="810"/>
                    <a:pt x="920" y="811"/>
                  </a:cubicBezTo>
                  <a:cubicBezTo>
                    <a:pt x="914" y="814"/>
                    <a:pt x="909" y="817"/>
                    <a:pt x="903" y="820"/>
                  </a:cubicBezTo>
                  <a:cubicBezTo>
                    <a:pt x="903" y="821"/>
                    <a:pt x="902" y="821"/>
                    <a:pt x="901" y="821"/>
                  </a:cubicBezTo>
                  <a:cubicBezTo>
                    <a:pt x="901" y="819"/>
                    <a:pt x="902" y="817"/>
                    <a:pt x="902" y="814"/>
                  </a:cubicBezTo>
                  <a:cubicBezTo>
                    <a:pt x="902" y="814"/>
                    <a:pt x="902" y="814"/>
                    <a:pt x="902" y="813"/>
                  </a:cubicBezTo>
                  <a:cubicBezTo>
                    <a:pt x="904" y="810"/>
                    <a:pt x="905" y="806"/>
                    <a:pt x="906" y="803"/>
                  </a:cubicBezTo>
                  <a:cubicBezTo>
                    <a:pt x="907" y="802"/>
                    <a:pt x="907" y="801"/>
                    <a:pt x="907" y="801"/>
                  </a:cubicBezTo>
                  <a:cubicBezTo>
                    <a:pt x="908" y="800"/>
                    <a:pt x="909" y="800"/>
                    <a:pt x="909" y="800"/>
                  </a:cubicBezTo>
                  <a:cubicBezTo>
                    <a:pt x="916" y="797"/>
                    <a:pt x="922" y="792"/>
                    <a:pt x="929" y="789"/>
                  </a:cubicBezTo>
                  <a:cubicBezTo>
                    <a:pt x="927" y="794"/>
                    <a:pt x="925" y="798"/>
                    <a:pt x="925" y="802"/>
                  </a:cubicBezTo>
                  <a:cubicBezTo>
                    <a:pt x="925" y="802"/>
                    <a:pt x="925" y="802"/>
                    <a:pt x="925" y="802"/>
                  </a:cubicBezTo>
                  <a:cubicBezTo>
                    <a:pt x="925" y="801"/>
                    <a:pt x="923" y="801"/>
                    <a:pt x="923" y="802"/>
                  </a:cubicBezTo>
                  <a:moveTo>
                    <a:pt x="886" y="938"/>
                  </a:moveTo>
                  <a:cubicBezTo>
                    <a:pt x="881" y="941"/>
                    <a:pt x="876" y="944"/>
                    <a:pt x="871" y="947"/>
                  </a:cubicBezTo>
                  <a:cubicBezTo>
                    <a:pt x="873" y="939"/>
                    <a:pt x="875" y="930"/>
                    <a:pt x="877" y="921"/>
                  </a:cubicBezTo>
                  <a:cubicBezTo>
                    <a:pt x="881" y="903"/>
                    <a:pt x="886" y="884"/>
                    <a:pt x="890" y="866"/>
                  </a:cubicBezTo>
                  <a:cubicBezTo>
                    <a:pt x="893" y="864"/>
                    <a:pt x="897" y="861"/>
                    <a:pt x="900" y="860"/>
                  </a:cubicBezTo>
                  <a:cubicBezTo>
                    <a:pt x="898" y="862"/>
                    <a:pt x="896" y="865"/>
                    <a:pt x="894" y="868"/>
                  </a:cubicBezTo>
                  <a:cubicBezTo>
                    <a:pt x="894" y="868"/>
                    <a:pt x="895" y="869"/>
                    <a:pt x="896" y="868"/>
                  </a:cubicBezTo>
                  <a:cubicBezTo>
                    <a:pt x="898" y="865"/>
                    <a:pt x="900" y="862"/>
                    <a:pt x="902" y="859"/>
                  </a:cubicBezTo>
                  <a:cubicBezTo>
                    <a:pt x="903" y="859"/>
                    <a:pt x="904" y="858"/>
                    <a:pt x="904" y="858"/>
                  </a:cubicBezTo>
                  <a:cubicBezTo>
                    <a:pt x="906" y="853"/>
                    <a:pt x="909" y="849"/>
                    <a:pt x="910" y="843"/>
                  </a:cubicBezTo>
                  <a:cubicBezTo>
                    <a:pt x="911" y="842"/>
                    <a:pt x="911" y="841"/>
                    <a:pt x="911" y="840"/>
                  </a:cubicBezTo>
                  <a:cubicBezTo>
                    <a:pt x="915" y="838"/>
                    <a:pt x="918" y="836"/>
                    <a:pt x="918" y="832"/>
                  </a:cubicBezTo>
                  <a:cubicBezTo>
                    <a:pt x="918" y="831"/>
                    <a:pt x="916" y="831"/>
                    <a:pt x="916" y="832"/>
                  </a:cubicBezTo>
                  <a:cubicBezTo>
                    <a:pt x="916" y="834"/>
                    <a:pt x="915" y="835"/>
                    <a:pt x="913" y="837"/>
                  </a:cubicBezTo>
                  <a:cubicBezTo>
                    <a:pt x="915" y="829"/>
                    <a:pt x="918" y="822"/>
                    <a:pt x="922" y="814"/>
                  </a:cubicBezTo>
                  <a:cubicBezTo>
                    <a:pt x="919" y="844"/>
                    <a:pt x="913" y="872"/>
                    <a:pt x="905" y="901"/>
                  </a:cubicBezTo>
                  <a:cubicBezTo>
                    <a:pt x="903" y="911"/>
                    <a:pt x="901" y="921"/>
                    <a:pt x="898" y="931"/>
                  </a:cubicBezTo>
                  <a:cubicBezTo>
                    <a:pt x="894" y="933"/>
                    <a:pt x="890" y="935"/>
                    <a:pt x="886" y="938"/>
                  </a:cubicBezTo>
                  <a:moveTo>
                    <a:pt x="836" y="1004"/>
                  </a:moveTo>
                  <a:cubicBezTo>
                    <a:pt x="836" y="1006"/>
                    <a:pt x="835" y="1008"/>
                    <a:pt x="834" y="1010"/>
                  </a:cubicBezTo>
                  <a:cubicBezTo>
                    <a:pt x="833" y="1011"/>
                    <a:pt x="832" y="1011"/>
                    <a:pt x="831" y="1012"/>
                  </a:cubicBezTo>
                  <a:cubicBezTo>
                    <a:pt x="831" y="1003"/>
                    <a:pt x="833" y="995"/>
                    <a:pt x="835" y="986"/>
                  </a:cubicBezTo>
                  <a:cubicBezTo>
                    <a:pt x="844" y="982"/>
                    <a:pt x="852" y="977"/>
                    <a:pt x="861" y="972"/>
                  </a:cubicBezTo>
                  <a:cubicBezTo>
                    <a:pt x="860" y="974"/>
                    <a:pt x="860" y="976"/>
                    <a:pt x="859" y="977"/>
                  </a:cubicBezTo>
                  <a:cubicBezTo>
                    <a:pt x="856" y="985"/>
                    <a:pt x="852" y="994"/>
                    <a:pt x="851" y="1003"/>
                  </a:cubicBezTo>
                  <a:cubicBezTo>
                    <a:pt x="846" y="1005"/>
                    <a:pt x="842" y="1007"/>
                    <a:pt x="837" y="1009"/>
                  </a:cubicBezTo>
                  <a:cubicBezTo>
                    <a:pt x="838" y="1007"/>
                    <a:pt x="838" y="1006"/>
                    <a:pt x="838" y="1004"/>
                  </a:cubicBezTo>
                  <a:cubicBezTo>
                    <a:pt x="838" y="1003"/>
                    <a:pt x="836" y="1003"/>
                    <a:pt x="836" y="1004"/>
                  </a:cubicBezTo>
                  <a:moveTo>
                    <a:pt x="785" y="991"/>
                  </a:moveTo>
                  <a:cubicBezTo>
                    <a:pt x="785" y="990"/>
                    <a:pt x="786" y="989"/>
                    <a:pt x="786" y="988"/>
                  </a:cubicBezTo>
                  <a:cubicBezTo>
                    <a:pt x="792" y="972"/>
                    <a:pt x="797" y="956"/>
                    <a:pt x="803" y="940"/>
                  </a:cubicBezTo>
                  <a:cubicBezTo>
                    <a:pt x="806" y="932"/>
                    <a:pt x="809" y="923"/>
                    <a:pt x="812" y="914"/>
                  </a:cubicBezTo>
                  <a:cubicBezTo>
                    <a:pt x="819" y="909"/>
                    <a:pt x="826" y="904"/>
                    <a:pt x="833" y="900"/>
                  </a:cubicBezTo>
                  <a:cubicBezTo>
                    <a:pt x="834" y="899"/>
                    <a:pt x="835" y="899"/>
                    <a:pt x="836" y="898"/>
                  </a:cubicBezTo>
                  <a:cubicBezTo>
                    <a:pt x="834" y="904"/>
                    <a:pt x="833" y="910"/>
                    <a:pt x="831" y="915"/>
                  </a:cubicBezTo>
                  <a:cubicBezTo>
                    <a:pt x="825" y="934"/>
                    <a:pt x="818" y="952"/>
                    <a:pt x="812" y="970"/>
                  </a:cubicBezTo>
                  <a:cubicBezTo>
                    <a:pt x="810" y="973"/>
                    <a:pt x="808" y="977"/>
                    <a:pt x="807" y="981"/>
                  </a:cubicBezTo>
                  <a:cubicBezTo>
                    <a:pt x="799" y="985"/>
                    <a:pt x="792" y="988"/>
                    <a:pt x="785" y="991"/>
                  </a:cubicBezTo>
                  <a:moveTo>
                    <a:pt x="777" y="994"/>
                  </a:moveTo>
                  <a:cubicBezTo>
                    <a:pt x="768" y="998"/>
                    <a:pt x="759" y="1003"/>
                    <a:pt x="749" y="1007"/>
                  </a:cubicBezTo>
                  <a:cubicBezTo>
                    <a:pt x="757" y="994"/>
                    <a:pt x="765" y="979"/>
                    <a:pt x="773" y="965"/>
                  </a:cubicBezTo>
                  <a:cubicBezTo>
                    <a:pt x="781" y="951"/>
                    <a:pt x="791" y="938"/>
                    <a:pt x="799" y="924"/>
                  </a:cubicBezTo>
                  <a:cubicBezTo>
                    <a:pt x="799" y="924"/>
                    <a:pt x="800" y="923"/>
                    <a:pt x="800" y="923"/>
                  </a:cubicBezTo>
                  <a:cubicBezTo>
                    <a:pt x="803" y="921"/>
                    <a:pt x="805" y="919"/>
                    <a:pt x="808" y="917"/>
                  </a:cubicBezTo>
                  <a:cubicBezTo>
                    <a:pt x="806" y="922"/>
                    <a:pt x="804" y="927"/>
                    <a:pt x="802" y="932"/>
                  </a:cubicBezTo>
                  <a:cubicBezTo>
                    <a:pt x="796" y="948"/>
                    <a:pt x="790" y="964"/>
                    <a:pt x="785" y="981"/>
                  </a:cubicBezTo>
                  <a:cubicBezTo>
                    <a:pt x="783" y="985"/>
                    <a:pt x="782" y="989"/>
                    <a:pt x="780" y="993"/>
                  </a:cubicBezTo>
                  <a:cubicBezTo>
                    <a:pt x="779" y="994"/>
                    <a:pt x="778" y="994"/>
                    <a:pt x="777" y="994"/>
                  </a:cubicBezTo>
                  <a:moveTo>
                    <a:pt x="902" y="857"/>
                  </a:moveTo>
                  <a:cubicBezTo>
                    <a:pt x="902" y="857"/>
                    <a:pt x="902" y="857"/>
                    <a:pt x="901" y="857"/>
                  </a:cubicBezTo>
                  <a:cubicBezTo>
                    <a:pt x="901" y="856"/>
                    <a:pt x="901" y="856"/>
                    <a:pt x="901" y="856"/>
                  </a:cubicBezTo>
                  <a:cubicBezTo>
                    <a:pt x="897" y="857"/>
                    <a:pt x="895" y="859"/>
                    <a:pt x="891" y="861"/>
                  </a:cubicBezTo>
                  <a:cubicBezTo>
                    <a:pt x="892" y="858"/>
                    <a:pt x="893" y="855"/>
                    <a:pt x="893" y="852"/>
                  </a:cubicBezTo>
                  <a:cubicBezTo>
                    <a:pt x="897" y="849"/>
                    <a:pt x="902" y="846"/>
                    <a:pt x="906" y="843"/>
                  </a:cubicBezTo>
                  <a:cubicBezTo>
                    <a:pt x="907" y="843"/>
                    <a:pt x="907" y="843"/>
                    <a:pt x="908" y="842"/>
                  </a:cubicBezTo>
                  <a:cubicBezTo>
                    <a:pt x="907" y="847"/>
                    <a:pt x="905" y="852"/>
                    <a:pt x="902" y="857"/>
                  </a:cubicBezTo>
                  <a:moveTo>
                    <a:pt x="888" y="863"/>
                  </a:moveTo>
                  <a:cubicBezTo>
                    <a:pt x="885" y="864"/>
                    <a:pt x="882" y="866"/>
                    <a:pt x="879" y="867"/>
                  </a:cubicBezTo>
                  <a:cubicBezTo>
                    <a:pt x="879" y="867"/>
                    <a:pt x="879" y="867"/>
                    <a:pt x="879" y="866"/>
                  </a:cubicBezTo>
                  <a:cubicBezTo>
                    <a:pt x="880" y="866"/>
                    <a:pt x="879" y="865"/>
                    <a:pt x="879" y="865"/>
                  </a:cubicBezTo>
                  <a:cubicBezTo>
                    <a:pt x="880" y="865"/>
                    <a:pt x="881" y="862"/>
                    <a:pt x="883" y="859"/>
                  </a:cubicBezTo>
                  <a:cubicBezTo>
                    <a:pt x="885" y="857"/>
                    <a:pt x="887" y="856"/>
                    <a:pt x="890" y="854"/>
                  </a:cubicBezTo>
                  <a:cubicBezTo>
                    <a:pt x="889" y="857"/>
                    <a:pt x="888" y="860"/>
                    <a:pt x="888" y="863"/>
                  </a:cubicBezTo>
                  <a:moveTo>
                    <a:pt x="858" y="847"/>
                  </a:moveTo>
                  <a:cubicBezTo>
                    <a:pt x="863" y="845"/>
                    <a:pt x="867" y="842"/>
                    <a:pt x="872" y="839"/>
                  </a:cubicBezTo>
                  <a:cubicBezTo>
                    <a:pt x="871" y="844"/>
                    <a:pt x="870" y="849"/>
                    <a:pt x="868" y="853"/>
                  </a:cubicBezTo>
                  <a:cubicBezTo>
                    <a:pt x="867" y="858"/>
                    <a:pt x="866" y="862"/>
                    <a:pt x="864" y="866"/>
                  </a:cubicBezTo>
                  <a:cubicBezTo>
                    <a:pt x="859" y="869"/>
                    <a:pt x="853" y="872"/>
                    <a:pt x="847" y="874"/>
                  </a:cubicBezTo>
                  <a:cubicBezTo>
                    <a:pt x="849" y="867"/>
                    <a:pt x="851" y="860"/>
                    <a:pt x="853" y="853"/>
                  </a:cubicBezTo>
                  <a:cubicBezTo>
                    <a:pt x="855" y="851"/>
                    <a:pt x="856" y="849"/>
                    <a:pt x="858" y="847"/>
                  </a:cubicBezTo>
                  <a:moveTo>
                    <a:pt x="848" y="859"/>
                  </a:moveTo>
                  <a:cubicBezTo>
                    <a:pt x="846" y="865"/>
                    <a:pt x="845" y="870"/>
                    <a:pt x="843" y="876"/>
                  </a:cubicBezTo>
                  <a:cubicBezTo>
                    <a:pt x="842" y="877"/>
                    <a:pt x="841" y="877"/>
                    <a:pt x="839" y="878"/>
                  </a:cubicBezTo>
                  <a:cubicBezTo>
                    <a:pt x="834" y="880"/>
                    <a:pt x="829" y="883"/>
                    <a:pt x="823" y="885"/>
                  </a:cubicBezTo>
                  <a:cubicBezTo>
                    <a:pt x="831" y="877"/>
                    <a:pt x="838" y="869"/>
                    <a:pt x="846" y="861"/>
                  </a:cubicBezTo>
                  <a:cubicBezTo>
                    <a:pt x="847" y="860"/>
                    <a:pt x="848" y="859"/>
                    <a:pt x="849" y="858"/>
                  </a:cubicBezTo>
                  <a:cubicBezTo>
                    <a:pt x="848" y="858"/>
                    <a:pt x="848" y="859"/>
                    <a:pt x="848" y="859"/>
                  </a:cubicBezTo>
                  <a:moveTo>
                    <a:pt x="815" y="894"/>
                  </a:moveTo>
                  <a:cubicBezTo>
                    <a:pt x="814" y="900"/>
                    <a:pt x="812" y="905"/>
                    <a:pt x="810" y="910"/>
                  </a:cubicBezTo>
                  <a:cubicBezTo>
                    <a:pt x="809" y="911"/>
                    <a:pt x="808" y="911"/>
                    <a:pt x="807" y="912"/>
                  </a:cubicBezTo>
                  <a:cubicBezTo>
                    <a:pt x="810" y="907"/>
                    <a:pt x="813" y="902"/>
                    <a:pt x="813" y="897"/>
                  </a:cubicBezTo>
                  <a:cubicBezTo>
                    <a:pt x="814" y="896"/>
                    <a:pt x="815" y="895"/>
                    <a:pt x="815" y="894"/>
                  </a:cubicBezTo>
                  <a:moveTo>
                    <a:pt x="820" y="892"/>
                  </a:moveTo>
                  <a:cubicBezTo>
                    <a:pt x="820" y="891"/>
                    <a:pt x="820" y="891"/>
                    <a:pt x="820" y="890"/>
                  </a:cubicBezTo>
                  <a:cubicBezTo>
                    <a:pt x="826" y="888"/>
                    <a:pt x="832" y="885"/>
                    <a:pt x="838" y="882"/>
                  </a:cubicBezTo>
                  <a:cubicBezTo>
                    <a:pt x="839" y="882"/>
                    <a:pt x="840" y="881"/>
                    <a:pt x="841" y="881"/>
                  </a:cubicBezTo>
                  <a:cubicBezTo>
                    <a:pt x="840" y="884"/>
                    <a:pt x="839" y="888"/>
                    <a:pt x="838" y="891"/>
                  </a:cubicBezTo>
                  <a:cubicBezTo>
                    <a:pt x="837" y="892"/>
                    <a:pt x="836" y="892"/>
                    <a:pt x="836" y="893"/>
                  </a:cubicBezTo>
                  <a:cubicBezTo>
                    <a:pt x="828" y="897"/>
                    <a:pt x="821" y="902"/>
                    <a:pt x="815" y="907"/>
                  </a:cubicBezTo>
                  <a:cubicBezTo>
                    <a:pt x="816" y="902"/>
                    <a:pt x="818" y="897"/>
                    <a:pt x="820" y="892"/>
                  </a:cubicBezTo>
                  <a:moveTo>
                    <a:pt x="845" y="879"/>
                  </a:moveTo>
                  <a:cubicBezTo>
                    <a:pt x="851" y="877"/>
                    <a:pt x="857" y="874"/>
                    <a:pt x="863" y="871"/>
                  </a:cubicBezTo>
                  <a:cubicBezTo>
                    <a:pt x="862" y="873"/>
                    <a:pt x="862" y="875"/>
                    <a:pt x="861" y="877"/>
                  </a:cubicBezTo>
                  <a:cubicBezTo>
                    <a:pt x="860" y="877"/>
                    <a:pt x="859" y="878"/>
                    <a:pt x="858" y="879"/>
                  </a:cubicBezTo>
                  <a:cubicBezTo>
                    <a:pt x="853" y="883"/>
                    <a:pt x="848" y="886"/>
                    <a:pt x="842" y="889"/>
                  </a:cubicBezTo>
                  <a:cubicBezTo>
                    <a:pt x="843" y="886"/>
                    <a:pt x="844" y="883"/>
                    <a:pt x="845" y="879"/>
                  </a:cubicBezTo>
                  <a:moveTo>
                    <a:pt x="867" y="869"/>
                  </a:moveTo>
                  <a:cubicBezTo>
                    <a:pt x="870" y="867"/>
                    <a:pt x="874" y="865"/>
                    <a:pt x="877" y="863"/>
                  </a:cubicBezTo>
                  <a:cubicBezTo>
                    <a:pt x="877" y="863"/>
                    <a:pt x="877" y="863"/>
                    <a:pt x="878" y="862"/>
                  </a:cubicBezTo>
                  <a:cubicBezTo>
                    <a:pt x="877" y="864"/>
                    <a:pt x="877" y="865"/>
                    <a:pt x="876" y="867"/>
                  </a:cubicBezTo>
                  <a:cubicBezTo>
                    <a:pt x="876" y="867"/>
                    <a:pt x="877" y="868"/>
                    <a:pt x="877" y="868"/>
                  </a:cubicBezTo>
                  <a:cubicBezTo>
                    <a:pt x="875" y="869"/>
                    <a:pt x="873" y="870"/>
                    <a:pt x="871" y="870"/>
                  </a:cubicBezTo>
                  <a:cubicBezTo>
                    <a:pt x="869" y="872"/>
                    <a:pt x="867" y="873"/>
                    <a:pt x="866" y="874"/>
                  </a:cubicBezTo>
                  <a:cubicBezTo>
                    <a:pt x="866" y="872"/>
                    <a:pt x="866" y="871"/>
                    <a:pt x="867" y="869"/>
                  </a:cubicBezTo>
                  <a:moveTo>
                    <a:pt x="885" y="853"/>
                  </a:moveTo>
                  <a:cubicBezTo>
                    <a:pt x="886" y="852"/>
                    <a:pt x="886" y="852"/>
                    <a:pt x="886" y="851"/>
                  </a:cubicBezTo>
                  <a:cubicBezTo>
                    <a:pt x="888" y="847"/>
                    <a:pt x="890" y="843"/>
                    <a:pt x="892" y="839"/>
                  </a:cubicBezTo>
                  <a:cubicBezTo>
                    <a:pt x="893" y="836"/>
                    <a:pt x="894" y="834"/>
                    <a:pt x="895" y="831"/>
                  </a:cubicBezTo>
                  <a:cubicBezTo>
                    <a:pt x="894" y="837"/>
                    <a:pt x="892" y="843"/>
                    <a:pt x="891" y="849"/>
                  </a:cubicBezTo>
                  <a:cubicBezTo>
                    <a:pt x="889" y="850"/>
                    <a:pt x="887" y="851"/>
                    <a:pt x="885" y="853"/>
                  </a:cubicBezTo>
                  <a:moveTo>
                    <a:pt x="888" y="841"/>
                  </a:moveTo>
                  <a:cubicBezTo>
                    <a:pt x="885" y="846"/>
                    <a:pt x="882" y="851"/>
                    <a:pt x="880" y="856"/>
                  </a:cubicBezTo>
                  <a:cubicBezTo>
                    <a:pt x="877" y="859"/>
                    <a:pt x="873" y="861"/>
                    <a:pt x="869" y="863"/>
                  </a:cubicBezTo>
                  <a:cubicBezTo>
                    <a:pt x="869" y="863"/>
                    <a:pt x="869" y="864"/>
                    <a:pt x="868" y="864"/>
                  </a:cubicBezTo>
                  <a:cubicBezTo>
                    <a:pt x="869" y="860"/>
                    <a:pt x="870" y="856"/>
                    <a:pt x="872" y="853"/>
                  </a:cubicBezTo>
                  <a:cubicBezTo>
                    <a:pt x="873" y="847"/>
                    <a:pt x="874" y="842"/>
                    <a:pt x="876" y="837"/>
                  </a:cubicBezTo>
                  <a:cubicBezTo>
                    <a:pt x="881" y="834"/>
                    <a:pt x="887" y="831"/>
                    <a:pt x="893" y="828"/>
                  </a:cubicBezTo>
                  <a:cubicBezTo>
                    <a:pt x="891" y="832"/>
                    <a:pt x="890" y="837"/>
                    <a:pt x="888" y="841"/>
                  </a:cubicBezTo>
                  <a:moveTo>
                    <a:pt x="862" y="842"/>
                  </a:moveTo>
                  <a:cubicBezTo>
                    <a:pt x="867" y="836"/>
                    <a:pt x="872" y="830"/>
                    <a:pt x="876" y="824"/>
                  </a:cubicBezTo>
                  <a:cubicBezTo>
                    <a:pt x="875" y="827"/>
                    <a:pt x="874" y="831"/>
                    <a:pt x="873" y="835"/>
                  </a:cubicBezTo>
                  <a:cubicBezTo>
                    <a:pt x="870" y="837"/>
                    <a:pt x="866" y="840"/>
                    <a:pt x="862" y="842"/>
                  </a:cubicBezTo>
                  <a:moveTo>
                    <a:pt x="880" y="818"/>
                  </a:moveTo>
                  <a:cubicBezTo>
                    <a:pt x="882" y="816"/>
                    <a:pt x="883" y="815"/>
                    <a:pt x="883" y="813"/>
                  </a:cubicBezTo>
                  <a:cubicBezTo>
                    <a:pt x="882" y="815"/>
                    <a:pt x="881" y="818"/>
                    <a:pt x="880" y="819"/>
                  </a:cubicBezTo>
                  <a:cubicBezTo>
                    <a:pt x="880" y="819"/>
                    <a:pt x="880" y="818"/>
                    <a:pt x="880" y="818"/>
                  </a:cubicBezTo>
                  <a:moveTo>
                    <a:pt x="812" y="899"/>
                  </a:moveTo>
                  <a:cubicBezTo>
                    <a:pt x="810" y="904"/>
                    <a:pt x="806" y="908"/>
                    <a:pt x="803" y="913"/>
                  </a:cubicBezTo>
                  <a:cubicBezTo>
                    <a:pt x="802" y="914"/>
                    <a:pt x="801" y="916"/>
                    <a:pt x="801" y="917"/>
                  </a:cubicBezTo>
                  <a:cubicBezTo>
                    <a:pt x="797" y="919"/>
                    <a:pt x="794" y="921"/>
                    <a:pt x="791" y="924"/>
                  </a:cubicBezTo>
                  <a:cubicBezTo>
                    <a:pt x="798" y="915"/>
                    <a:pt x="805" y="907"/>
                    <a:pt x="812" y="899"/>
                  </a:cubicBezTo>
                  <a:moveTo>
                    <a:pt x="811" y="979"/>
                  </a:moveTo>
                  <a:cubicBezTo>
                    <a:pt x="814" y="972"/>
                    <a:pt x="817" y="966"/>
                    <a:pt x="819" y="960"/>
                  </a:cubicBezTo>
                  <a:cubicBezTo>
                    <a:pt x="825" y="943"/>
                    <a:pt x="832" y="925"/>
                    <a:pt x="837" y="907"/>
                  </a:cubicBezTo>
                  <a:cubicBezTo>
                    <a:pt x="838" y="903"/>
                    <a:pt x="839" y="899"/>
                    <a:pt x="840" y="896"/>
                  </a:cubicBezTo>
                  <a:cubicBezTo>
                    <a:pt x="844" y="893"/>
                    <a:pt x="848" y="891"/>
                    <a:pt x="852" y="889"/>
                  </a:cubicBezTo>
                  <a:cubicBezTo>
                    <a:pt x="855" y="887"/>
                    <a:pt x="857" y="885"/>
                    <a:pt x="859" y="884"/>
                  </a:cubicBezTo>
                  <a:cubicBezTo>
                    <a:pt x="857" y="893"/>
                    <a:pt x="854" y="903"/>
                    <a:pt x="852" y="913"/>
                  </a:cubicBezTo>
                  <a:cubicBezTo>
                    <a:pt x="847" y="931"/>
                    <a:pt x="844" y="949"/>
                    <a:pt x="838" y="966"/>
                  </a:cubicBezTo>
                  <a:cubicBezTo>
                    <a:pt x="829" y="970"/>
                    <a:pt x="820" y="975"/>
                    <a:pt x="811" y="979"/>
                  </a:cubicBezTo>
                  <a:moveTo>
                    <a:pt x="843" y="963"/>
                  </a:moveTo>
                  <a:cubicBezTo>
                    <a:pt x="849" y="945"/>
                    <a:pt x="853" y="925"/>
                    <a:pt x="857" y="906"/>
                  </a:cubicBezTo>
                  <a:cubicBezTo>
                    <a:pt x="859" y="898"/>
                    <a:pt x="861" y="889"/>
                    <a:pt x="864" y="880"/>
                  </a:cubicBezTo>
                  <a:cubicBezTo>
                    <a:pt x="865" y="879"/>
                    <a:pt x="867" y="878"/>
                    <a:pt x="868" y="877"/>
                  </a:cubicBezTo>
                  <a:cubicBezTo>
                    <a:pt x="874" y="874"/>
                    <a:pt x="880" y="871"/>
                    <a:pt x="885" y="869"/>
                  </a:cubicBezTo>
                  <a:cubicBezTo>
                    <a:pt x="886" y="868"/>
                    <a:pt x="886" y="868"/>
                    <a:pt x="886" y="868"/>
                  </a:cubicBezTo>
                  <a:cubicBezTo>
                    <a:pt x="882" y="887"/>
                    <a:pt x="877" y="907"/>
                    <a:pt x="872" y="926"/>
                  </a:cubicBezTo>
                  <a:cubicBezTo>
                    <a:pt x="871" y="934"/>
                    <a:pt x="869" y="942"/>
                    <a:pt x="867" y="950"/>
                  </a:cubicBezTo>
                  <a:cubicBezTo>
                    <a:pt x="859" y="955"/>
                    <a:pt x="851" y="959"/>
                    <a:pt x="843" y="963"/>
                  </a:cubicBezTo>
                  <a:moveTo>
                    <a:pt x="919" y="815"/>
                  </a:moveTo>
                  <a:cubicBezTo>
                    <a:pt x="915" y="823"/>
                    <a:pt x="912" y="831"/>
                    <a:pt x="909" y="839"/>
                  </a:cubicBezTo>
                  <a:cubicBezTo>
                    <a:pt x="904" y="842"/>
                    <a:pt x="899" y="844"/>
                    <a:pt x="896" y="846"/>
                  </a:cubicBezTo>
                  <a:cubicBezTo>
                    <a:pt x="896" y="846"/>
                    <a:pt x="895" y="846"/>
                    <a:pt x="894" y="847"/>
                  </a:cubicBezTo>
                  <a:cubicBezTo>
                    <a:pt x="896" y="839"/>
                    <a:pt x="898" y="832"/>
                    <a:pt x="900" y="824"/>
                  </a:cubicBezTo>
                  <a:cubicBezTo>
                    <a:pt x="900" y="824"/>
                    <a:pt x="901" y="824"/>
                    <a:pt x="902" y="823"/>
                  </a:cubicBezTo>
                  <a:cubicBezTo>
                    <a:pt x="908" y="820"/>
                    <a:pt x="913" y="816"/>
                    <a:pt x="919" y="813"/>
                  </a:cubicBezTo>
                  <a:cubicBezTo>
                    <a:pt x="919" y="814"/>
                    <a:pt x="919" y="814"/>
                    <a:pt x="919" y="815"/>
                  </a:cubicBezTo>
                  <a:moveTo>
                    <a:pt x="893" y="775"/>
                  </a:moveTo>
                  <a:cubicBezTo>
                    <a:pt x="894" y="774"/>
                    <a:pt x="895" y="773"/>
                    <a:pt x="895" y="773"/>
                  </a:cubicBezTo>
                  <a:cubicBezTo>
                    <a:pt x="894" y="776"/>
                    <a:pt x="893" y="780"/>
                    <a:pt x="893" y="783"/>
                  </a:cubicBezTo>
                  <a:cubicBezTo>
                    <a:pt x="893" y="780"/>
                    <a:pt x="893" y="778"/>
                    <a:pt x="893" y="775"/>
                  </a:cubicBezTo>
                  <a:moveTo>
                    <a:pt x="732" y="1003"/>
                  </a:moveTo>
                  <a:cubicBezTo>
                    <a:pt x="749" y="979"/>
                    <a:pt x="766" y="956"/>
                    <a:pt x="784" y="934"/>
                  </a:cubicBezTo>
                  <a:cubicBezTo>
                    <a:pt x="788" y="931"/>
                    <a:pt x="791" y="928"/>
                    <a:pt x="795" y="926"/>
                  </a:cubicBezTo>
                  <a:cubicBezTo>
                    <a:pt x="795" y="927"/>
                    <a:pt x="794" y="928"/>
                    <a:pt x="793" y="929"/>
                  </a:cubicBezTo>
                  <a:cubicBezTo>
                    <a:pt x="785" y="942"/>
                    <a:pt x="776" y="954"/>
                    <a:pt x="769" y="967"/>
                  </a:cubicBezTo>
                  <a:cubicBezTo>
                    <a:pt x="761" y="980"/>
                    <a:pt x="754" y="993"/>
                    <a:pt x="747" y="1006"/>
                  </a:cubicBezTo>
                  <a:cubicBezTo>
                    <a:pt x="746" y="1007"/>
                    <a:pt x="745" y="1008"/>
                    <a:pt x="744" y="1010"/>
                  </a:cubicBezTo>
                  <a:cubicBezTo>
                    <a:pt x="738" y="1013"/>
                    <a:pt x="732" y="1016"/>
                    <a:pt x="725" y="1020"/>
                  </a:cubicBezTo>
                  <a:cubicBezTo>
                    <a:pt x="725" y="1013"/>
                    <a:pt x="728" y="1007"/>
                    <a:pt x="732" y="1003"/>
                  </a:cubicBezTo>
                  <a:moveTo>
                    <a:pt x="794" y="1028"/>
                  </a:moveTo>
                  <a:cubicBezTo>
                    <a:pt x="784" y="1032"/>
                    <a:pt x="774" y="1036"/>
                    <a:pt x="764" y="1039"/>
                  </a:cubicBezTo>
                  <a:cubicBezTo>
                    <a:pt x="755" y="1041"/>
                    <a:pt x="746" y="1043"/>
                    <a:pt x="737" y="1044"/>
                  </a:cubicBezTo>
                  <a:cubicBezTo>
                    <a:pt x="732" y="1045"/>
                    <a:pt x="728" y="1045"/>
                    <a:pt x="723" y="1044"/>
                  </a:cubicBezTo>
                  <a:cubicBezTo>
                    <a:pt x="721" y="1044"/>
                    <a:pt x="719" y="1041"/>
                    <a:pt x="717" y="1039"/>
                  </a:cubicBezTo>
                  <a:cubicBezTo>
                    <a:pt x="719" y="1037"/>
                    <a:pt x="720" y="1034"/>
                    <a:pt x="722" y="1033"/>
                  </a:cubicBezTo>
                  <a:cubicBezTo>
                    <a:pt x="726" y="1031"/>
                    <a:pt x="730" y="1031"/>
                    <a:pt x="734" y="1030"/>
                  </a:cubicBezTo>
                  <a:cubicBezTo>
                    <a:pt x="731" y="1034"/>
                    <a:pt x="728" y="1038"/>
                    <a:pt x="724" y="1041"/>
                  </a:cubicBezTo>
                  <a:cubicBezTo>
                    <a:pt x="724" y="1042"/>
                    <a:pt x="725" y="1043"/>
                    <a:pt x="726" y="1043"/>
                  </a:cubicBezTo>
                  <a:cubicBezTo>
                    <a:pt x="730" y="1039"/>
                    <a:pt x="734" y="1034"/>
                    <a:pt x="738" y="1028"/>
                  </a:cubicBezTo>
                  <a:cubicBezTo>
                    <a:pt x="749" y="1023"/>
                    <a:pt x="761" y="1019"/>
                    <a:pt x="773" y="1014"/>
                  </a:cubicBezTo>
                  <a:cubicBezTo>
                    <a:pt x="773" y="1017"/>
                    <a:pt x="772" y="1019"/>
                    <a:pt x="771" y="1022"/>
                  </a:cubicBezTo>
                  <a:cubicBezTo>
                    <a:pt x="770" y="1023"/>
                    <a:pt x="770" y="1023"/>
                    <a:pt x="770" y="1025"/>
                  </a:cubicBezTo>
                  <a:cubicBezTo>
                    <a:pt x="769" y="1026"/>
                    <a:pt x="771" y="1027"/>
                    <a:pt x="772" y="1026"/>
                  </a:cubicBezTo>
                  <a:cubicBezTo>
                    <a:pt x="775" y="1022"/>
                    <a:pt x="776" y="1017"/>
                    <a:pt x="778" y="1012"/>
                  </a:cubicBezTo>
                  <a:cubicBezTo>
                    <a:pt x="786" y="1009"/>
                    <a:pt x="794" y="1005"/>
                    <a:pt x="802" y="1002"/>
                  </a:cubicBezTo>
                  <a:cubicBezTo>
                    <a:pt x="802" y="1002"/>
                    <a:pt x="803" y="1003"/>
                    <a:pt x="803" y="1004"/>
                  </a:cubicBezTo>
                  <a:cubicBezTo>
                    <a:pt x="803" y="1005"/>
                    <a:pt x="805" y="1006"/>
                    <a:pt x="806" y="1005"/>
                  </a:cubicBezTo>
                  <a:cubicBezTo>
                    <a:pt x="807" y="1003"/>
                    <a:pt x="808" y="1001"/>
                    <a:pt x="809" y="999"/>
                  </a:cubicBezTo>
                  <a:cubicBezTo>
                    <a:pt x="816" y="995"/>
                    <a:pt x="823" y="992"/>
                    <a:pt x="830" y="989"/>
                  </a:cubicBezTo>
                  <a:cubicBezTo>
                    <a:pt x="828" y="997"/>
                    <a:pt x="826" y="1005"/>
                    <a:pt x="827" y="1014"/>
                  </a:cubicBezTo>
                  <a:cubicBezTo>
                    <a:pt x="816" y="1018"/>
                    <a:pt x="805" y="1024"/>
                    <a:pt x="794" y="1028"/>
                  </a:cubicBezTo>
                  <a:moveTo>
                    <a:pt x="856" y="1002"/>
                  </a:moveTo>
                  <a:cubicBezTo>
                    <a:pt x="858" y="991"/>
                    <a:pt x="862" y="981"/>
                    <a:pt x="865" y="970"/>
                  </a:cubicBezTo>
                  <a:cubicBezTo>
                    <a:pt x="865" y="970"/>
                    <a:pt x="865" y="970"/>
                    <a:pt x="866" y="969"/>
                  </a:cubicBezTo>
                  <a:cubicBezTo>
                    <a:pt x="875" y="964"/>
                    <a:pt x="884" y="959"/>
                    <a:pt x="893" y="953"/>
                  </a:cubicBezTo>
                  <a:cubicBezTo>
                    <a:pt x="889" y="965"/>
                    <a:pt x="885" y="977"/>
                    <a:pt x="886" y="989"/>
                  </a:cubicBezTo>
                  <a:cubicBezTo>
                    <a:pt x="882" y="990"/>
                    <a:pt x="879" y="992"/>
                    <a:pt x="875" y="994"/>
                  </a:cubicBezTo>
                  <a:cubicBezTo>
                    <a:pt x="869" y="996"/>
                    <a:pt x="862" y="999"/>
                    <a:pt x="856" y="1002"/>
                  </a:cubicBezTo>
                  <a:moveTo>
                    <a:pt x="1307" y="681"/>
                  </a:moveTo>
                  <a:cubicBezTo>
                    <a:pt x="1302" y="689"/>
                    <a:pt x="1296" y="697"/>
                    <a:pt x="1290" y="705"/>
                  </a:cubicBezTo>
                  <a:cubicBezTo>
                    <a:pt x="1278" y="720"/>
                    <a:pt x="1266" y="735"/>
                    <a:pt x="1253" y="749"/>
                  </a:cubicBezTo>
                  <a:cubicBezTo>
                    <a:pt x="1241" y="760"/>
                    <a:pt x="1228" y="771"/>
                    <a:pt x="1216" y="781"/>
                  </a:cubicBezTo>
                  <a:cubicBezTo>
                    <a:pt x="1173" y="814"/>
                    <a:pt x="1125" y="842"/>
                    <a:pt x="1083" y="877"/>
                  </a:cubicBezTo>
                  <a:cubicBezTo>
                    <a:pt x="1067" y="890"/>
                    <a:pt x="1048" y="899"/>
                    <a:pt x="1030" y="910"/>
                  </a:cubicBezTo>
                  <a:cubicBezTo>
                    <a:pt x="1018" y="918"/>
                    <a:pt x="1005" y="924"/>
                    <a:pt x="994" y="933"/>
                  </a:cubicBezTo>
                  <a:cubicBezTo>
                    <a:pt x="973" y="949"/>
                    <a:pt x="950" y="960"/>
                    <a:pt x="927" y="970"/>
                  </a:cubicBezTo>
                  <a:cubicBezTo>
                    <a:pt x="914" y="975"/>
                    <a:pt x="901" y="981"/>
                    <a:pt x="889" y="987"/>
                  </a:cubicBezTo>
                  <a:cubicBezTo>
                    <a:pt x="890" y="975"/>
                    <a:pt x="894" y="963"/>
                    <a:pt x="897" y="951"/>
                  </a:cubicBezTo>
                  <a:cubicBezTo>
                    <a:pt x="898" y="950"/>
                    <a:pt x="899" y="950"/>
                    <a:pt x="900" y="949"/>
                  </a:cubicBezTo>
                  <a:cubicBezTo>
                    <a:pt x="906" y="946"/>
                    <a:pt x="912" y="942"/>
                    <a:pt x="918" y="939"/>
                  </a:cubicBezTo>
                  <a:cubicBezTo>
                    <a:pt x="918" y="939"/>
                    <a:pt x="918" y="939"/>
                    <a:pt x="918" y="939"/>
                  </a:cubicBezTo>
                  <a:cubicBezTo>
                    <a:pt x="916" y="947"/>
                    <a:pt x="915" y="961"/>
                    <a:pt x="910" y="967"/>
                  </a:cubicBezTo>
                  <a:cubicBezTo>
                    <a:pt x="909" y="968"/>
                    <a:pt x="911" y="970"/>
                    <a:pt x="912" y="969"/>
                  </a:cubicBezTo>
                  <a:cubicBezTo>
                    <a:pt x="918" y="964"/>
                    <a:pt x="918" y="955"/>
                    <a:pt x="919" y="948"/>
                  </a:cubicBezTo>
                  <a:cubicBezTo>
                    <a:pt x="920" y="944"/>
                    <a:pt x="921" y="940"/>
                    <a:pt x="922" y="937"/>
                  </a:cubicBezTo>
                  <a:cubicBezTo>
                    <a:pt x="926" y="934"/>
                    <a:pt x="931" y="932"/>
                    <a:pt x="935" y="929"/>
                  </a:cubicBezTo>
                  <a:cubicBezTo>
                    <a:pt x="935" y="931"/>
                    <a:pt x="934" y="933"/>
                    <a:pt x="933" y="935"/>
                  </a:cubicBezTo>
                  <a:cubicBezTo>
                    <a:pt x="931" y="941"/>
                    <a:pt x="929" y="947"/>
                    <a:pt x="927" y="952"/>
                  </a:cubicBezTo>
                  <a:cubicBezTo>
                    <a:pt x="926" y="955"/>
                    <a:pt x="925" y="958"/>
                    <a:pt x="924" y="961"/>
                  </a:cubicBezTo>
                  <a:cubicBezTo>
                    <a:pt x="924" y="964"/>
                    <a:pt x="925" y="964"/>
                    <a:pt x="926" y="966"/>
                  </a:cubicBezTo>
                  <a:cubicBezTo>
                    <a:pt x="926" y="965"/>
                    <a:pt x="925" y="965"/>
                    <a:pt x="924" y="966"/>
                  </a:cubicBezTo>
                  <a:cubicBezTo>
                    <a:pt x="924" y="966"/>
                    <a:pt x="924" y="967"/>
                    <a:pt x="924" y="967"/>
                  </a:cubicBezTo>
                  <a:cubicBezTo>
                    <a:pt x="924" y="968"/>
                    <a:pt x="926" y="969"/>
                    <a:pt x="926" y="968"/>
                  </a:cubicBezTo>
                  <a:cubicBezTo>
                    <a:pt x="928" y="955"/>
                    <a:pt x="934" y="943"/>
                    <a:pt x="938" y="931"/>
                  </a:cubicBezTo>
                  <a:cubicBezTo>
                    <a:pt x="938" y="930"/>
                    <a:pt x="939" y="928"/>
                    <a:pt x="939" y="927"/>
                  </a:cubicBezTo>
                  <a:cubicBezTo>
                    <a:pt x="944" y="925"/>
                    <a:pt x="948" y="922"/>
                    <a:pt x="953" y="919"/>
                  </a:cubicBezTo>
                  <a:cubicBezTo>
                    <a:pt x="952" y="923"/>
                    <a:pt x="951" y="927"/>
                    <a:pt x="951" y="932"/>
                  </a:cubicBezTo>
                  <a:cubicBezTo>
                    <a:pt x="951" y="934"/>
                    <a:pt x="954" y="933"/>
                    <a:pt x="954" y="932"/>
                  </a:cubicBezTo>
                  <a:cubicBezTo>
                    <a:pt x="955" y="929"/>
                    <a:pt x="956" y="927"/>
                    <a:pt x="957" y="925"/>
                  </a:cubicBezTo>
                  <a:cubicBezTo>
                    <a:pt x="958" y="924"/>
                    <a:pt x="957" y="923"/>
                    <a:pt x="957" y="923"/>
                  </a:cubicBezTo>
                  <a:cubicBezTo>
                    <a:pt x="956" y="924"/>
                    <a:pt x="956" y="924"/>
                    <a:pt x="956" y="924"/>
                  </a:cubicBezTo>
                  <a:cubicBezTo>
                    <a:pt x="956" y="922"/>
                    <a:pt x="957" y="919"/>
                    <a:pt x="958" y="917"/>
                  </a:cubicBezTo>
                  <a:cubicBezTo>
                    <a:pt x="959" y="916"/>
                    <a:pt x="960" y="916"/>
                    <a:pt x="961" y="915"/>
                  </a:cubicBezTo>
                  <a:cubicBezTo>
                    <a:pt x="978" y="906"/>
                    <a:pt x="995" y="897"/>
                    <a:pt x="1012" y="889"/>
                  </a:cubicBezTo>
                  <a:cubicBezTo>
                    <a:pt x="1013" y="889"/>
                    <a:pt x="1013" y="889"/>
                    <a:pt x="1013" y="889"/>
                  </a:cubicBezTo>
                  <a:cubicBezTo>
                    <a:pt x="1013" y="889"/>
                    <a:pt x="1013" y="888"/>
                    <a:pt x="1013" y="888"/>
                  </a:cubicBezTo>
                  <a:cubicBezTo>
                    <a:pt x="1016" y="887"/>
                    <a:pt x="1018" y="886"/>
                    <a:pt x="1020" y="885"/>
                  </a:cubicBezTo>
                  <a:cubicBezTo>
                    <a:pt x="1031" y="879"/>
                    <a:pt x="1041" y="874"/>
                    <a:pt x="1053" y="869"/>
                  </a:cubicBezTo>
                  <a:cubicBezTo>
                    <a:pt x="1065" y="864"/>
                    <a:pt x="1077" y="857"/>
                    <a:pt x="1088" y="848"/>
                  </a:cubicBezTo>
                  <a:cubicBezTo>
                    <a:pt x="1097" y="840"/>
                    <a:pt x="1107" y="833"/>
                    <a:pt x="1117" y="826"/>
                  </a:cubicBezTo>
                  <a:cubicBezTo>
                    <a:pt x="1137" y="814"/>
                    <a:pt x="1154" y="798"/>
                    <a:pt x="1171" y="782"/>
                  </a:cubicBezTo>
                  <a:cubicBezTo>
                    <a:pt x="1189" y="765"/>
                    <a:pt x="1209" y="750"/>
                    <a:pt x="1228" y="733"/>
                  </a:cubicBezTo>
                  <a:cubicBezTo>
                    <a:pt x="1240" y="723"/>
                    <a:pt x="1250" y="711"/>
                    <a:pt x="1261" y="700"/>
                  </a:cubicBezTo>
                  <a:cubicBezTo>
                    <a:pt x="1264" y="697"/>
                    <a:pt x="1267" y="693"/>
                    <a:pt x="1270" y="689"/>
                  </a:cubicBezTo>
                  <a:cubicBezTo>
                    <a:pt x="1267" y="686"/>
                    <a:pt x="1267" y="686"/>
                    <a:pt x="1267" y="686"/>
                  </a:cubicBezTo>
                  <a:cubicBezTo>
                    <a:pt x="1259" y="693"/>
                    <a:pt x="1252" y="700"/>
                    <a:pt x="1244" y="707"/>
                  </a:cubicBezTo>
                  <a:cubicBezTo>
                    <a:pt x="1227" y="724"/>
                    <a:pt x="1210" y="741"/>
                    <a:pt x="1191" y="757"/>
                  </a:cubicBezTo>
                  <a:cubicBezTo>
                    <a:pt x="1177" y="768"/>
                    <a:pt x="1160" y="777"/>
                    <a:pt x="1145" y="788"/>
                  </a:cubicBezTo>
                  <a:cubicBezTo>
                    <a:pt x="1120" y="806"/>
                    <a:pt x="1094" y="822"/>
                    <a:pt x="1071" y="843"/>
                  </a:cubicBezTo>
                  <a:cubicBezTo>
                    <a:pt x="1063" y="851"/>
                    <a:pt x="1051" y="856"/>
                    <a:pt x="1041" y="862"/>
                  </a:cubicBezTo>
                  <a:cubicBezTo>
                    <a:pt x="1035" y="866"/>
                    <a:pt x="1028" y="868"/>
                    <a:pt x="1022" y="871"/>
                  </a:cubicBezTo>
                  <a:cubicBezTo>
                    <a:pt x="1020" y="872"/>
                    <a:pt x="1019" y="873"/>
                    <a:pt x="1017" y="874"/>
                  </a:cubicBezTo>
                  <a:cubicBezTo>
                    <a:pt x="1018" y="868"/>
                    <a:pt x="1019" y="862"/>
                    <a:pt x="1020" y="856"/>
                  </a:cubicBezTo>
                  <a:cubicBezTo>
                    <a:pt x="1021" y="850"/>
                    <a:pt x="1022" y="843"/>
                    <a:pt x="1018" y="837"/>
                  </a:cubicBezTo>
                  <a:cubicBezTo>
                    <a:pt x="1017" y="836"/>
                    <a:pt x="1015" y="837"/>
                    <a:pt x="1016" y="839"/>
                  </a:cubicBezTo>
                  <a:cubicBezTo>
                    <a:pt x="1021" y="846"/>
                    <a:pt x="1017" y="855"/>
                    <a:pt x="1016" y="864"/>
                  </a:cubicBezTo>
                  <a:cubicBezTo>
                    <a:pt x="1015" y="865"/>
                    <a:pt x="1015" y="870"/>
                    <a:pt x="1014" y="876"/>
                  </a:cubicBezTo>
                  <a:cubicBezTo>
                    <a:pt x="998" y="885"/>
                    <a:pt x="981" y="893"/>
                    <a:pt x="964" y="900"/>
                  </a:cubicBezTo>
                  <a:cubicBezTo>
                    <a:pt x="967" y="894"/>
                    <a:pt x="969" y="888"/>
                    <a:pt x="971" y="882"/>
                  </a:cubicBezTo>
                  <a:cubicBezTo>
                    <a:pt x="973" y="874"/>
                    <a:pt x="976" y="866"/>
                    <a:pt x="979" y="858"/>
                  </a:cubicBezTo>
                  <a:cubicBezTo>
                    <a:pt x="980" y="854"/>
                    <a:pt x="981" y="852"/>
                    <a:pt x="978" y="848"/>
                  </a:cubicBezTo>
                  <a:cubicBezTo>
                    <a:pt x="978" y="848"/>
                    <a:pt x="978" y="848"/>
                    <a:pt x="977" y="848"/>
                  </a:cubicBezTo>
                  <a:cubicBezTo>
                    <a:pt x="975" y="850"/>
                    <a:pt x="973" y="851"/>
                    <a:pt x="971" y="854"/>
                  </a:cubicBezTo>
                  <a:cubicBezTo>
                    <a:pt x="970" y="854"/>
                    <a:pt x="971" y="855"/>
                    <a:pt x="971" y="854"/>
                  </a:cubicBezTo>
                  <a:cubicBezTo>
                    <a:pt x="979" y="846"/>
                    <a:pt x="977" y="856"/>
                    <a:pt x="975" y="860"/>
                  </a:cubicBezTo>
                  <a:cubicBezTo>
                    <a:pt x="973" y="863"/>
                    <a:pt x="973" y="864"/>
                    <a:pt x="972" y="867"/>
                  </a:cubicBezTo>
                  <a:cubicBezTo>
                    <a:pt x="969" y="876"/>
                    <a:pt x="967" y="885"/>
                    <a:pt x="963" y="893"/>
                  </a:cubicBezTo>
                  <a:cubicBezTo>
                    <a:pt x="962" y="896"/>
                    <a:pt x="960" y="899"/>
                    <a:pt x="959" y="903"/>
                  </a:cubicBezTo>
                  <a:cubicBezTo>
                    <a:pt x="954" y="905"/>
                    <a:pt x="949" y="907"/>
                    <a:pt x="944" y="909"/>
                  </a:cubicBezTo>
                  <a:cubicBezTo>
                    <a:pt x="946" y="902"/>
                    <a:pt x="948" y="895"/>
                    <a:pt x="950" y="887"/>
                  </a:cubicBezTo>
                  <a:cubicBezTo>
                    <a:pt x="957" y="861"/>
                    <a:pt x="965" y="834"/>
                    <a:pt x="960" y="806"/>
                  </a:cubicBezTo>
                  <a:cubicBezTo>
                    <a:pt x="960" y="805"/>
                    <a:pt x="958" y="805"/>
                    <a:pt x="958" y="806"/>
                  </a:cubicBezTo>
                  <a:cubicBezTo>
                    <a:pt x="964" y="837"/>
                    <a:pt x="953" y="867"/>
                    <a:pt x="945" y="896"/>
                  </a:cubicBezTo>
                  <a:cubicBezTo>
                    <a:pt x="943" y="901"/>
                    <a:pt x="942" y="905"/>
                    <a:pt x="941" y="910"/>
                  </a:cubicBezTo>
                  <a:cubicBezTo>
                    <a:pt x="936" y="912"/>
                    <a:pt x="931" y="914"/>
                    <a:pt x="926" y="916"/>
                  </a:cubicBezTo>
                  <a:cubicBezTo>
                    <a:pt x="927" y="912"/>
                    <a:pt x="928" y="908"/>
                    <a:pt x="929" y="904"/>
                  </a:cubicBezTo>
                  <a:cubicBezTo>
                    <a:pt x="933" y="889"/>
                    <a:pt x="938" y="874"/>
                    <a:pt x="941" y="858"/>
                  </a:cubicBezTo>
                  <a:cubicBezTo>
                    <a:pt x="943" y="843"/>
                    <a:pt x="941" y="829"/>
                    <a:pt x="940" y="814"/>
                  </a:cubicBezTo>
                  <a:cubicBezTo>
                    <a:pt x="940" y="813"/>
                    <a:pt x="938" y="813"/>
                    <a:pt x="938" y="814"/>
                  </a:cubicBezTo>
                  <a:cubicBezTo>
                    <a:pt x="939" y="829"/>
                    <a:pt x="941" y="844"/>
                    <a:pt x="938" y="859"/>
                  </a:cubicBezTo>
                  <a:cubicBezTo>
                    <a:pt x="935" y="873"/>
                    <a:pt x="930" y="886"/>
                    <a:pt x="927" y="900"/>
                  </a:cubicBezTo>
                  <a:cubicBezTo>
                    <a:pt x="925" y="906"/>
                    <a:pt x="924" y="912"/>
                    <a:pt x="922" y="918"/>
                  </a:cubicBezTo>
                  <a:cubicBezTo>
                    <a:pt x="916" y="921"/>
                    <a:pt x="909" y="925"/>
                    <a:pt x="902" y="928"/>
                  </a:cubicBezTo>
                  <a:cubicBezTo>
                    <a:pt x="905" y="917"/>
                    <a:pt x="908" y="906"/>
                    <a:pt x="910" y="894"/>
                  </a:cubicBezTo>
                  <a:cubicBezTo>
                    <a:pt x="917" y="867"/>
                    <a:pt x="923" y="839"/>
                    <a:pt x="924" y="811"/>
                  </a:cubicBezTo>
                  <a:cubicBezTo>
                    <a:pt x="924" y="811"/>
                    <a:pt x="925" y="811"/>
                    <a:pt x="925" y="810"/>
                  </a:cubicBezTo>
                  <a:cubicBezTo>
                    <a:pt x="926" y="810"/>
                    <a:pt x="925" y="810"/>
                    <a:pt x="925" y="810"/>
                  </a:cubicBezTo>
                  <a:cubicBezTo>
                    <a:pt x="924" y="810"/>
                    <a:pt x="924" y="810"/>
                    <a:pt x="924" y="810"/>
                  </a:cubicBezTo>
                  <a:cubicBezTo>
                    <a:pt x="924" y="810"/>
                    <a:pt x="924" y="810"/>
                    <a:pt x="924" y="809"/>
                  </a:cubicBezTo>
                  <a:cubicBezTo>
                    <a:pt x="924" y="809"/>
                    <a:pt x="924" y="809"/>
                    <a:pt x="924" y="809"/>
                  </a:cubicBezTo>
                  <a:cubicBezTo>
                    <a:pt x="929" y="798"/>
                    <a:pt x="933" y="786"/>
                    <a:pt x="936" y="775"/>
                  </a:cubicBezTo>
                  <a:cubicBezTo>
                    <a:pt x="939" y="766"/>
                    <a:pt x="942" y="757"/>
                    <a:pt x="939" y="748"/>
                  </a:cubicBezTo>
                  <a:cubicBezTo>
                    <a:pt x="939" y="748"/>
                    <a:pt x="939" y="748"/>
                    <a:pt x="938" y="748"/>
                  </a:cubicBezTo>
                  <a:cubicBezTo>
                    <a:pt x="938" y="748"/>
                    <a:pt x="938" y="748"/>
                    <a:pt x="937" y="748"/>
                  </a:cubicBezTo>
                  <a:cubicBezTo>
                    <a:pt x="937" y="748"/>
                    <a:pt x="937" y="748"/>
                    <a:pt x="937" y="748"/>
                  </a:cubicBezTo>
                  <a:cubicBezTo>
                    <a:pt x="937" y="749"/>
                    <a:pt x="937" y="749"/>
                    <a:pt x="937" y="750"/>
                  </a:cubicBezTo>
                  <a:cubicBezTo>
                    <a:pt x="937" y="750"/>
                    <a:pt x="937" y="750"/>
                    <a:pt x="937" y="750"/>
                  </a:cubicBezTo>
                  <a:cubicBezTo>
                    <a:pt x="938" y="751"/>
                    <a:pt x="938" y="753"/>
                    <a:pt x="939" y="754"/>
                  </a:cubicBezTo>
                  <a:cubicBezTo>
                    <a:pt x="938" y="756"/>
                    <a:pt x="938" y="758"/>
                    <a:pt x="938" y="760"/>
                  </a:cubicBezTo>
                  <a:cubicBezTo>
                    <a:pt x="938" y="762"/>
                    <a:pt x="937" y="763"/>
                    <a:pt x="937" y="765"/>
                  </a:cubicBezTo>
                  <a:cubicBezTo>
                    <a:pt x="935" y="771"/>
                    <a:pt x="934" y="776"/>
                    <a:pt x="932" y="782"/>
                  </a:cubicBezTo>
                  <a:cubicBezTo>
                    <a:pt x="932" y="784"/>
                    <a:pt x="931" y="786"/>
                    <a:pt x="930" y="788"/>
                  </a:cubicBezTo>
                  <a:cubicBezTo>
                    <a:pt x="923" y="789"/>
                    <a:pt x="917" y="793"/>
                    <a:pt x="911" y="796"/>
                  </a:cubicBezTo>
                  <a:cubicBezTo>
                    <a:pt x="910" y="796"/>
                    <a:pt x="910" y="797"/>
                    <a:pt x="909" y="797"/>
                  </a:cubicBezTo>
                  <a:cubicBezTo>
                    <a:pt x="916" y="778"/>
                    <a:pt x="924" y="759"/>
                    <a:pt x="924" y="738"/>
                  </a:cubicBezTo>
                  <a:cubicBezTo>
                    <a:pt x="924" y="737"/>
                    <a:pt x="922" y="737"/>
                    <a:pt x="922" y="738"/>
                  </a:cubicBezTo>
                  <a:cubicBezTo>
                    <a:pt x="921" y="759"/>
                    <a:pt x="913" y="780"/>
                    <a:pt x="905" y="799"/>
                  </a:cubicBezTo>
                  <a:cubicBezTo>
                    <a:pt x="899" y="802"/>
                    <a:pt x="894" y="804"/>
                    <a:pt x="889" y="807"/>
                  </a:cubicBezTo>
                  <a:cubicBezTo>
                    <a:pt x="892" y="798"/>
                    <a:pt x="896" y="789"/>
                    <a:pt x="897" y="780"/>
                  </a:cubicBezTo>
                  <a:cubicBezTo>
                    <a:pt x="898" y="777"/>
                    <a:pt x="899" y="773"/>
                    <a:pt x="900" y="770"/>
                  </a:cubicBezTo>
                  <a:cubicBezTo>
                    <a:pt x="902" y="767"/>
                    <a:pt x="904" y="765"/>
                    <a:pt x="906" y="763"/>
                  </a:cubicBezTo>
                  <a:cubicBezTo>
                    <a:pt x="907" y="761"/>
                    <a:pt x="905" y="760"/>
                    <a:pt x="904" y="761"/>
                  </a:cubicBezTo>
                  <a:cubicBezTo>
                    <a:pt x="903" y="762"/>
                    <a:pt x="902" y="764"/>
                    <a:pt x="901" y="765"/>
                  </a:cubicBezTo>
                  <a:cubicBezTo>
                    <a:pt x="904" y="756"/>
                    <a:pt x="908" y="747"/>
                    <a:pt x="910" y="738"/>
                  </a:cubicBezTo>
                  <a:cubicBezTo>
                    <a:pt x="912" y="731"/>
                    <a:pt x="914" y="724"/>
                    <a:pt x="915" y="718"/>
                  </a:cubicBezTo>
                  <a:cubicBezTo>
                    <a:pt x="916" y="712"/>
                    <a:pt x="918" y="706"/>
                    <a:pt x="918" y="700"/>
                  </a:cubicBezTo>
                  <a:cubicBezTo>
                    <a:pt x="918" y="698"/>
                    <a:pt x="916" y="698"/>
                    <a:pt x="916" y="700"/>
                  </a:cubicBezTo>
                  <a:cubicBezTo>
                    <a:pt x="916" y="706"/>
                    <a:pt x="914" y="712"/>
                    <a:pt x="913" y="717"/>
                  </a:cubicBezTo>
                  <a:cubicBezTo>
                    <a:pt x="912" y="723"/>
                    <a:pt x="910" y="728"/>
                    <a:pt x="909" y="733"/>
                  </a:cubicBezTo>
                  <a:cubicBezTo>
                    <a:pt x="905" y="745"/>
                    <a:pt x="901" y="756"/>
                    <a:pt x="897" y="768"/>
                  </a:cubicBezTo>
                  <a:cubicBezTo>
                    <a:pt x="897" y="768"/>
                    <a:pt x="897" y="768"/>
                    <a:pt x="897" y="768"/>
                  </a:cubicBezTo>
                  <a:cubicBezTo>
                    <a:pt x="896" y="769"/>
                    <a:pt x="895" y="770"/>
                    <a:pt x="893" y="771"/>
                  </a:cubicBezTo>
                  <a:cubicBezTo>
                    <a:pt x="894" y="768"/>
                    <a:pt x="894" y="766"/>
                    <a:pt x="894" y="763"/>
                  </a:cubicBezTo>
                  <a:cubicBezTo>
                    <a:pt x="894" y="758"/>
                    <a:pt x="893" y="753"/>
                    <a:pt x="893" y="748"/>
                  </a:cubicBezTo>
                  <a:cubicBezTo>
                    <a:pt x="894" y="743"/>
                    <a:pt x="895" y="738"/>
                    <a:pt x="896" y="733"/>
                  </a:cubicBezTo>
                  <a:cubicBezTo>
                    <a:pt x="899" y="715"/>
                    <a:pt x="907" y="697"/>
                    <a:pt x="906" y="678"/>
                  </a:cubicBezTo>
                  <a:cubicBezTo>
                    <a:pt x="905" y="677"/>
                    <a:pt x="905" y="677"/>
                    <a:pt x="904" y="678"/>
                  </a:cubicBezTo>
                  <a:cubicBezTo>
                    <a:pt x="903" y="699"/>
                    <a:pt x="895" y="718"/>
                    <a:pt x="891" y="738"/>
                  </a:cubicBezTo>
                  <a:cubicBezTo>
                    <a:pt x="891" y="734"/>
                    <a:pt x="890" y="731"/>
                    <a:pt x="889" y="727"/>
                  </a:cubicBezTo>
                  <a:cubicBezTo>
                    <a:pt x="891" y="718"/>
                    <a:pt x="892" y="709"/>
                    <a:pt x="894" y="700"/>
                  </a:cubicBezTo>
                  <a:cubicBezTo>
                    <a:pt x="898" y="680"/>
                    <a:pt x="905" y="660"/>
                    <a:pt x="900" y="640"/>
                  </a:cubicBezTo>
                  <a:cubicBezTo>
                    <a:pt x="900" y="638"/>
                    <a:pt x="898" y="639"/>
                    <a:pt x="898" y="640"/>
                  </a:cubicBezTo>
                  <a:cubicBezTo>
                    <a:pt x="903" y="663"/>
                    <a:pt x="894" y="685"/>
                    <a:pt x="890" y="707"/>
                  </a:cubicBezTo>
                  <a:cubicBezTo>
                    <a:pt x="889" y="711"/>
                    <a:pt x="888" y="715"/>
                    <a:pt x="888" y="719"/>
                  </a:cubicBezTo>
                  <a:cubicBezTo>
                    <a:pt x="885" y="708"/>
                    <a:pt x="882" y="698"/>
                    <a:pt x="879" y="688"/>
                  </a:cubicBezTo>
                  <a:cubicBezTo>
                    <a:pt x="879" y="685"/>
                    <a:pt x="880" y="683"/>
                    <a:pt x="881" y="680"/>
                  </a:cubicBezTo>
                  <a:cubicBezTo>
                    <a:pt x="886" y="657"/>
                    <a:pt x="892" y="635"/>
                    <a:pt x="892" y="612"/>
                  </a:cubicBezTo>
                  <a:cubicBezTo>
                    <a:pt x="892" y="610"/>
                    <a:pt x="890" y="610"/>
                    <a:pt x="890" y="612"/>
                  </a:cubicBezTo>
                  <a:cubicBezTo>
                    <a:pt x="889" y="634"/>
                    <a:pt x="883" y="654"/>
                    <a:pt x="878" y="675"/>
                  </a:cubicBezTo>
                  <a:cubicBezTo>
                    <a:pt x="878" y="677"/>
                    <a:pt x="877" y="679"/>
                    <a:pt x="877" y="681"/>
                  </a:cubicBezTo>
                  <a:cubicBezTo>
                    <a:pt x="877" y="681"/>
                    <a:pt x="876" y="680"/>
                    <a:pt x="876" y="680"/>
                  </a:cubicBezTo>
                  <a:cubicBezTo>
                    <a:pt x="874" y="672"/>
                    <a:pt x="871" y="664"/>
                    <a:pt x="868" y="656"/>
                  </a:cubicBezTo>
                  <a:cubicBezTo>
                    <a:pt x="869" y="655"/>
                    <a:pt x="869" y="654"/>
                    <a:pt x="869" y="653"/>
                  </a:cubicBezTo>
                  <a:cubicBezTo>
                    <a:pt x="878" y="645"/>
                    <a:pt x="883" y="636"/>
                    <a:pt x="878" y="624"/>
                  </a:cubicBezTo>
                  <a:cubicBezTo>
                    <a:pt x="878" y="623"/>
                    <a:pt x="878" y="623"/>
                    <a:pt x="878" y="623"/>
                  </a:cubicBezTo>
                  <a:cubicBezTo>
                    <a:pt x="881" y="610"/>
                    <a:pt x="882" y="597"/>
                    <a:pt x="882" y="584"/>
                  </a:cubicBezTo>
                  <a:cubicBezTo>
                    <a:pt x="882" y="583"/>
                    <a:pt x="880" y="583"/>
                    <a:pt x="880" y="584"/>
                  </a:cubicBezTo>
                  <a:cubicBezTo>
                    <a:pt x="879" y="604"/>
                    <a:pt x="875" y="623"/>
                    <a:pt x="869" y="642"/>
                  </a:cubicBezTo>
                  <a:cubicBezTo>
                    <a:pt x="868" y="645"/>
                    <a:pt x="867" y="648"/>
                    <a:pt x="866" y="651"/>
                  </a:cubicBezTo>
                  <a:cubicBezTo>
                    <a:pt x="864" y="647"/>
                    <a:pt x="863" y="643"/>
                    <a:pt x="861" y="639"/>
                  </a:cubicBezTo>
                  <a:cubicBezTo>
                    <a:pt x="861" y="636"/>
                    <a:pt x="862" y="633"/>
                    <a:pt x="863" y="630"/>
                  </a:cubicBezTo>
                  <a:cubicBezTo>
                    <a:pt x="866" y="627"/>
                    <a:pt x="870" y="624"/>
                    <a:pt x="874" y="621"/>
                  </a:cubicBezTo>
                  <a:cubicBezTo>
                    <a:pt x="875" y="620"/>
                    <a:pt x="873" y="618"/>
                    <a:pt x="872" y="619"/>
                  </a:cubicBezTo>
                  <a:cubicBezTo>
                    <a:pt x="869" y="622"/>
                    <a:pt x="866" y="624"/>
                    <a:pt x="863" y="627"/>
                  </a:cubicBezTo>
                  <a:cubicBezTo>
                    <a:pt x="864" y="623"/>
                    <a:pt x="865" y="620"/>
                    <a:pt x="866" y="616"/>
                  </a:cubicBezTo>
                  <a:cubicBezTo>
                    <a:pt x="868" y="608"/>
                    <a:pt x="871" y="600"/>
                    <a:pt x="872" y="591"/>
                  </a:cubicBezTo>
                  <a:cubicBezTo>
                    <a:pt x="872" y="587"/>
                    <a:pt x="873" y="584"/>
                    <a:pt x="872" y="580"/>
                  </a:cubicBezTo>
                  <a:cubicBezTo>
                    <a:pt x="884" y="575"/>
                    <a:pt x="895" y="571"/>
                    <a:pt x="907" y="566"/>
                  </a:cubicBezTo>
                  <a:cubicBezTo>
                    <a:pt x="907" y="566"/>
                    <a:pt x="908" y="567"/>
                    <a:pt x="908" y="568"/>
                  </a:cubicBezTo>
                  <a:cubicBezTo>
                    <a:pt x="918" y="600"/>
                    <a:pt x="936" y="628"/>
                    <a:pt x="951" y="657"/>
                  </a:cubicBezTo>
                  <a:cubicBezTo>
                    <a:pt x="961" y="678"/>
                    <a:pt x="979" y="693"/>
                    <a:pt x="998" y="706"/>
                  </a:cubicBezTo>
                  <a:cubicBezTo>
                    <a:pt x="1003" y="710"/>
                    <a:pt x="1010" y="712"/>
                    <a:pt x="1016" y="713"/>
                  </a:cubicBezTo>
                  <a:cubicBezTo>
                    <a:pt x="1017" y="718"/>
                    <a:pt x="1018" y="723"/>
                    <a:pt x="1020" y="728"/>
                  </a:cubicBezTo>
                  <a:cubicBezTo>
                    <a:pt x="1022" y="734"/>
                    <a:pt x="1031" y="753"/>
                    <a:pt x="1020" y="754"/>
                  </a:cubicBezTo>
                  <a:cubicBezTo>
                    <a:pt x="1014" y="755"/>
                    <a:pt x="1009" y="747"/>
                    <a:pt x="1005" y="742"/>
                  </a:cubicBezTo>
                  <a:cubicBezTo>
                    <a:pt x="1001" y="735"/>
                    <a:pt x="995" y="721"/>
                    <a:pt x="994" y="712"/>
                  </a:cubicBezTo>
                  <a:cubicBezTo>
                    <a:pt x="994" y="711"/>
                    <a:pt x="992" y="711"/>
                    <a:pt x="992" y="712"/>
                  </a:cubicBezTo>
                  <a:cubicBezTo>
                    <a:pt x="993" y="718"/>
                    <a:pt x="995" y="724"/>
                    <a:pt x="998" y="730"/>
                  </a:cubicBezTo>
                  <a:cubicBezTo>
                    <a:pt x="999" y="735"/>
                    <a:pt x="1001" y="741"/>
                    <a:pt x="1004" y="746"/>
                  </a:cubicBezTo>
                  <a:cubicBezTo>
                    <a:pt x="1008" y="751"/>
                    <a:pt x="1013" y="759"/>
                    <a:pt x="1020" y="759"/>
                  </a:cubicBezTo>
                  <a:cubicBezTo>
                    <a:pt x="1027" y="759"/>
                    <a:pt x="1030" y="751"/>
                    <a:pt x="1029" y="745"/>
                  </a:cubicBezTo>
                  <a:cubicBezTo>
                    <a:pt x="1028" y="740"/>
                    <a:pt x="1025" y="734"/>
                    <a:pt x="1023" y="729"/>
                  </a:cubicBezTo>
                  <a:cubicBezTo>
                    <a:pt x="1022" y="726"/>
                    <a:pt x="1020" y="723"/>
                    <a:pt x="1019" y="719"/>
                  </a:cubicBezTo>
                  <a:cubicBezTo>
                    <a:pt x="1019" y="717"/>
                    <a:pt x="1019" y="715"/>
                    <a:pt x="1019" y="714"/>
                  </a:cubicBezTo>
                  <a:cubicBezTo>
                    <a:pt x="1021" y="714"/>
                    <a:pt x="1023" y="714"/>
                    <a:pt x="1024" y="714"/>
                  </a:cubicBezTo>
                  <a:cubicBezTo>
                    <a:pt x="1041" y="717"/>
                    <a:pt x="1057" y="715"/>
                    <a:pt x="1073" y="713"/>
                  </a:cubicBezTo>
                  <a:cubicBezTo>
                    <a:pt x="1072" y="721"/>
                    <a:pt x="1067" y="728"/>
                    <a:pt x="1062" y="735"/>
                  </a:cubicBezTo>
                  <a:cubicBezTo>
                    <a:pt x="1060" y="736"/>
                    <a:pt x="1063" y="739"/>
                    <a:pt x="1064" y="737"/>
                  </a:cubicBezTo>
                  <a:cubicBezTo>
                    <a:pt x="1071" y="730"/>
                    <a:pt x="1075" y="722"/>
                    <a:pt x="1076" y="712"/>
                  </a:cubicBezTo>
                  <a:cubicBezTo>
                    <a:pt x="1080" y="712"/>
                    <a:pt x="1084" y="711"/>
                    <a:pt x="1088" y="710"/>
                  </a:cubicBezTo>
                  <a:cubicBezTo>
                    <a:pt x="1107" y="707"/>
                    <a:pt x="1126" y="704"/>
                    <a:pt x="1145" y="702"/>
                  </a:cubicBezTo>
                  <a:cubicBezTo>
                    <a:pt x="1175" y="699"/>
                    <a:pt x="1204" y="689"/>
                    <a:pt x="1232" y="681"/>
                  </a:cubicBezTo>
                  <a:cubicBezTo>
                    <a:pt x="1251" y="676"/>
                    <a:pt x="1270" y="670"/>
                    <a:pt x="1290" y="665"/>
                  </a:cubicBezTo>
                  <a:cubicBezTo>
                    <a:pt x="1291" y="664"/>
                    <a:pt x="1293" y="664"/>
                    <a:pt x="1295" y="663"/>
                  </a:cubicBezTo>
                  <a:cubicBezTo>
                    <a:pt x="1299" y="663"/>
                    <a:pt x="1305" y="662"/>
                    <a:pt x="1308" y="664"/>
                  </a:cubicBezTo>
                  <a:cubicBezTo>
                    <a:pt x="1312" y="669"/>
                    <a:pt x="1311" y="676"/>
                    <a:pt x="1307" y="68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a:spLocks noEditPoints="1"/>
            </p:cNvSpPr>
            <p:nvPr/>
          </p:nvSpPr>
          <p:spPr bwMode="auto">
            <a:xfrm>
              <a:off x="-53975" y="1266824"/>
              <a:ext cx="3321050" cy="4365626"/>
            </a:xfrm>
            <a:custGeom>
              <a:avLst/>
              <a:gdLst>
                <a:gd name="T0" fmla="*/ 781 w 885"/>
                <a:gd name="T1" fmla="*/ 622 h 1163"/>
                <a:gd name="T2" fmla="*/ 554 w 885"/>
                <a:gd name="T3" fmla="*/ 712 h 1163"/>
                <a:gd name="T4" fmla="*/ 398 w 885"/>
                <a:gd name="T5" fmla="*/ 742 h 1163"/>
                <a:gd name="T6" fmla="*/ 265 w 885"/>
                <a:gd name="T7" fmla="*/ 827 h 1163"/>
                <a:gd name="T8" fmla="*/ 95 w 885"/>
                <a:gd name="T9" fmla="*/ 783 h 1163"/>
                <a:gd name="T10" fmla="*/ 61 w 885"/>
                <a:gd name="T11" fmla="*/ 856 h 1163"/>
                <a:gd name="T12" fmla="*/ 13 w 885"/>
                <a:gd name="T13" fmla="*/ 1153 h 1163"/>
                <a:gd name="T14" fmla="*/ 507 w 885"/>
                <a:gd name="T15" fmla="*/ 956 h 1163"/>
                <a:gd name="T16" fmla="*/ 790 w 885"/>
                <a:gd name="T17" fmla="*/ 859 h 1163"/>
                <a:gd name="T18" fmla="*/ 812 w 885"/>
                <a:gd name="T19" fmla="*/ 737 h 1163"/>
                <a:gd name="T20" fmla="*/ 704 w 885"/>
                <a:gd name="T21" fmla="*/ 825 h 1163"/>
                <a:gd name="T22" fmla="*/ 553 w 885"/>
                <a:gd name="T23" fmla="*/ 915 h 1163"/>
                <a:gd name="T24" fmla="*/ 440 w 885"/>
                <a:gd name="T25" fmla="*/ 944 h 1163"/>
                <a:gd name="T26" fmla="*/ 319 w 885"/>
                <a:gd name="T27" fmla="*/ 985 h 1163"/>
                <a:gd name="T28" fmla="*/ 229 w 885"/>
                <a:gd name="T29" fmla="*/ 1015 h 1163"/>
                <a:gd name="T30" fmla="*/ 83 w 885"/>
                <a:gd name="T31" fmla="*/ 1030 h 1163"/>
                <a:gd name="T32" fmla="*/ 101 w 885"/>
                <a:gd name="T33" fmla="*/ 996 h 1163"/>
                <a:gd name="T34" fmla="*/ 226 w 885"/>
                <a:gd name="T35" fmla="*/ 939 h 1163"/>
                <a:gd name="T36" fmla="*/ 464 w 885"/>
                <a:gd name="T37" fmla="*/ 875 h 1163"/>
                <a:gd name="T38" fmla="*/ 602 w 885"/>
                <a:gd name="T39" fmla="*/ 808 h 1163"/>
                <a:gd name="T40" fmla="*/ 718 w 885"/>
                <a:gd name="T41" fmla="*/ 757 h 1163"/>
                <a:gd name="T42" fmla="*/ 749 w 885"/>
                <a:gd name="T43" fmla="*/ 777 h 1163"/>
                <a:gd name="T44" fmla="*/ 453 w 885"/>
                <a:gd name="T45" fmla="*/ 918 h 1163"/>
                <a:gd name="T46" fmla="*/ 717 w 885"/>
                <a:gd name="T47" fmla="*/ 775 h 1163"/>
                <a:gd name="T48" fmla="*/ 622 w 885"/>
                <a:gd name="T49" fmla="*/ 815 h 1163"/>
                <a:gd name="T50" fmla="*/ 585 w 885"/>
                <a:gd name="T51" fmla="*/ 863 h 1163"/>
                <a:gd name="T52" fmla="*/ 715 w 885"/>
                <a:gd name="T53" fmla="*/ 799 h 1163"/>
                <a:gd name="T54" fmla="*/ 699 w 885"/>
                <a:gd name="T55" fmla="*/ 744 h 1163"/>
                <a:gd name="T56" fmla="*/ 646 w 885"/>
                <a:gd name="T57" fmla="*/ 767 h 1163"/>
                <a:gd name="T58" fmla="*/ 491 w 885"/>
                <a:gd name="T59" fmla="*/ 860 h 1163"/>
                <a:gd name="T60" fmla="*/ 144 w 885"/>
                <a:gd name="T61" fmla="*/ 968 h 1163"/>
                <a:gd name="T62" fmla="*/ 113 w 885"/>
                <a:gd name="T63" fmla="*/ 998 h 1163"/>
                <a:gd name="T64" fmla="*/ 191 w 885"/>
                <a:gd name="T65" fmla="*/ 1017 h 1163"/>
                <a:gd name="T66" fmla="*/ 170 w 885"/>
                <a:gd name="T67" fmla="*/ 1032 h 1163"/>
                <a:gd name="T68" fmla="*/ 325 w 885"/>
                <a:gd name="T69" fmla="*/ 915 h 1163"/>
                <a:gd name="T70" fmla="*/ 286 w 885"/>
                <a:gd name="T71" fmla="*/ 976 h 1163"/>
                <a:gd name="T72" fmla="*/ 316 w 885"/>
                <a:gd name="T73" fmla="*/ 1007 h 1163"/>
                <a:gd name="T74" fmla="*/ 432 w 885"/>
                <a:gd name="T75" fmla="*/ 892 h 1163"/>
                <a:gd name="T76" fmla="*/ 326 w 885"/>
                <a:gd name="T77" fmla="*/ 856 h 1163"/>
                <a:gd name="T78" fmla="*/ 278 w 885"/>
                <a:gd name="T79" fmla="*/ 932 h 1163"/>
                <a:gd name="T80" fmla="*/ 224 w 885"/>
                <a:gd name="T81" fmla="*/ 926 h 1163"/>
                <a:gd name="T82" fmla="*/ 119 w 885"/>
                <a:gd name="T83" fmla="*/ 960 h 1163"/>
                <a:gd name="T84" fmla="*/ 162 w 885"/>
                <a:gd name="T85" fmla="*/ 1052 h 1163"/>
                <a:gd name="T86" fmla="*/ 275 w 885"/>
                <a:gd name="T87" fmla="*/ 1000 h 1163"/>
                <a:gd name="T88" fmla="*/ 417 w 885"/>
                <a:gd name="T89" fmla="*/ 955 h 1163"/>
                <a:gd name="T90" fmla="*/ 625 w 885"/>
                <a:gd name="T91" fmla="*/ 855 h 1163"/>
                <a:gd name="T92" fmla="*/ 757 w 885"/>
                <a:gd name="T93" fmla="*/ 785 h 1163"/>
                <a:gd name="T94" fmla="*/ 751 w 885"/>
                <a:gd name="T95" fmla="*/ 647 h 1163"/>
                <a:gd name="T96" fmla="*/ 650 w 885"/>
                <a:gd name="T97" fmla="*/ 721 h 1163"/>
                <a:gd name="T98" fmla="*/ 553 w 885"/>
                <a:gd name="T99" fmla="*/ 722 h 1163"/>
                <a:gd name="T100" fmla="*/ 473 w 885"/>
                <a:gd name="T101" fmla="*/ 803 h 1163"/>
                <a:gd name="T102" fmla="*/ 453 w 885"/>
                <a:gd name="T103" fmla="*/ 806 h 1163"/>
                <a:gd name="T104" fmla="*/ 377 w 885"/>
                <a:gd name="T105" fmla="*/ 845 h 1163"/>
                <a:gd name="T106" fmla="*/ 352 w 885"/>
                <a:gd name="T107" fmla="*/ 830 h 1163"/>
                <a:gd name="T108" fmla="*/ 268 w 885"/>
                <a:gd name="T109" fmla="*/ 838 h 1163"/>
                <a:gd name="T110" fmla="*/ 196 w 885"/>
                <a:gd name="T111" fmla="*/ 925 h 1163"/>
                <a:gd name="T112" fmla="*/ 109 w 885"/>
                <a:gd name="T113" fmla="*/ 906 h 1163"/>
                <a:gd name="T114" fmla="*/ 66 w 885"/>
                <a:gd name="T115" fmla="*/ 1044 h 1163"/>
                <a:gd name="T116" fmla="*/ 91 w 885"/>
                <a:gd name="T117" fmla="*/ 1114 h 1163"/>
                <a:gd name="T118" fmla="*/ 129 w 885"/>
                <a:gd name="T119" fmla="*/ 1101 h 1163"/>
                <a:gd name="T120" fmla="*/ 484 w 885"/>
                <a:gd name="T121" fmla="*/ 942 h 1163"/>
                <a:gd name="T122" fmla="*/ 622 w 885"/>
                <a:gd name="T123" fmla="*/ 876 h 1163"/>
                <a:gd name="T124" fmla="*/ 767 w 885"/>
                <a:gd name="T125" fmla="*/ 85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163">
                  <a:moveTo>
                    <a:pt x="322" y="79"/>
                  </a:moveTo>
                  <a:cubicBezTo>
                    <a:pt x="291" y="86"/>
                    <a:pt x="261" y="95"/>
                    <a:pt x="235" y="112"/>
                  </a:cubicBezTo>
                  <a:cubicBezTo>
                    <a:pt x="217" y="123"/>
                    <a:pt x="197" y="130"/>
                    <a:pt x="178" y="137"/>
                  </a:cubicBezTo>
                  <a:cubicBezTo>
                    <a:pt x="159" y="144"/>
                    <a:pt x="140" y="153"/>
                    <a:pt x="121" y="161"/>
                  </a:cubicBezTo>
                  <a:cubicBezTo>
                    <a:pt x="91" y="175"/>
                    <a:pt x="58" y="190"/>
                    <a:pt x="30" y="204"/>
                  </a:cubicBezTo>
                  <a:cubicBezTo>
                    <a:pt x="30" y="215"/>
                    <a:pt x="30" y="215"/>
                    <a:pt x="30" y="215"/>
                  </a:cubicBezTo>
                  <a:cubicBezTo>
                    <a:pt x="58" y="206"/>
                    <a:pt x="85" y="197"/>
                    <a:pt x="112" y="187"/>
                  </a:cubicBezTo>
                  <a:cubicBezTo>
                    <a:pt x="138" y="178"/>
                    <a:pt x="163" y="167"/>
                    <a:pt x="189" y="159"/>
                  </a:cubicBezTo>
                  <a:cubicBezTo>
                    <a:pt x="211" y="152"/>
                    <a:pt x="234" y="145"/>
                    <a:pt x="255" y="134"/>
                  </a:cubicBezTo>
                  <a:cubicBezTo>
                    <a:pt x="274" y="125"/>
                    <a:pt x="293" y="118"/>
                    <a:pt x="313" y="113"/>
                  </a:cubicBezTo>
                  <a:cubicBezTo>
                    <a:pt x="330" y="109"/>
                    <a:pt x="346" y="105"/>
                    <a:pt x="362" y="98"/>
                  </a:cubicBezTo>
                  <a:cubicBezTo>
                    <a:pt x="396" y="85"/>
                    <a:pt x="429" y="69"/>
                    <a:pt x="463" y="56"/>
                  </a:cubicBezTo>
                  <a:cubicBezTo>
                    <a:pt x="492" y="45"/>
                    <a:pt x="521" y="35"/>
                    <a:pt x="551" y="24"/>
                  </a:cubicBezTo>
                  <a:cubicBezTo>
                    <a:pt x="563" y="42"/>
                    <a:pt x="577" y="59"/>
                    <a:pt x="587" y="77"/>
                  </a:cubicBezTo>
                  <a:cubicBezTo>
                    <a:pt x="605" y="112"/>
                    <a:pt x="621" y="147"/>
                    <a:pt x="638" y="182"/>
                  </a:cubicBezTo>
                  <a:cubicBezTo>
                    <a:pt x="651" y="211"/>
                    <a:pt x="662" y="241"/>
                    <a:pt x="676" y="270"/>
                  </a:cubicBezTo>
                  <a:cubicBezTo>
                    <a:pt x="704" y="330"/>
                    <a:pt x="734" y="388"/>
                    <a:pt x="762" y="447"/>
                  </a:cubicBezTo>
                  <a:cubicBezTo>
                    <a:pt x="766" y="454"/>
                    <a:pt x="769" y="461"/>
                    <a:pt x="772" y="467"/>
                  </a:cubicBezTo>
                  <a:cubicBezTo>
                    <a:pt x="790" y="507"/>
                    <a:pt x="805" y="548"/>
                    <a:pt x="825" y="586"/>
                  </a:cubicBezTo>
                  <a:cubicBezTo>
                    <a:pt x="826" y="590"/>
                    <a:pt x="828" y="593"/>
                    <a:pt x="829" y="597"/>
                  </a:cubicBezTo>
                  <a:cubicBezTo>
                    <a:pt x="830" y="599"/>
                    <a:pt x="831" y="602"/>
                    <a:pt x="831" y="605"/>
                  </a:cubicBezTo>
                  <a:cubicBezTo>
                    <a:pt x="823" y="608"/>
                    <a:pt x="814" y="611"/>
                    <a:pt x="806" y="614"/>
                  </a:cubicBezTo>
                  <a:cubicBezTo>
                    <a:pt x="806" y="611"/>
                    <a:pt x="806" y="608"/>
                    <a:pt x="806" y="605"/>
                  </a:cubicBezTo>
                  <a:cubicBezTo>
                    <a:pt x="805" y="592"/>
                    <a:pt x="802" y="580"/>
                    <a:pt x="801" y="568"/>
                  </a:cubicBezTo>
                  <a:cubicBezTo>
                    <a:pt x="801" y="566"/>
                    <a:pt x="798" y="566"/>
                    <a:pt x="799" y="568"/>
                  </a:cubicBezTo>
                  <a:cubicBezTo>
                    <a:pt x="799" y="579"/>
                    <a:pt x="801" y="590"/>
                    <a:pt x="802" y="601"/>
                  </a:cubicBezTo>
                  <a:cubicBezTo>
                    <a:pt x="803" y="606"/>
                    <a:pt x="803" y="610"/>
                    <a:pt x="803" y="615"/>
                  </a:cubicBezTo>
                  <a:cubicBezTo>
                    <a:pt x="796" y="617"/>
                    <a:pt x="790" y="619"/>
                    <a:pt x="784" y="621"/>
                  </a:cubicBezTo>
                  <a:cubicBezTo>
                    <a:pt x="783" y="618"/>
                    <a:pt x="783" y="615"/>
                    <a:pt x="783" y="612"/>
                  </a:cubicBezTo>
                  <a:cubicBezTo>
                    <a:pt x="783" y="610"/>
                    <a:pt x="781" y="610"/>
                    <a:pt x="781" y="612"/>
                  </a:cubicBezTo>
                  <a:cubicBezTo>
                    <a:pt x="781" y="615"/>
                    <a:pt x="781" y="619"/>
                    <a:pt x="781" y="622"/>
                  </a:cubicBezTo>
                  <a:cubicBezTo>
                    <a:pt x="776" y="623"/>
                    <a:pt x="772" y="625"/>
                    <a:pt x="767" y="626"/>
                  </a:cubicBezTo>
                  <a:cubicBezTo>
                    <a:pt x="762" y="628"/>
                    <a:pt x="756" y="630"/>
                    <a:pt x="751" y="632"/>
                  </a:cubicBezTo>
                  <a:cubicBezTo>
                    <a:pt x="751" y="624"/>
                    <a:pt x="750" y="616"/>
                    <a:pt x="749" y="608"/>
                  </a:cubicBezTo>
                  <a:cubicBezTo>
                    <a:pt x="749" y="606"/>
                    <a:pt x="747" y="606"/>
                    <a:pt x="747" y="608"/>
                  </a:cubicBezTo>
                  <a:cubicBezTo>
                    <a:pt x="747" y="616"/>
                    <a:pt x="748" y="624"/>
                    <a:pt x="749" y="633"/>
                  </a:cubicBezTo>
                  <a:cubicBezTo>
                    <a:pt x="738" y="636"/>
                    <a:pt x="728" y="640"/>
                    <a:pt x="718" y="644"/>
                  </a:cubicBezTo>
                  <a:cubicBezTo>
                    <a:pt x="717" y="638"/>
                    <a:pt x="717" y="632"/>
                    <a:pt x="717" y="626"/>
                  </a:cubicBezTo>
                  <a:cubicBezTo>
                    <a:pt x="717" y="625"/>
                    <a:pt x="715" y="625"/>
                    <a:pt x="715" y="626"/>
                  </a:cubicBezTo>
                  <a:cubicBezTo>
                    <a:pt x="715" y="632"/>
                    <a:pt x="715" y="638"/>
                    <a:pt x="715" y="645"/>
                  </a:cubicBezTo>
                  <a:cubicBezTo>
                    <a:pt x="710" y="647"/>
                    <a:pt x="705" y="648"/>
                    <a:pt x="700" y="650"/>
                  </a:cubicBezTo>
                  <a:cubicBezTo>
                    <a:pt x="696" y="652"/>
                    <a:pt x="692" y="654"/>
                    <a:pt x="688" y="655"/>
                  </a:cubicBezTo>
                  <a:cubicBezTo>
                    <a:pt x="688" y="653"/>
                    <a:pt x="688" y="650"/>
                    <a:pt x="688" y="647"/>
                  </a:cubicBezTo>
                  <a:cubicBezTo>
                    <a:pt x="688" y="638"/>
                    <a:pt x="686" y="629"/>
                    <a:pt x="686" y="620"/>
                  </a:cubicBezTo>
                  <a:cubicBezTo>
                    <a:pt x="685" y="618"/>
                    <a:pt x="682" y="618"/>
                    <a:pt x="683" y="620"/>
                  </a:cubicBezTo>
                  <a:cubicBezTo>
                    <a:pt x="683" y="632"/>
                    <a:pt x="685" y="643"/>
                    <a:pt x="685" y="655"/>
                  </a:cubicBezTo>
                  <a:cubicBezTo>
                    <a:pt x="685" y="656"/>
                    <a:pt x="685" y="656"/>
                    <a:pt x="685" y="657"/>
                  </a:cubicBezTo>
                  <a:cubicBezTo>
                    <a:pt x="675" y="661"/>
                    <a:pt x="665" y="665"/>
                    <a:pt x="655" y="669"/>
                  </a:cubicBezTo>
                  <a:cubicBezTo>
                    <a:pt x="655" y="662"/>
                    <a:pt x="654" y="656"/>
                    <a:pt x="653" y="650"/>
                  </a:cubicBezTo>
                  <a:cubicBezTo>
                    <a:pt x="653" y="648"/>
                    <a:pt x="650" y="649"/>
                    <a:pt x="651" y="650"/>
                  </a:cubicBezTo>
                  <a:cubicBezTo>
                    <a:pt x="652" y="657"/>
                    <a:pt x="652" y="663"/>
                    <a:pt x="652" y="670"/>
                  </a:cubicBezTo>
                  <a:cubicBezTo>
                    <a:pt x="644" y="673"/>
                    <a:pt x="636" y="677"/>
                    <a:pt x="628" y="680"/>
                  </a:cubicBezTo>
                  <a:cubicBezTo>
                    <a:pt x="628" y="678"/>
                    <a:pt x="628" y="675"/>
                    <a:pt x="628" y="672"/>
                  </a:cubicBezTo>
                  <a:cubicBezTo>
                    <a:pt x="628" y="661"/>
                    <a:pt x="626" y="649"/>
                    <a:pt x="625" y="638"/>
                  </a:cubicBezTo>
                  <a:cubicBezTo>
                    <a:pt x="625" y="636"/>
                    <a:pt x="623" y="636"/>
                    <a:pt x="623" y="638"/>
                  </a:cubicBezTo>
                  <a:cubicBezTo>
                    <a:pt x="623" y="653"/>
                    <a:pt x="625" y="667"/>
                    <a:pt x="625" y="682"/>
                  </a:cubicBezTo>
                  <a:cubicBezTo>
                    <a:pt x="623" y="682"/>
                    <a:pt x="622" y="683"/>
                    <a:pt x="620" y="684"/>
                  </a:cubicBezTo>
                  <a:cubicBezTo>
                    <a:pt x="611" y="688"/>
                    <a:pt x="602" y="692"/>
                    <a:pt x="592" y="696"/>
                  </a:cubicBezTo>
                  <a:cubicBezTo>
                    <a:pt x="593" y="693"/>
                    <a:pt x="593" y="691"/>
                    <a:pt x="593" y="688"/>
                  </a:cubicBezTo>
                  <a:cubicBezTo>
                    <a:pt x="594" y="687"/>
                    <a:pt x="591" y="686"/>
                    <a:pt x="591" y="688"/>
                  </a:cubicBezTo>
                  <a:cubicBezTo>
                    <a:pt x="590" y="691"/>
                    <a:pt x="589" y="694"/>
                    <a:pt x="589" y="697"/>
                  </a:cubicBezTo>
                  <a:cubicBezTo>
                    <a:pt x="577" y="702"/>
                    <a:pt x="566" y="707"/>
                    <a:pt x="554" y="712"/>
                  </a:cubicBezTo>
                  <a:cubicBezTo>
                    <a:pt x="552" y="701"/>
                    <a:pt x="550" y="689"/>
                    <a:pt x="548" y="678"/>
                  </a:cubicBezTo>
                  <a:cubicBezTo>
                    <a:pt x="548" y="677"/>
                    <a:pt x="547" y="677"/>
                    <a:pt x="548" y="678"/>
                  </a:cubicBezTo>
                  <a:cubicBezTo>
                    <a:pt x="549" y="690"/>
                    <a:pt x="550" y="702"/>
                    <a:pt x="552" y="713"/>
                  </a:cubicBezTo>
                  <a:cubicBezTo>
                    <a:pt x="547" y="716"/>
                    <a:pt x="542" y="718"/>
                    <a:pt x="537" y="720"/>
                  </a:cubicBezTo>
                  <a:cubicBezTo>
                    <a:pt x="534" y="707"/>
                    <a:pt x="531" y="695"/>
                    <a:pt x="529" y="682"/>
                  </a:cubicBezTo>
                  <a:cubicBezTo>
                    <a:pt x="529" y="680"/>
                    <a:pt x="527" y="680"/>
                    <a:pt x="527" y="682"/>
                  </a:cubicBezTo>
                  <a:cubicBezTo>
                    <a:pt x="528" y="690"/>
                    <a:pt x="530" y="698"/>
                    <a:pt x="532" y="706"/>
                  </a:cubicBezTo>
                  <a:cubicBezTo>
                    <a:pt x="533" y="711"/>
                    <a:pt x="534" y="716"/>
                    <a:pt x="534" y="721"/>
                  </a:cubicBezTo>
                  <a:cubicBezTo>
                    <a:pt x="534" y="721"/>
                    <a:pt x="534" y="721"/>
                    <a:pt x="533" y="721"/>
                  </a:cubicBezTo>
                  <a:cubicBezTo>
                    <a:pt x="528" y="723"/>
                    <a:pt x="524" y="726"/>
                    <a:pt x="519" y="728"/>
                  </a:cubicBezTo>
                  <a:cubicBezTo>
                    <a:pt x="517" y="719"/>
                    <a:pt x="514" y="710"/>
                    <a:pt x="512" y="702"/>
                  </a:cubicBezTo>
                  <a:cubicBezTo>
                    <a:pt x="511" y="700"/>
                    <a:pt x="508" y="700"/>
                    <a:pt x="508" y="702"/>
                  </a:cubicBezTo>
                  <a:cubicBezTo>
                    <a:pt x="511" y="711"/>
                    <a:pt x="514" y="720"/>
                    <a:pt x="515" y="729"/>
                  </a:cubicBezTo>
                  <a:cubicBezTo>
                    <a:pt x="510" y="732"/>
                    <a:pt x="504" y="734"/>
                    <a:pt x="499" y="736"/>
                  </a:cubicBezTo>
                  <a:cubicBezTo>
                    <a:pt x="495" y="738"/>
                    <a:pt x="490" y="740"/>
                    <a:pt x="486" y="742"/>
                  </a:cubicBezTo>
                  <a:cubicBezTo>
                    <a:pt x="482" y="726"/>
                    <a:pt x="478" y="710"/>
                    <a:pt x="471" y="695"/>
                  </a:cubicBezTo>
                  <a:cubicBezTo>
                    <a:pt x="471" y="694"/>
                    <a:pt x="468" y="695"/>
                    <a:pt x="469" y="697"/>
                  </a:cubicBezTo>
                  <a:cubicBezTo>
                    <a:pt x="475" y="712"/>
                    <a:pt x="480" y="727"/>
                    <a:pt x="484" y="743"/>
                  </a:cubicBezTo>
                  <a:cubicBezTo>
                    <a:pt x="476" y="746"/>
                    <a:pt x="468" y="749"/>
                    <a:pt x="461" y="753"/>
                  </a:cubicBezTo>
                  <a:cubicBezTo>
                    <a:pt x="459" y="741"/>
                    <a:pt x="456" y="729"/>
                    <a:pt x="451" y="718"/>
                  </a:cubicBezTo>
                  <a:cubicBezTo>
                    <a:pt x="451" y="716"/>
                    <a:pt x="448" y="717"/>
                    <a:pt x="449" y="718"/>
                  </a:cubicBezTo>
                  <a:cubicBezTo>
                    <a:pt x="453" y="730"/>
                    <a:pt x="456" y="742"/>
                    <a:pt x="458" y="754"/>
                  </a:cubicBezTo>
                  <a:cubicBezTo>
                    <a:pt x="452" y="757"/>
                    <a:pt x="446" y="759"/>
                    <a:pt x="439" y="762"/>
                  </a:cubicBezTo>
                  <a:cubicBezTo>
                    <a:pt x="438" y="763"/>
                    <a:pt x="436" y="764"/>
                    <a:pt x="434" y="764"/>
                  </a:cubicBezTo>
                  <a:cubicBezTo>
                    <a:pt x="428" y="742"/>
                    <a:pt x="423" y="719"/>
                    <a:pt x="413" y="697"/>
                  </a:cubicBezTo>
                  <a:cubicBezTo>
                    <a:pt x="412" y="696"/>
                    <a:pt x="410" y="697"/>
                    <a:pt x="411" y="699"/>
                  </a:cubicBezTo>
                  <a:cubicBezTo>
                    <a:pt x="420" y="720"/>
                    <a:pt x="425" y="743"/>
                    <a:pt x="431" y="766"/>
                  </a:cubicBezTo>
                  <a:cubicBezTo>
                    <a:pt x="425" y="768"/>
                    <a:pt x="419" y="771"/>
                    <a:pt x="413" y="773"/>
                  </a:cubicBezTo>
                  <a:cubicBezTo>
                    <a:pt x="411" y="774"/>
                    <a:pt x="409" y="775"/>
                    <a:pt x="407" y="775"/>
                  </a:cubicBezTo>
                  <a:cubicBezTo>
                    <a:pt x="406" y="774"/>
                    <a:pt x="406" y="773"/>
                    <a:pt x="406" y="772"/>
                  </a:cubicBezTo>
                  <a:cubicBezTo>
                    <a:pt x="403" y="762"/>
                    <a:pt x="402" y="752"/>
                    <a:pt x="398" y="742"/>
                  </a:cubicBezTo>
                  <a:cubicBezTo>
                    <a:pt x="395" y="733"/>
                    <a:pt x="390" y="724"/>
                    <a:pt x="385" y="715"/>
                  </a:cubicBezTo>
                  <a:cubicBezTo>
                    <a:pt x="384" y="714"/>
                    <a:pt x="382" y="715"/>
                    <a:pt x="383" y="717"/>
                  </a:cubicBezTo>
                  <a:cubicBezTo>
                    <a:pt x="388" y="726"/>
                    <a:pt x="395" y="736"/>
                    <a:pt x="398" y="746"/>
                  </a:cubicBezTo>
                  <a:cubicBezTo>
                    <a:pt x="401" y="756"/>
                    <a:pt x="402" y="766"/>
                    <a:pt x="406" y="776"/>
                  </a:cubicBezTo>
                  <a:cubicBezTo>
                    <a:pt x="406" y="776"/>
                    <a:pt x="406" y="776"/>
                    <a:pt x="406" y="776"/>
                  </a:cubicBezTo>
                  <a:cubicBezTo>
                    <a:pt x="394" y="780"/>
                    <a:pt x="385" y="783"/>
                    <a:pt x="375" y="786"/>
                  </a:cubicBezTo>
                  <a:cubicBezTo>
                    <a:pt x="372" y="767"/>
                    <a:pt x="366" y="749"/>
                    <a:pt x="359" y="732"/>
                  </a:cubicBezTo>
                  <a:cubicBezTo>
                    <a:pt x="359" y="731"/>
                    <a:pt x="357" y="731"/>
                    <a:pt x="358" y="732"/>
                  </a:cubicBezTo>
                  <a:cubicBezTo>
                    <a:pt x="364" y="750"/>
                    <a:pt x="369" y="768"/>
                    <a:pt x="372" y="787"/>
                  </a:cubicBezTo>
                  <a:cubicBezTo>
                    <a:pt x="367" y="788"/>
                    <a:pt x="361" y="790"/>
                    <a:pt x="355" y="792"/>
                  </a:cubicBezTo>
                  <a:cubicBezTo>
                    <a:pt x="352" y="793"/>
                    <a:pt x="349" y="794"/>
                    <a:pt x="346" y="795"/>
                  </a:cubicBezTo>
                  <a:cubicBezTo>
                    <a:pt x="344" y="781"/>
                    <a:pt x="341" y="765"/>
                    <a:pt x="335" y="752"/>
                  </a:cubicBezTo>
                  <a:cubicBezTo>
                    <a:pt x="335" y="750"/>
                    <a:pt x="332" y="751"/>
                    <a:pt x="333" y="752"/>
                  </a:cubicBezTo>
                  <a:cubicBezTo>
                    <a:pt x="338" y="766"/>
                    <a:pt x="341" y="781"/>
                    <a:pt x="344" y="796"/>
                  </a:cubicBezTo>
                  <a:cubicBezTo>
                    <a:pt x="335" y="800"/>
                    <a:pt x="326" y="803"/>
                    <a:pt x="316" y="806"/>
                  </a:cubicBezTo>
                  <a:cubicBezTo>
                    <a:pt x="316" y="806"/>
                    <a:pt x="316" y="806"/>
                    <a:pt x="315" y="806"/>
                  </a:cubicBezTo>
                  <a:cubicBezTo>
                    <a:pt x="314" y="797"/>
                    <a:pt x="312" y="787"/>
                    <a:pt x="310" y="778"/>
                  </a:cubicBezTo>
                  <a:cubicBezTo>
                    <a:pt x="308" y="767"/>
                    <a:pt x="303" y="758"/>
                    <a:pt x="301" y="748"/>
                  </a:cubicBezTo>
                  <a:cubicBezTo>
                    <a:pt x="301" y="746"/>
                    <a:pt x="298" y="747"/>
                    <a:pt x="299" y="748"/>
                  </a:cubicBezTo>
                  <a:cubicBezTo>
                    <a:pt x="300" y="759"/>
                    <a:pt x="305" y="768"/>
                    <a:pt x="307" y="779"/>
                  </a:cubicBezTo>
                  <a:cubicBezTo>
                    <a:pt x="309" y="788"/>
                    <a:pt x="310" y="798"/>
                    <a:pt x="312" y="807"/>
                  </a:cubicBezTo>
                  <a:cubicBezTo>
                    <a:pt x="306" y="809"/>
                    <a:pt x="301" y="810"/>
                    <a:pt x="296" y="812"/>
                  </a:cubicBezTo>
                  <a:cubicBezTo>
                    <a:pt x="292" y="801"/>
                    <a:pt x="288" y="791"/>
                    <a:pt x="285" y="780"/>
                  </a:cubicBezTo>
                  <a:cubicBezTo>
                    <a:pt x="285" y="778"/>
                    <a:pt x="282" y="779"/>
                    <a:pt x="283" y="780"/>
                  </a:cubicBezTo>
                  <a:cubicBezTo>
                    <a:pt x="286" y="791"/>
                    <a:pt x="290" y="802"/>
                    <a:pt x="293" y="813"/>
                  </a:cubicBezTo>
                  <a:cubicBezTo>
                    <a:pt x="284" y="817"/>
                    <a:pt x="275" y="821"/>
                    <a:pt x="267" y="825"/>
                  </a:cubicBezTo>
                  <a:cubicBezTo>
                    <a:pt x="264" y="814"/>
                    <a:pt x="260" y="803"/>
                    <a:pt x="257" y="791"/>
                  </a:cubicBezTo>
                  <a:cubicBezTo>
                    <a:pt x="254" y="780"/>
                    <a:pt x="248" y="769"/>
                    <a:pt x="243" y="758"/>
                  </a:cubicBezTo>
                  <a:cubicBezTo>
                    <a:pt x="242" y="757"/>
                    <a:pt x="241" y="757"/>
                    <a:pt x="241" y="758"/>
                  </a:cubicBezTo>
                  <a:cubicBezTo>
                    <a:pt x="246" y="771"/>
                    <a:pt x="252" y="782"/>
                    <a:pt x="256" y="795"/>
                  </a:cubicBezTo>
                  <a:cubicBezTo>
                    <a:pt x="259" y="806"/>
                    <a:pt x="262" y="816"/>
                    <a:pt x="265" y="827"/>
                  </a:cubicBezTo>
                  <a:cubicBezTo>
                    <a:pt x="262" y="828"/>
                    <a:pt x="259" y="830"/>
                    <a:pt x="256" y="832"/>
                  </a:cubicBezTo>
                  <a:cubicBezTo>
                    <a:pt x="251" y="834"/>
                    <a:pt x="246" y="837"/>
                    <a:pt x="240" y="839"/>
                  </a:cubicBezTo>
                  <a:cubicBezTo>
                    <a:pt x="240" y="839"/>
                    <a:pt x="240" y="839"/>
                    <a:pt x="240" y="838"/>
                  </a:cubicBezTo>
                  <a:cubicBezTo>
                    <a:pt x="237" y="825"/>
                    <a:pt x="233" y="812"/>
                    <a:pt x="230" y="798"/>
                  </a:cubicBezTo>
                  <a:cubicBezTo>
                    <a:pt x="228" y="793"/>
                    <a:pt x="226" y="787"/>
                    <a:pt x="224" y="781"/>
                  </a:cubicBezTo>
                  <a:cubicBezTo>
                    <a:pt x="223" y="777"/>
                    <a:pt x="223" y="773"/>
                    <a:pt x="221" y="769"/>
                  </a:cubicBezTo>
                  <a:cubicBezTo>
                    <a:pt x="220" y="768"/>
                    <a:pt x="218" y="769"/>
                    <a:pt x="219" y="771"/>
                  </a:cubicBezTo>
                  <a:cubicBezTo>
                    <a:pt x="222" y="774"/>
                    <a:pt x="222" y="779"/>
                    <a:pt x="223" y="784"/>
                  </a:cubicBezTo>
                  <a:cubicBezTo>
                    <a:pt x="224" y="789"/>
                    <a:pt x="226" y="795"/>
                    <a:pt x="228" y="800"/>
                  </a:cubicBezTo>
                  <a:cubicBezTo>
                    <a:pt x="231" y="813"/>
                    <a:pt x="235" y="826"/>
                    <a:pt x="238" y="839"/>
                  </a:cubicBezTo>
                  <a:cubicBezTo>
                    <a:pt x="238" y="839"/>
                    <a:pt x="238" y="840"/>
                    <a:pt x="238" y="840"/>
                  </a:cubicBezTo>
                  <a:cubicBezTo>
                    <a:pt x="233" y="842"/>
                    <a:pt x="228" y="844"/>
                    <a:pt x="223" y="846"/>
                  </a:cubicBezTo>
                  <a:cubicBezTo>
                    <a:pt x="218" y="848"/>
                    <a:pt x="214" y="849"/>
                    <a:pt x="210" y="851"/>
                  </a:cubicBezTo>
                  <a:cubicBezTo>
                    <a:pt x="207" y="840"/>
                    <a:pt x="204" y="829"/>
                    <a:pt x="203" y="818"/>
                  </a:cubicBezTo>
                  <a:cubicBezTo>
                    <a:pt x="203" y="817"/>
                    <a:pt x="201" y="817"/>
                    <a:pt x="201" y="818"/>
                  </a:cubicBezTo>
                  <a:cubicBezTo>
                    <a:pt x="202" y="829"/>
                    <a:pt x="205" y="841"/>
                    <a:pt x="207" y="852"/>
                  </a:cubicBezTo>
                  <a:cubicBezTo>
                    <a:pt x="200" y="854"/>
                    <a:pt x="192" y="857"/>
                    <a:pt x="184" y="860"/>
                  </a:cubicBezTo>
                  <a:cubicBezTo>
                    <a:pt x="180" y="839"/>
                    <a:pt x="175" y="818"/>
                    <a:pt x="169" y="798"/>
                  </a:cubicBezTo>
                  <a:cubicBezTo>
                    <a:pt x="168" y="797"/>
                    <a:pt x="167" y="797"/>
                    <a:pt x="167" y="798"/>
                  </a:cubicBezTo>
                  <a:cubicBezTo>
                    <a:pt x="173" y="819"/>
                    <a:pt x="178" y="839"/>
                    <a:pt x="182" y="860"/>
                  </a:cubicBezTo>
                  <a:cubicBezTo>
                    <a:pt x="176" y="863"/>
                    <a:pt x="169" y="865"/>
                    <a:pt x="163" y="867"/>
                  </a:cubicBezTo>
                  <a:cubicBezTo>
                    <a:pt x="161" y="868"/>
                    <a:pt x="159" y="868"/>
                    <a:pt x="157" y="869"/>
                  </a:cubicBezTo>
                  <a:cubicBezTo>
                    <a:pt x="156" y="854"/>
                    <a:pt x="153" y="839"/>
                    <a:pt x="149" y="824"/>
                  </a:cubicBezTo>
                  <a:cubicBezTo>
                    <a:pt x="149" y="823"/>
                    <a:pt x="147" y="823"/>
                    <a:pt x="147" y="824"/>
                  </a:cubicBezTo>
                  <a:cubicBezTo>
                    <a:pt x="151" y="839"/>
                    <a:pt x="154" y="855"/>
                    <a:pt x="155" y="870"/>
                  </a:cubicBezTo>
                  <a:cubicBezTo>
                    <a:pt x="147" y="873"/>
                    <a:pt x="139" y="876"/>
                    <a:pt x="130" y="879"/>
                  </a:cubicBezTo>
                  <a:cubicBezTo>
                    <a:pt x="129" y="872"/>
                    <a:pt x="127" y="865"/>
                    <a:pt x="126" y="858"/>
                  </a:cubicBezTo>
                  <a:cubicBezTo>
                    <a:pt x="123" y="845"/>
                    <a:pt x="122" y="834"/>
                    <a:pt x="115" y="823"/>
                  </a:cubicBezTo>
                  <a:cubicBezTo>
                    <a:pt x="114" y="823"/>
                    <a:pt x="113" y="823"/>
                    <a:pt x="113" y="824"/>
                  </a:cubicBezTo>
                  <a:cubicBezTo>
                    <a:pt x="111" y="820"/>
                    <a:pt x="109" y="817"/>
                    <a:pt x="107" y="813"/>
                  </a:cubicBezTo>
                  <a:cubicBezTo>
                    <a:pt x="103" y="804"/>
                    <a:pt x="99" y="793"/>
                    <a:pt x="95" y="783"/>
                  </a:cubicBezTo>
                  <a:cubicBezTo>
                    <a:pt x="92" y="776"/>
                    <a:pt x="88" y="768"/>
                    <a:pt x="84" y="761"/>
                  </a:cubicBezTo>
                  <a:cubicBezTo>
                    <a:pt x="80" y="754"/>
                    <a:pt x="79" y="747"/>
                    <a:pt x="75" y="740"/>
                  </a:cubicBezTo>
                  <a:cubicBezTo>
                    <a:pt x="74" y="739"/>
                    <a:pt x="73" y="739"/>
                    <a:pt x="73" y="740"/>
                  </a:cubicBezTo>
                  <a:cubicBezTo>
                    <a:pt x="77" y="747"/>
                    <a:pt x="78" y="754"/>
                    <a:pt x="82" y="761"/>
                  </a:cubicBezTo>
                  <a:cubicBezTo>
                    <a:pt x="86" y="769"/>
                    <a:pt x="90" y="778"/>
                    <a:pt x="94" y="787"/>
                  </a:cubicBezTo>
                  <a:cubicBezTo>
                    <a:pt x="97" y="794"/>
                    <a:pt x="100" y="801"/>
                    <a:pt x="103" y="808"/>
                  </a:cubicBezTo>
                  <a:cubicBezTo>
                    <a:pt x="106" y="817"/>
                    <a:pt x="113" y="825"/>
                    <a:pt x="116" y="834"/>
                  </a:cubicBezTo>
                  <a:cubicBezTo>
                    <a:pt x="116" y="835"/>
                    <a:pt x="117" y="834"/>
                    <a:pt x="116" y="834"/>
                  </a:cubicBezTo>
                  <a:cubicBezTo>
                    <a:pt x="116" y="831"/>
                    <a:pt x="115" y="829"/>
                    <a:pt x="114" y="827"/>
                  </a:cubicBezTo>
                  <a:cubicBezTo>
                    <a:pt x="120" y="838"/>
                    <a:pt x="121" y="849"/>
                    <a:pt x="124" y="861"/>
                  </a:cubicBezTo>
                  <a:cubicBezTo>
                    <a:pt x="126" y="868"/>
                    <a:pt x="127" y="874"/>
                    <a:pt x="128" y="880"/>
                  </a:cubicBezTo>
                  <a:cubicBezTo>
                    <a:pt x="121" y="883"/>
                    <a:pt x="114" y="885"/>
                    <a:pt x="108" y="888"/>
                  </a:cubicBezTo>
                  <a:cubicBezTo>
                    <a:pt x="108" y="887"/>
                    <a:pt x="108" y="887"/>
                    <a:pt x="108" y="886"/>
                  </a:cubicBezTo>
                  <a:cubicBezTo>
                    <a:pt x="106" y="873"/>
                    <a:pt x="105" y="861"/>
                    <a:pt x="103" y="849"/>
                  </a:cubicBezTo>
                  <a:cubicBezTo>
                    <a:pt x="101" y="836"/>
                    <a:pt x="99" y="822"/>
                    <a:pt x="95" y="810"/>
                  </a:cubicBezTo>
                  <a:cubicBezTo>
                    <a:pt x="95" y="809"/>
                    <a:pt x="93" y="809"/>
                    <a:pt x="93" y="810"/>
                  </a:cubicBezTo>
                  <a:cubicBezTo>
                    <a:pt x="97" y="823"/>
                    <a:pt x="99" y="836"/>
                    <a:pt x="101" y="850"/>
                  </a:cubicBezTo>
                  <a:cubicBezTo>
                    <a:pt x="103" y="863"/>
                    <a:pt x="104" y="876"/>
                    <a:pt x="105" y="889"/>
                  </a:cubicBezTo>
                  <a:cubicBezTo>
                    <a:pt x="102" y="890"/>
                    <a:pt x="98" y="892"/>
                    <a:pt x="95" y="893"/>
                  </a:cubicBezTo>
                  <a:cubicBezTo>
                    <a:pt x="92" y="894"/>
                    <a:pt x="89" y="896"/>
                    <a:pt x="86" y="897"/>
                  </a:cubicBezTo>
                  <a:cubicBezTo>
                    <a:pt x="85" y="892"/>
                    <a:pt x="84" y="888"/>
                    <a:pt x="83" y="883"/>
                  </a:cubicBezTo>
                  <a:cubicBezTo>
                    <a:pt x="82" y="874"/>
                    <a:pt x="81" y="865"/>
                    <a:pt x="79" y="856"/>
                  </a:cubicBezTo>
                  <a:cubicBezTo>
                    <a:pt x="79" y="855"/>
                    <a:pt x="77" y="855"/>
                    <a:pt x="77" y="856"/>
                  </a:cubicBezTo>
                  <a:cubicBezTo>
                    <a:pt x="80" y="866"/>
                    <a:pt x="80" y="876"/>
                    <a:pt x="82" y="886"/>
                  </a:cubicBezTo>
                  <a:cubicBezTo>
                    <a:pt x="82" y="890"/>
                    <a:pt x="83" y="894"/>
                    <a:pt x="83" y="898"/>
                  </a:cubicBezTo>
                  <a:cubicBezTo>
                    <a:pt x="78" y="900"/>
                    <a:pt x="73" y="902"/>
                    <a:pt x="67" y="905"/>
                  </a:cubicBezTo>
                  <a:cubicBezTo>
                    <a:pt x="67" y="895"/>
                    <a:pt x="66" y="885"/>
                    <a:pt x="65" y="875"/>
                  </a:cubicBezTo>
                  <a:cubicBezTo>
                    <a:pt x="64" y="869"/>
                    <a:pt x="64" y="862"/>
                    <a:pt x="64" y="856"/>
                  </a:cubicBezTo>
                  <a:cubicBezTo>
                    <a:pt x="63" y="849"/>
                    <a:pt x="62" y="843"/>
                    <a:pt x="62" y="836"/>
                  </a:cubicBezTo>
                  <a:cubicBezTo>
                    <a:pt x="62" y="834"/>
                    <a:pt x="58" y="834"/>
                    <a:pt x="58" y="836"/>
                  </a:cubicBezTo>
                  <a:cubicBezTo>
                    <a:pt x="59" y="843"/>
                    <a:pt x="60" y="849"/>
                    <a:pt x="61" y="856"/>
                  </a:cubicBezTo>
                  <a:cubicBezTo>
                    <a:pt x="61" y="863"/>
                    <a:pt x="61" y="870"/>
                    <a:pt x="62" y="877"/>
                  </a:cubicBezTo>
                  <a:cubicBezTo>
                    <a:pt x="63" y="887"/>
                    <a:pt x="64" y="896"/>
                    <a:pt x="64" y="906"/>
                  </a:cubicBezTo>
                  <a:cubicBezTo>
                    <a:pt x="57" y="909"/>
                    <a:pt x="50" y="912"/>
                    <a:pt x="44" y="915"/>
                  </a:cubicBezTo>
                  <a:cubicBezTo>
                    <a:pt x="44" y="900"/>
                    <a:pt x="45" y="885"/>
                    <a:pt x="45" y="870"/>
                  </a:cubicBezTo>
                  <a:cubicBezTo>
                    <a:pt x="45" y="869"/>
                    <a:pt x="43" y="869"/>
                    <a:pt x="43" y="870"/>
                  </a:cubicBezTo>
                  <a:cubicBezTo>
                    <a:pt x="43" y="885"/>
                    <a:pt x="42" y="901"/>
                    <a:pt x="42" y="916"/>
                  </a:cubicBezTo>
                  <a:cubicBezTo>
                    <a:pt x="38" y="918"/>
                    <a:pt x="34" y="919"/>
                    <a:pt x="30" y="921"/>
                  </a:cubicBezTo>
                  <a:cubicBezTo>
                    <a:pt x="30" y="939"/>
                    <a:pt x="30" y="939"/>
                    <a:pt x="30" y="939"/>
                  </a:cubicBezTo>
                  <a:cubicBezTo>
                    <a:pt x="34" y="938"/>
                    <a:pt x="37" y="936"/>
                    <a:pt x="41" y="935"/>
                  </a:cubicBezTo>
                  <a:cubicBezTo>
                    <a:pt x="41" y="949"/>
                    <a:pt x="41" y="963"/>
                    <a:pt x="41" y="977"/>
                  </a:cubicBezTo>
                  <a:cubicBezTo>
                    <a:pt x="38" y="979"/>
                    <a:pt x="34" y="980"/>
                    <a:pt x="30" y="981"/>
                  </a:cubicBezTo>
                  <a:cubicBezTo>
                    <a:pt x="30" y="991"/>
                    <a:pt x="30" y="991"/>
                    <a:pt x="30" y="991"/>
                  </a:cubicBezTo>
                  <a:cubicBezTo>
                    <a:pt x="34" y="989"/>
                    <a:pt x="42" y="988"/>
                    <a:pt x="48" y="986"/>
                  </a:cubicBezTo>
                  <a:cubicBezTo>
                    <a:pt x="51" y="984"/>
                    <a:pt x="54" y="982"/>
                    <a:pt x="58" y="981"/>
                  </a:cubicBezTo>
                  <a:cubicBezTo>
                    <a:pt x="60" y="998"/>
                    <a:pt x="58" y="1014"/>
                    <a:pt x="55" y="1031"/>
                  </a:cubicBezTo>
                  <a:cubicBezTo>
                    <a:pt x="53" y="1044"/>
                    <a:pt x="49" y="1056"/>
                    <a:pt x="45" y="1068"/>
                  </a:cubicBezTo>
                  <a:cubicBezTo>
                    <a:pt x="41" y="1073"/>
                    <a:pt x="37" y="1078"/>
                    <a:pt x="33" y="1083"/>
                  </a:cubicBezTo>
                  <a:cubicBezTo>
                    <a:pt x="27" y="1089"/>
                    <a:pt x="23" y="1095"/>
                    <a:pt x="18" y="1102"/>
                  </a:cubicBezTo>
                  <a:cubicBezTo>
                    <a:pt x="13" y="1110"/>
                    <a:pt x="6" y="1117"/>
                    <a:pt x="1" y="1125"/>
                  </a:cubicBezTo>
                  <a:cubicBezTo>
                    <a:pt x="0" y="1127"/>
                    <a:pt x="2" y="1128"/>
                    <a:pt x="3" y="1127"/>
                  </a:cubicBezTo>
                  <a:cubicBezTo>
                    <a:pt x="8" y="1120"/>
                    <a:pt x="14" y="1114"/>
                    <a:pt x="19" y="1107"/>
                  </a:cubicBezTo>
                  <a:cubicBezTo>
                    <a:pt x="25" y="1098"/>
                    <a:pt x="31" y="1090"/>
                    <a:pt x="37" y="1082"/>
                  </a:cubicBezTo>
                  <a:cubicBezTo>
                    <a:pt x="39" y="1080"/>
                    <a:pt x="41" y="1078"/>
                    <a:pt x="43" y="1075"/>
                  </a:cubicBezTo>
                  <a:cubicBezTo>
                    <a:pt x="43" y="1076"/>
                    <a:pt x="42" y="1077"/>
                    <a:pt x="42" y="1078"/>
                  </a:cubicBezTo>
                  <a:cubicBezTo>
                    <a:pt x="39" y="1089"/>
                    <a:pt x="36" y="1100"/>
                    <a:pt x="32" y="1111"/>
                  </a:cubicBezTo>
                  <a:cubicBezTo>
                    <a:pt x="27" y="1114"/>
                    <a:pt x="23" y="1118"/>
                    <a:pt x="19" y="1121"/>
                  </a:cubicBezTo>
                  <a:cubicBezTo>
                    <a:pt x="18" y="1122"/>
                    <a:pt x="20" y="1124"/>
                    <a:pt x="21" y="1123"/>
                  </a:cubicBezTo>
                  <a:cubicBezTo>
                    <a:pt x="24" y="1120"/>
                    <a:pt x="27" y="1118"/>
                    <a:pt x="30" y="1116"/>
                  </a:cubicBezTo>
                  <a:cubicBezTo>
                    <a:pt x="28" y="1120"/>
                    <a:pt x="27" y="1124"/>
                    <a:pt x="25" y="1127"/>
                  </a:cubicBezTo>
                  <a:cubicBezTo>
                    <a:pt x="21" y="1134"/>
                    <a:pt x="19" y="1142"/>
                    <a:pt x="15" y="1148"/>
                  </a:cubicBezTo>
                  <a:cubicBezTo>
                    <a:pt x="15" y="1150"/>
                    <a:pt x="14" y="1151"/>
                    <a:pt x="13" y="1153"/>
                  </a:cubicBezTo>
                  <a:cubicBezTo>
                    <a:pt x="11" y="1153"/>
                    <a:pt x="8" y="1153"/>
                    <a:pt x="6" y="1153"/>
                  </a:cubicBezTo>
                  <a:cubicBezTo>
                    <a:pt x="5" y="1152"/>
                    <a:pt x="5" y="1148"/>
                    <a:pt x="4" y="1146"/>
                  </a:cubicBezTo>
                  <a:cubicBezTo>
                    <a:pt x="4" y="1145"/>
                    <a:pt x="3" y="1145"/>
                    <a:pt x="4" y="1146"/>
                  </a:cubicBezTo>
                  <a:cubicBezTo>
                    <a:pt x="4" y="1152"/>
                    <a:pt x="5" y="1163"/>
                    <a:pt x="13" y="1157"/>
                  </a:cubicBezTo>
                  <a:cubicBezTo>
                    <a:pt x="19" y="1151"/>
                    <a:pt x="21" y="1141"/>
                    <a:pt x="25" y="1134"/>
                  </a:cubicBezTo>
                  <a:cubicBezTo>
                    <a:pt x="28" y="1127"/>
                    <a:pt x="32" y="1120"/>
                    <a:pt x="35" y="1113"/>
                  </a:cubicBezTo>
                  <a:cubicBezTo>
                    <a:pt x="39" y="1110"/>
                    <a:pt x="42" y="1108"/>
                    <a:pt x="47" y="1106"/>
                  </a:cubicBezTo>
                  <a:cubicBezTo>
                    <a:pt x="48" y="1105"/>
                    <a:pt x="50" y="1104"/>
                    <a:pt x="51" y="1102"/>
                  </a:cubicBezTo>
                  <a:cubicBezTo>
                    <a:pt x="51" y="1104"/>
                    <a:pt x="50" y="1106"/>
                    <a:pt x="50" y="1108"/>
                  </a:cubicBezTo>
                  <a:cubicBezTo>
                    <a:pt x="48" y="1112"/>
                    <a:pt x="40" y="1133"/>
                    <a:pt x="39" y="1116"/>
                  </a:cubicBezTo>
                  <a:cubicBezTo>
                    <a:pt x="39" y="1115"/>
                    <a:pt x="37" y="1115"/>
                    <a:pt x="37" y="1116"/>
                  </a:cubicBezTo>
                  <a:cubicBezTo>
                    <a:pt x="37" y="1120"/>
                    <a:pt x="38" y="1123"/>
                    <a:pt x="40" y="1126"/>
                  </a:cubicBezTo>
                  <a:cubicBezTo>
                    <a:pt x="37" y="1127"/>
                    <a:pt x="34" y="1128"/>
                    <a:pt x="30" y="1129"/>
                  </a:cubicBezTo>
                  <a:cubicBezTo>
                    <a:pt x="30" y="1152"/>
                    <a:pt x="30" y="1152"/>
                    <a:pt x="30" y="1152"/>
                  </a:cubicBezTo>
                  <a:cubicBezTo>
                    <a:pt x="38" y="1148"/>
                    <a:pt x="51" y="1144"/>
                    <a:pt x="61" y="1139"/>
                  </a:cubicBezTo>
                  <a:cubicBezTo>
                    <a:pt x="66" y="1136"/>
                    <a:pt x="71" y="1135"/>
                    <a:pt x="77" y="1134"/>
                  </a:cubicBezTo>
                  <a:cubicBezTo>
                    <a:pt x="78" y="1134"/>
                    <a:pt x="79" y="1134"/>
                    <a:pt x="80" y="1133"/>
                  </a:cubicBezTo>
                  <a:cubicBezTo>
                    <a:pt x="86" y="1132"/>
                    <a:pt x="92" y="1132"/>
                    <a:pt x="98" y="1133"/>
                  </a:cubicBezTo>
                  <a:cubicBezTo>
                    <a:pt x="119" y="1136"/>
                    <a:pt x="136" y="1128"/>
                    <a:pt x="152" y="1116"/>
                  </a:cubicBezTo>
                  <a:cubicBezTo>
                    <a:pt x="158" y="1110"/>
                    <a:pt x="164" y="1104"/>
                    <a:pt x="171" y="1101"/>
                  </a:cubicBezTo>
                  <a:cubicBezTo>
                    <a:pt x="186" y="1094"/>
                    <a:pt x="202" y="1088"/>
                    <a:pt x="218" y="1082"/>
                  </a:cubicBezTo>
                  <a:cubicBezTo>
                    <a:pt x="228" y="1078"/>
                    <a:pt x="239" y="1075"/>
                    <a:pt x="248" y="1070"/>
                  </a:cubicBezTo>
                  <a:cubicBezTo>
                    <a:pt x="290" y="1047"/>
                    <a:pt x="336" y="1031"/>
                    <a:pt x="379" y="1012"/>
                  </a:cubicBezTo>
                  <a:cubicBezTo>
                    <a:pt x="392" y="1006"/>
                    <a:pt x="405" y="1003"/>
                    <a:pt x="418" y="998"/>
                  </a:cubicBezTo>
                  <a:cubicBezTo>
                    <a:pt x="418" y="999"/>
                    <a:pt x="418" y="1000"/>
                    <a:pt x="419" y="1000"/>
                  </a:cubicBezTo>
                  <a:cubicBezTo>
                    <a:pt x="419" y="1002"/>
                    <a:pt x="420" y="1002"/>
                    <a:pt x="421" y="1001"/>
                  </a:cubicBezTo>
                  <a:cubicBezTo>
                    <a:pt x="424" y="1000"/>
                    <a:pt x="426" y="998"/>
                    <a:pt x="427" y="995"/>
                  </a:cubicBezTo>
                  <a:cubicBezTo>
                    <a:pt x="428" y="995"/>
                    <a:pt x="429" y="994"/>
                    <a:pt x="429" y="994"/>
                  </a:cubicBezTo>
                  <a:cubicBezTo>
                    <a:pt x="452" y="984"/>
                    <a:pt x="474" y="973"/>
                    <a:pt x="496" y="961"/>
                  </a:cubicBezTo>
                  <a:cubicBezTo>
                    <a:pt x="499" y="960"/>
                    <a:pt x="502" y="958"/>
                    <a:pt x="505" y="957"/>
                  </a:cubicBezTo>
                  <a:cubicBezTo>
                    <a:pt x="506" y="957"/>
                    <a:pt x="507" y="957"/>
                    <a:pt x="507" y="956"/>
                  </a:cubicBezTo>
                  <a:cubicBezTo>
                    <a:pt x="507" y="956"/>
                    <a:pt x="507" y="956"/>
                    <a:pt x="507" y="956"/>
                  </a:cubicBezTo>
                  <a:cubicBezTo>
                    <a:pt x="517" y="952"/>
                    <a:pt x="528" y="950"/>
                    <a:pt x="539" y="950"/>
                  </a:cubicBezTo>
                  <a:cubicBezTo>
                    <a:pt x="561" y="949"/>
                    <a:pt x="581" y="941"/>
                    <a:pt x="601" y="932"/>
                  </a:cubicBezTo>
                  <a:cubicBezTo>
                    <a:pt x="606" y="929"/>
                    <a:pt x="611" y="923"/>
                    <a:pt x="618" y="925"/>
                  </a:cubicBezTo>
                  <a:cubicBezTo>
                    <a:pt x="620" y="925"/>
                    <a:pt x="622" y="922"/>
                    <a:pt x="624" y="920"/>
                  </a:cubicBezTo>
                  <a:cubicBezTo>
                    <a:pt x="626" y="917"/>
                    <a:pt x="628" y="913"/>
                    <a:pt x="629" y="909"/>
                  </a:cubicBezTo>
                  <a:cubicBezTo>
                    <a:pt x="630" y="906"/>
                    <a:pt x="632" y="903"/>
                    <a:pt x="634" y="902"/>
                  </a:cubicBezTo>
                  <a:cubicBezTo>
                    <a:pt x="634" y="903"/>
                    <a:pt x="636" y="904"/>
                    <a:pt x="637" y="902"/>
                  </a:cubicBezTo>
                  <a:cubicBezTo>
                    <a:pt x="638" y="901"/>
                    <a:pt x="638" y="901"/>
                    <a:pt x="639" y="900"/>
                  </a:cubicBezTo>
                  <a:cubicBezTo>
                    <a:pt x="639" y="900"/>
                    <a:pt x="639" y="900"/>
                    <a:pt x="639" y="900"/>
                  </a:cubicBezTo>
                  <a:cubicBezTo>
                    <a:pt x="642" y="899"/>
                    <a:pt x="644" y="898"/>
                    <a:pt x="646" y="896"/>
                  </a:cubicBezTo>
                  <a:cubicBezTo>
                    <a:pt x="656" y="891"/>
                    <a:pt x="667" y="886"/>
                    <a:pt x="678" y="881"/>
                  </a:cubicBezTo>
                  <a:cubicBezTo>
                    <a:pt x="678" y="882"/>
                    <a:pt x="678" y="883"/>
                    <a:pt x="679" y="884"/>
                  </a:cubicBezTo>
                  <a:cubicBezTo>
                    <a:pt x="679" y="885"/>
                    <a:pt x="681" y="885"/>
                    <a:pt x="681" y="883"/>
                  </a:cubicBezTo>
                  <a:cubicBezTo>
                    <a:pt x="682" y="882"/>
                    <a:pt x="682" y="881"/>
                    <a:pt x="682" y="879"/>
                  </a:cubicBezTo>
                  <a:cubicBezTo>
                    <a:pt x="701" y="872"/>
                    <a:pt x="721" y="866"/>
                    <a:pt x="740" y="861"/>
                  </a:cubicBezTo>
                  <a:cubicBezTo>
                    <a:pt x="742" y="861"/>
                    <a:pt x="743" y="860"/>
                    <a:pt x="745" y="860"/>
                  </a:cubicBezTo>
                  <a:cubicBezTo>
                    <a:pt x="745" y="862"/>
                    <a:pt x="745" y="863"/>
                    <a:pt x="744" y="865"/>
                  </a:cubicBezTo>
                  <a:cubicBezTo>
                    <a:pt x="744" y="867"/>
                    <a:pt x="746" y="867"/>
                    <a:pt x="747" y="866"/>
                  </a:cubicBezTo>
                  <a:cubicBezTo>
                    <a:pt x="749" y="863"/>
                    <a:pt x="750" y="861"/>
                    <a:pt x="751" y="858"/>
                  </a:cubicBezTo>
                  <a:cubicBezTo>
                    <a:pt x="755" y="857"/>
                    <a:pt x="758" y="855"/>
                    <a:pt x="761" y="854"/>
                  </a:cubicBezTo>
                  <a:cubicBezTo>
                    <a:pt x="761" y="856"/>
                    <a:pt x="761" y="858"/>
                    <a:pt x="763" y="860"/>
                  </a:cubicBezTo>
                  <a:cubicBezTo>
                    <a:pt x="763" y="861"/>
                    <a:pt x="764" y="861"/>
                    <a:pt x="765" y="860"/>
                  </a:cubicBezTo>
                  <a:cubicBezTo>
                    <a:pt x="768" y="857"/>
                    <a:pt x="770" y="853"/>
                    <a:pt x="772" y="849"/>
                  </a:cubicBezTo>
                  <a:cubicBezTo>
                    <a:pt x="781" y="845"/>
                    <a:pt x="789" y="840"/>
                    <a:pt x="797" y="835"/>
                  </a:cubicBezTo>
                  <a:cubicBezTo>
                    <a:pt x="797" y="836"/>
                    <a:pt x="797" y="837"/>
                    <a:pt x="796" y="838"/>
                  </a:cubicBezTo>
                  <a:cubicBezTo>
                    <a:pt x="795" y="841"/>
                    <a:pt x="794" y="845"/>
                    <a:pt x="793" y="849"/>
                  </a:cubicBezTo>
                  <a:cubicBezTo>
                    <a:pt x="793" y="850"/>
                    <a:pt x="791" y="857"/>
                    <a:pt x="791" y="856"/>
                  </a:cubicBezTo>
                  <a:cubicBezTo>
                    <a:pt x="790" y="855"/>
                    <a:pt x="789" y="855"/>
                    <a:pt x="789" y="856"/>
                  </a:cubicBezTo>
                  <a:cubicBezTo>
                    <a:pt x="789" y="857"/>
                    <a:pt x="789" y="857"/>
                    <a:pt x="789" y="858"/>
                  </a:cubicBezTo>
                  <a:cubicBezTo>
                    <a:pt x="790" y="858"/>
                    <a:pt x="790" y="859"/>
                    <a:pt x="790" y="859"/>
                  </a:cubicBezTo>
                  <a:cubicBezTo>
                    <a:pt x="793" y="859"/>
                    <a:pt x="794" y="858"/>
                    <a:pt x="795" y="855"/>
                  </a:cubicBezTo>
                  <a:cubicBezTo>
                    <a:pt x="797" y="853"/>
                    <a:pt x="797" y="849"/>
                    <a:pt x="798" y="846"/>
                  </a:cubicBezTo>
                  <a:cubicBezTo>
                    <a:pt x="799" y="841"/>
                    <a:pt x="801" y="836"/>
                    <a:pt x="802" y="832"/>
                  </a:cubicBezTo>
                  <a:cubicBezTo>
                    <a:pt x="802" y="832"/>
                    <a:pt x="803" y="831"/>
                    <a:pt x="803" y="831"/>
                  </a:cubicBezTo>
                  <a:cubicBezTo>
                    <a:pt x="806" y="829"/>
                    <a:pt x="809" y="826"/>
                    <a:pt x="812" y="824"/>
                  </a:cubicBezTo>
                  <a:cubicBezTo>
                    <a:pt x="824" y="815"/>
                    <a:pt x="832" y="802"/>
                    <a:pt x="841" y="791"/>
                  </a:cubicBezTo>
                  <a:cubicBezTo>
                    <a:pt x="860" y="768"/>
                    <a:pt x="874" y="743"/>
                    <a:pt x="879" y="713"/>
                  </a:cubicBezTo>
                  <a:cubicBezTo>
                    <a:pt x="885" y="683"/>
                    <a:pt x="884" y="655"/>
                    <a:pt x="868" y="628"/>
                  </a:cubicBezTo>
                  <a:cubicBezTo>
                    <a:pt x="866" y="624"/>
                    <a:pt x="864" y="619"/>
                    <a:pt x="863" y="615"/>
                  </a:cubicBezTo>
                  <a:cubicBezTo>
                    <a:pt x="849" y="572"/>
                    <a:pt x="832" y="530"/>
                    <a:pt x="814" y="489"/>
                  </a:cubicBezTo>
                  <a:cubicBezTo>
                    <a:pt x="798" y="452"/>
                    <a:pt x="779" y="417"/>
                    <a:pt x="761" y="381"/>
                  </a:cubicBezTo>
                  <a:cubicBezTo>
                    <a:pt x="748" y="353"/>
                    <a:pt x="735" y="325"/>
                    <a:pt x="719" y="299"/>
                  </a:cubicBezTo>
                  <a:cubicBezTo>
                    <a:pt x="710" y="283"/>
                    <a:pt x="701" y="267"/>
                    <a:pt x="693" y="250"/>
                  </a:cubicBezTo>
                  <a:cubicBezTo>
                    <a:pt x="675" y="214"/>
                    <a:pt x="659" y="178"/>
                    <a:pt x="642" y="142"/>
                  </a:cubicBezTo>
                  <a:cubicBezTo>
                    <a:pt x="625" y="109"/>
                    <a:pt x="611" y="73"/>
                    <a:pt x="588" y="43"/>
                  </a:cubicBezTo>
                  <a:cubicBezTo>
                    <a:pt x="580" y="32"/>
                    <a:pt x="573" y="20"/>
                    <a:pt x="564" y="9"/>
                  </a:cubicBezTo>
                  <a:cubicBezTo>
                    <a:pt x="559" y="1"/>
                    <a:pt x="552" y="0"/>
                    <a:pt x="546" y="6"/>
                  </a:cubicBezTo>
                  <a:cubicBezTo>
                    <a:pt x="538" y="14"/>
                    <a:pt x="528" y="17"/>
                    <a:pt x="518" y="20"/>
                  </a:cubicBezTo>
                  <a:cubicBezTo>
                    <a:pt x="507" y="23"/>
                    <a:pt x="496" y="26"/>
                    <a:pt x="486" y="30"/>
                  </a:cubicBezTo>
                  <a:cubicBezTo>
                    <a:pt x="462" y="38"/>
                    <a:pt x="438" y="47"/>
                    <a:pt x="414" y="54"/>
                  </a:cubicBezTo>
                  <a:cubicBezTo>
                    <a:pt x="384" y="64"/>
                    <a:pt x="353" y="72"/>
                    <a:pt x="322" y="79"/>
                  </a:cubicBezTo>
                  <a:moveTo>
                    <a:pt x="832" y="618"/>
                  </a:moveTo>
                  <a:cubicBezTo>
                    <a:pt x="833" y="629"/>
                    <a:pt x="833" y="640"/>
                    <a:pt x="833" y="651"/>
                  </a:cubicBezTo>
                  <a:cubicBezTo>
                    <a:pt x="833" y="654"/>
                    <a:pt x="833" y="657"/>
                    <a:pt x="832" y="661"/>
                  </a:cubicBezTo>
                  <a:cubicBezTo>
                    <a:pt x="822" y="665"/>
                    <a:pt x="811" y="669"/>
                    <a:pt x="801" y="674"/>
                  </a:cubicBezTo>
                  <a:cubicBezTo>
                    <a:pt x="802" y="662"/>
                    <a:pt x="803" y="650"/>
                    <a:pt x="804" y="638"/>
                  </a:cubicBezTo>
                  <a:cubicBezTo>
                    <a:pt x="804" y="635"/>
                    <a:pt x="804" y="631"/>
                    <a:pt x="805" y="627"/>
                  </a:cubicBezTo>
                  <a:cubicBezTo>
                    <a:pt x="814" y="624"/>
                    <a:pt x="823" y="621"/>
                    <a:pt x="832" y="618"/>
                  </a:cubicBezTo>
                  <a:moveTo>
                    <a:pt x="824" y="683"/>
                  </a:moveTo>
                  <a:cubicBezTo>
                    <a:pt x="824" y="683"/>
                    <a:pt x="824" y="683"/>
                    <a:pt x="824" y="683"/>
                  </a:cubicBezTo>
                  <a:cubicBezTo>
                    <a:pt x="823" y="701"/>
                    <a:pt x="818" y="719"/>
                    <a:pt x="812" y="737"/>
                  </a:cubicBezTo>
                  <a:cubicBezTo>
                    <a:pt x="812" y="737"/>
                    <a:pt x="811" y="737"/>
                    <a:pt x="811" y="737"/>
                  </a:cubicBezTo>
                  <a:cubicBezTo>
                    <a:pt x="802" y="746"/>
                    <a:pt x="793" y="756"/>
                    <a:pt x="783" y="765"/>
                  </a:cubicBezTo>
                  <a:cubicBezTo>
                    <a:pt x="783" y="764"/>
                    <a:pt x="783" y="763"/>
                    <a:pt x="784" y="762"/>
                  </a:cubicBezTo>
                  <a:cubicBezTo>
                    <a:pt x="784" y="761"/>
                    <a:pt x="784" y="761"/>
                    <a:pt x="784" y="761"/>
                  </a:cubicBezTo>
                  <a:cubicBezTo>
                    <a:pt x="785" y="761"/>
                    <a:pt x="785" y="760"/>
                    <a:pt x="784" y="760"/>
                  </a:cubicBezTo>
                  <a:cubicBezTo>
                    <a:pt x="787" y="752"/>
                    <a:pt x="789" y="745"/>
                    <a:pt x="790" y="737"/>
                  </a:cubicBezTo>
                  <a:cubicBezTo>
                    <a:pt x="792" y="727"/>
                    <a:pt x="793" y="717"/>
                    <a:pt x="793" y="707"/>
                  </a:cubicBezTo>
                  <a:cubicBezTo>
                    <a:pt x="794" y="708"/>
                    <a:pt x="795" y="707"/>
                    <a:pt x="795" y="706"/>
                  </a:cubicBezTo>
                  <a:cubicBezTo>
                    <a:pt x="796" y="701"/>
                    <a:pt x="797" y="696"/>
                    <a:pt x="798" y="691"/>
                  </a:cubicBezTo>
                  <a:cubicBezTo>
                    <a:pt x="807" y="687"/>
                    <a:pt x="816" y="683"/>
                    <a:pt x="824" y="679"/>
                  </a:cubicBezTo>
                  <a:cubicBezTo>
                    <a:pt x="824" y="680"/>
                    <a:pt x="824" y="681"/>
                    <a:pt x="824" y="682"/>
                  </a:cubicBezTo>
                  <a:cubicBezTo>
                    <a:pt x="824" y="681"/>
                    <a:pt x="824" y="681"/>
                    <a:pt x="824" y="681"/>
                  </a:cubicBezTo>
                  <a:cubicBezTo>
                    <a:pt x="824" y="681"/>
                    <a:pt x="823" y="682"/>
                    <a:pt x="824" y="683"/>
                  </a:cubicBezTo>
                  <a:moveTo>
                    <a:pt x="733" y="841"/>
                  </a:moveTo>
                  <a:cubicBezTo>
                    <a:pt x="731" y="842"/>
                    <a:pt x="728" y="843"/>
                    <a:pt x="725" y="844"/>
                  </a:cubicBezTo>
                  <a:cubicBezTo>
                    <a:pt x="725" y="842"/>
                    <a:pt x="725" y="840"/>
                    <a:pt x="725" y="838"/>
                  </a:cubicBezTo>
                  <a:cubicBezTo>
                    <a:pt x="725" y="837"/>
                    <a:pt x="723" y="837"/>
                    <a:pt x="723" y="838"/>
                  </a:cubicBezTo>
                  <a:cubicBezTo>
                    <a:pt x="723" y="840"/>
                    <a:pt x="723" y="842"/>
                    <a:pt x="723" y="844"/>
                  </a:cubicBezTo>
                  <a:cubicBezTo>
                    <a:pt x="719" y="846"/>
                    <a:pt x="714" y="847"/>
                    <a:pt x="709" y="848"/>
                  </a:cubicBezTo>
                  <a:cubicBezTo>
                    <a:pt x="709" y="848"/>
                    <a:pt x="709" y="848"/>
                    <a:pt x="709" y="848"/>
                  </a:cubicBezTo>
                  <a:cubicBezTo>
                    <a:pt x="713" y="840"/>
                    <a:pt x="717" y="833"/>
                    <a:pt x="720" y="825"/>
                  </a:cubicBezTo>
                  <a:cubicBezTo>
                    <a:pt x="722" y="820"/>
                    <a:pt x="724" y="816"/>
                    <a:pt x="726" y="812"/>
                  </a:cubicBezTo>
                  <a:cubicBezTo>
                    <a:pt x="735" y="805"/>
                    <a:pt x="745" y="799"/>
                    <a:pt x="755" y="793"/>
                  </a:cubicBezTo>
                  <a:cubicBezTo>
                    <a:pt x="751" y="804"/>
                    <a:pt x="747" y="815"/>
                    <a:pt x="741" y="826"/>
                  </a:cubicBezTo>
                  <a:cubicBezTo>
                    <a:pt x="739" y="831"/>
                    <a:pt x="736" y="836"/>
                    <a:pt x="733" y="841"/>
                  </a:cubicBezTo>
                  <a:moveTo>
                    <a:pt x="703" y="846"/>
                  </a:moveTo>
                  <a:cubicBezTo>
                    <a:pt x="703" y="845"/>
                    <a:pt x="702" y="845"/>
                    <a:pt x="701" y="846"/>
                  </a:cubicBezTo>
                  <a:cubicBezTo>
                    <a:pt x="701" y="848"/>
                    <a:pt x="701" y="849"/>
                    <a:pt x="701" y="851"/>
                  </a:cubicBezTo>
                  <a:cubicBezTo>
                    <a:pt x="699" y="852"/>
                    <a:pt x="696" y="852"/>
                    <a:pt x="694" y="853"/>
                  </a:cubicBezTo>
                  <a:cubicBezTo>
                    <a:pt x="694" y="853"/>
                    <a:pt x="694" y="852"/>
                    <a:pt x="695" y="851"/>
                  </a:cubicBezTo>
                  <a:cubicBezTo>
                    <a:pt x="698" y="842"/>
                    <a:pt x="701" y="834"/>
                    <a:pt x="704" y="825"/>
                  </a:cubicBezTo>
                  <a:cubicBezTo>
                    <a:pt x="710" y="822"/>
                    <a:pt x="715" y="818"/>
                    <a:pt x="721" y="815"/>
                  </a:cubicBezTo>
                  <a:cubicBezTo>
                    <a:pt x="719" y="819"/>
                    <a:pt x="717" y="824"/>
                    <a:pt x="715" y="828"/>
                  </a:cubicBezTo>
                  <a:cubicBezTo>
                    <a:pt x="712" y="833"/>
                    <a:pt x="710" y="838"/>
                    <a:pt x="708" y="844"/>
                  </a:cubicBezTo>
                  <a:cubicBezTo>
                    <a:pt x="708" y="844"/>
                    <a:pt x="707" y="847"/>
                    <a:pt x="706" y="849"/>
                  </a:cubicBezTo>
                  <a:cubicBezTo>
                    <a:pt x="705" y="850"/>
                    <a:pt x="704" y="850"/>
                    <a:pt x="703" y="850"/>
                  </a:cubicBezTo>
                  <a:cubicBezTo>
                    <a:pt x="702" y="849"/>
                    <a:pt x="703" y="846"/>
                    <a:pt x="703" y="846"/>
                  </a:cubicBezTo>
                  <a:moveTo>
                    <a:pt x="650" y="868"/>
                  </a:moveTo>
                  <a:cubicBezTo>
                    <a:pt x="648" y="868"/>
                    <a:pt x="646" y="869"/>
                    <a:pt x="644" y="871"/>
                  </a:cubicBezTo>
                  <a:cubicBezTo>
                    <a:pt x="644" y="868"/>
                    <a:pt x="644" y="865"/>
                    <a:pt x="644" y="863"/>
                  </a:cubicBezTo>
                  <a:cubicBezTo>
                    <a:pt x="648" y="861"/>
                    <a:pt x="651" y="859"/>
                    <a:pt x="655" y="856"/>
                  </a:cubicBezTo>
                  <a:cubicBezTo>
                    <a:pt x="654" y="857"/>
                    <a:pt x="654" y="858"/>
                    <a:pt x="654" y="859"/>
                  </a:cubicBezTo>
                  <a:cubicBezTo>
                    <a:pt x="653" y="862"/>
                    <a:pt x="651" y="865"/>
                    <a:pt x="650" y="868"/>
                  </a:cubicBezTo>
                  <a:moveTo>
                    <a:pt x="596" y="905"/>
                  </a:moveTo>
                  <a:cubicBezTo>
                    <a:pt x="593" y="907"/>
                    <a:pt x="591" y="909"/>
                    <a:pt x="589" y="911"/>
                  </a:cubicBezTo>
                  <a:cubicBezTo>
                    <a:pt x="588" y="908"/>
                    <a:pt x="588" y="905"/>
                    <a:pt x="588" y="904"/>
                  </a:cubicBezTo>
                  <a:cubicBezTo>
                    <a:pt x="588" y="903"/>
                    <a:pt x="588" y="903"/>
                    <a:pt x="588" y="904"/>
                  </a:cubicBezTo>
                  <a:cubicBezTo>
                    <a:pt x="587" y="907"/>
                    <a:pt x="587" y="909"/>
                    <a:pt x="588" y="911"/>
                  </a:cubicBezTo>
                  <a:cubicBezTo>
                    <a:pt x="582" y="915"/>
                    <a:pt x="576" y="918"/>
                    <a:pt x="571" y="920"/>
                  </a:cubicBezTo>
                  <a:cubicBezTo>
                    <a:pt x="572" y="915"/>
                    <a:pt x="574" y="911"/>
                    <a:pt x="576" y="906"/>
                  </a:cubicBezTo>
                  <a:cubicBezTo>
                    <a:pt x="576" y="905"/>
                    <a:pt x="576" y="905"/>
                    <a:pt x="577" y="904"/>
                  </a:cubicBezTo>
                  <a:cubicBezTo>
                    <a:pt x="580" y="902"/>
                    <a:pt x="583" y="900"/>
                    <a:pt x="587" y="898"/>
                  </a:cubicBezTo>
                  <a:cubicBezTo>
                    <a:pt x="592" y="895"/>
                    <a:pt x="596" y="893"/>
                    <a:pt x="601" y="890"/>
                  </a:cubicBezTo>
                  <a:cubicBezTo>
                    <a:pt x="601" y="891"/>
                    <a:pt x="600" y="892"/>
                    <a:pt x="600" y="894"/>
                  </a:cubicBezTo>
                  <a:cubicBezTo>
                    <a:pt x="599" y="898"/>
                    <a:pt x="597" y="902"/>
                    <a:pt x="596" y="905"/>
                  </a:cubicBezTo>
                  <a:moveTo>
                    <a:pt x="547" y="926"/>
                  </a:moveTo>
                  <a:cubicBezTo>
                    <a:pt x="553" y="912"/>
                    <a:pt x="559" y="898"/>
                    <a:pt x="565" y="884"/>
                  </a:cubicBezTo>
                  <a:cubicBezTo>
                    <a:pt x="565" y="884"/>
                    <a:pt x="565" y="883"/>
                    <a:pt x="566" y="883"/>
                  </a:cubicBezTo>
                  <a:cubicBezTo>
                    <a:pt x="572" y="879"/>
                    <a:pt x="578" y="875"/>
                    <a:pt x="583" y="871"/>
                  </a:cubicBezTo>
                  <a:cubicBezTo>
                    <a:pt x="581" y="878"/>
                    <a:pt x="579" y="884"/>
                    <a:pt x="577" y="890"/>
                  </a:cubicBezTo>
                  <a:cubicBezTo>
                    <a:pt x="576" y="894"/>
                    <a:pt x="575" y="898"/>
                    <a:pt x="573" y="902"/>
                  </a:cubicBezTo>
                  <a:cubicBezTo>
                    <a:pt x="567" y="906"/>
                    <a:pt x="560" y="911"/>
                    <a:pt x="553" y="915"/>
                  </a:cubicBezTo>
                  <a:cubicBezTo>
                    <a:pt x="551" y="916"/>
                    <a:pt x="553" y="918"/>
                    <a:pt x="555" y="917"/>
                  </a:cubicBezTo>
                  <a:cubicBezTo>
                    <a:pt x="560" y="914"/>
                    <a:pt x="566" y="911"/>
                    <a:pt x="571" y="907"/>
                  </a:cubicBezTo>
                  <a:cubicBezTo>
                    <a:pt x="571" y="909"/>
                    <a:pt x="570" y="910"/>
                    <a:pt x="570" y="911"/>
                  </a:cubicBezTo>
                  <a:cubicBezTo>
                    <a:pt x="569" y="915"/>
                    <a:pt x="567" y="918"/>
                    <a:pt x="566" y="922"/>
                  </a:cubicBezTo>
                  <a:cubicBezTo>
                    <a:pt x="560" y="924"/>
                    <a:pt x="553" y="925"/>
                    <a:pt x="547" y="926"/>
                  </a:cubicBezTo>
                  <a:moveTo>
                    <a:pt x="505" y="933"/>
                  </a:moveTo>
                  <a:cubicBezTo>
                    <a:pt x="505" y="930"/>
                    <a:pt x="505" y="927"/>
                    <a:pt x="505" y="924"/>
                  </a:cubicBezTo>
                  <a:cubicBezTo>
                    <a:pt x="509" y="921"/>
                    <a:pt x="512" y="918"/>
                    <a:pt x="516" y="915"/>
                  </a:cubicBezTo>
                  <a:cubicBezTo>
                    <a:pt x="516" y="918"/>
                    <a:pt x="515" y="920"/>
                    <a:pt x="514" y="923"/>
                  </a:cubicBezTo>
                  <a:cubicBezTo>
                    <a:pt x="512" y="927"/>
                    <a:pt x="509" y="930"/>
                    <a:pt x="505" y="933"/>
                  </a:cubicBezTo>
                  <a:moveTo>
                    <a:pt x="468" y="948"/>
                  </a:moveTo>
                  <a:cubicBezTo>
                    <a:pt x="468" y="947"/>
                    <a:pt x="468" y="947"/>
                    <a:pt x="467" y="948"/>
                  </a:cubicBezTo>
                  <a:cubicBezTo>
                    <a:pt x="467" y="948"/>
                    <a:pt x="467" y="948"/>
                    <a:pt x="467" y="948"/>
                  </a:cubicBezTo>
                  <a:cubicBezTo>
                    <a:pt x="466" y="949"/>
                    <a:pt x="464" y="950"/>
                    <a:pt x="462" y="950"/>
                  </a:cubicBezTo>
                  <a:cubicBezTo>
                    <a:pt x="464" y="946"/>
                    <a:pt x="466" y="942"/>
                    <a:pt x="468" y="938"/>
                  </a:cubicBezTo>
                  <a:cubicBezTo>
                    <a:pt x="474" y="934"/>
                    <a:pt x="480" y="930"/>
                    <a:pt x="486" y="926"/>
                  </a:cubicBezTo>
                  <a:cubicBezTo>
                    <a:pt x="484" y="932"/>
                    <a:pt x="482" y="938"/>
                    <a:pt x="479" y="944"/>
                  </a:cubicBezTo>
                  <a:cubicBezTo>
                    <a:pt x="475" y="945"/>
                    <a:pt x="472" y="946"/>
                    <a:pt x="468" y="948"/>
                  </a:cubicBezTo>
                  <a:moveTo>
                    <a:pt x="442" y="960"/>
                  </a:moveTo>
                  <a:cubicBezTo>
                    <a:pt x="440" y="961"/>
                    <a:pt x="439" y="961"/>
                    <a:pt x="437" y="962"/>
                  </a:cubicBezTo>
                  <a:cubicBezTo>
                    <a:pt x="438" y="960"/>
                    <a:pt x="439" y="958"/>
                    <a:pt x="440" y="956"/>
                  </a:cubicBezTo>
                  <a:cubicBezTo>
                    <a:pt x="447" y="952"/>
                    <a:pt x="453" y="947"/>
                    <a:pt x="460" y="943"/>
                  </a:cubicBezTo>
                  <a:cubicBezTo>
                    <a:pt x="461" y="942"/>
                    <a:pt x="461" y="942"/>
                    <a:pt x="462" y="941"/>
                  </a:cubicBezTo>
                  <a:cubicBezTo>
                    <a:pt x="461" y="943"/>
                    <a:pt x="460" y="946"/>
                    <a:pt x="459" y="948"/>
                  </a:cubicBezTo>
                  <a:cubicBezTo>
                    <a:pt x="459" y="950"/>
                    <a:pt x="458" y="951"/>
                    <a:pt x="458" y="953"/>
                  </a:cubicBezTo>
                  <a:cubicBezTo>
                    <a:pt x="452" y="955"/>
                    <a:pt x="447" y="957"/>
                    <a:pt x="442" y="960"/>
                  </a:cubicBezTo>
                  <a:moveTo>
                    <a:pt x="409" y="974"/>
                  </a:moveTo>
                  <a:cubicBezTo>
                    <a:pt x="410" y="973"/>
                    <a:pt x="410" y="971"/>
                    <a:pt x="411" y="969"/>
                  </a:cubicBezTo>
                  <a:cubicBezTo>
                    <a:pt x="412" y="966"/>
                    <a:pt x="414" y="963"/>
                    <a:pt x="415" y="959"/>
                  </a:cubicBezTo>
                  <a:cubicBezTo>
                    <a:pt x="420" y="956"/>
                    <a:pt x="426" y="953"/>
                    <a:pt x="431" y="950"/>
                  </a:cubicBezTo>
                  <a:cubicBezTo>
                    <a:pt x="434" y="948"/>
                    <a:pt x="437" y="946"/>
                    <a:pt x="440" y="944"/>
                  </a:cubicBezTo>
                  <a:cubicBezTo>
                    <a:pt x="439" y="947"/>
                    <a:pt x="438" y="951"/>
                    <a:pt x="436" y="955"/>
                  </a:cubicBezTo>
                  <a:cubicBezTo>
                    <a:pt x="432" y="957"/>
                    <a:pt x="428" y="959"/>
                    <a:pt x="424" y="961"/>
                  </a:cubicBezTo>
                  <a:cubicBezTo>
                    <a:pt x="422" y="961"/>
                    <a:pt x="423" y="964"/>
                    <a:pt x="424" y="963"/>
                  </a:cubicBezTo>
                  <a:cubicBezTo>
                    <a:pt x="428" y="962"/>
                    <a:pt x="432" y="960"/>
                    <a:pt x="435" y="958"/>
                  </a:cubicBezTo>
                  <a:cubicBezTo>
                    <a:pt x="434" y="960"/>
                    <a:pt x="434" y="962"/>
                    <a:pt x="433" y="964"/>
                  </a:cubicBezTo>
                  <a:cubicBezTo>
                    <a:pt x="433" y="964"/>
                    <a:pt x="433" y="964"/>
                    <a:pt x="433" y="964"/>
                  </a:cubicBezTo>
                  <a:cubicBezTo>
                    <a:pt x="425" y="968"/>
                    <a:pt x="417" y="971"/>
                    <a:pt x="409" y="974"/>
                  </a:cubicBezTo>
                  <a:moveTo>
                    <a:pt x="385" y="977"/>
                  </a:moveTo>
                  <a:cubicBezTo>
                    <a:pt x="386" y="977"/>
                    <a:pt x="387" y="976"/>
                    <a:pt x="387" y="976"/>
                  </a:cubicBezTo>
                  <a:cubicBezTo>
                    <a:pt x="387" y="976"/>
                    <a:pt x="387" y="976"/>
                    <a:pt x="387" y="976"/>
                  </a:cubicBezTo>
                  <a:cubicBezTo>
                    <a:pt x="387" y="978"/>
                    <a:pt x="386" y="981"/>
                    <a:pt x="385" y="983"/>
                  </a:cubicBezTo>
                  <a:cubicBezTo>
                    <a:pt x="381" y="984"/>
                    <a:pt x="378" y="985"/>
                    <a:pt x="375" y="987"/>
                  </a:cubicBezTo>
                  <a:cubicBezTo>
                    <a:pt x="375" y="986"/>
                    <a:pt x="375" y="986"/>
                    <a:pt x="375" y="986"/>
                  </a:cubicBezTo>
                  <a:cubicBezTo>
                    <a:pt x="374" y="985"/>
                    <a:pt x="373" y="985"/>
                    <a:pt x="373" y="986"/>
                  </a:cubicBezTo>
                  <a:cubicBezTo>
                    <a:pt x="374" y="986"/>
                    <a:pt x="374" y="987"/>
                    <a:pt x="374" y="987"/>
                  </a:cubicBezTo>
                  <a:cubicBezTo>
                    <a:pt x="372" y="988"/>
                    <a:pt x="370" y="988"/>
                    <a:pt x="368" y="989"/>
                  </a:cubicBezTo>
                  <a:cubicBezTo>
                    <a:pt x="369" y="984"/>
                    <a:pt x="371" y="980"/>
                    <a:pt x="373" y="975"/>
                  </a:cubicBezTo>
                  <a:cubicBezTo>
                    <a:pt x="379" y="970"/>
                    <a:pt x="386" y="966"/>
                    <a:pt x="392" y="962"/>
                  </a:cubicBezTo>
                  <a:cubicBezTo>
                    <a:pt x="391" y="965"/>
                    <a:pt x="390" y="968"/>
                    <a:pt x="389" y="971"/>
                  </a:cubicBezTo>
                  <a:cubicBezTo>
                    <a:pt x="387" y="972"/>
                    <a:pt x="385" y="974"/>
                    <a:pt x="383" y="975"/>
                  </a:cubicBezTo>
                  <a:cubicBezTo>
                    <a:pt x="382" y="976"/>
                    <a:pt x="383" y="978"/>
                    <a:pt x="385" y="977"/>
                  </a:cubicBezTo>
                  <a:moveTo>
                    <a:pt x="336" y="1001"/>
                  </a:moveTo>
                  <a:cubicBezTo>
                    <a:pt x="336" y="1000"/>
                    <a:pt x="337" y="999"/>
                    <a:pt x="337" y="998"/>
                  </a:cubicBezTo>
                  <a:cubicBezTo>
                    <a:pt x="344" y="995"/>
                    <a:pt x="350" y="990"/>
                    <a:pt x="357" y="986"/>
                  </a:cubicBezTo>
                  <a:cubicBezTo>
                    <a:pt x="361" y="983"/>
                    <a:pt x="364" y="981"/>
                    <a:pt x="368" y="978"/>
                  </a:cubicBezTo>
                  <a:cubicBezTo>
                    <a:pt x="367" y="982"/>
                    <a:pt x="365" y="986"/>
                    <a:pt x="364" y="990"/>
                  </a:cubicBezTo>
                  <a:cubicBezTo>
                    <a:pt x="354" y="994"/>
                    <a:pt x="345" y="997"/>
                    <a:pt x="336" y="1001"/>
                  </a:cubicBezTo>
                  <a:moveTo>
                    <a:pt x="292" y="1019"/>
                  </a:moveTo>
                  <a:cubicBezTo>
                    <a:pt x="294" y="1013"/>
                    <a:pt x="295" y="1008"/>
                    <a:pt x="297" y="1003"/>
                  </a:cubicBezTo>
                  <a:cubicBezTo>
                    <a:pt x="297" y="1003"/>
                    <a:pt x="297" y="1002"/>
                    <a:pt x="297" y="1002"/>
                  </a:cubicBezTo>
                  <a:cubicBezTo>
                    <a:pt x="305" y="996"/>
                    <a:pt x="312" y="991"/>
                    <a:pt x="319" y="985"/>
                  </a:cubicBezTo>
                  <a:cubicBezTo>
                    <a:pt x="319" y="985"/>
                    <a:pt x="319" y="985"/>
                    <a:pt x="320" y="985"/>
                  </a:cubicBezTo>
                  <a:cubicBezTo>
                    <a:pt x="317" y="992"/>
                    <a:pt x="315" y="998"/>
                    <a:pt x="312" y="1005"/>
                  </a:cubicBezTo>
                  <a:cubicBezTo>
                    <a:pt x="312" y="1007"/>
                    <a:pt x="311" y="1009"/>
                    <a:pt x="310" y="1011"/>
                  </a:cubicBezTo>
                  <a:cubicBezTo>
                    <a:pt x="304" y="1013"/>
                    <a:pt x="298" y="1016"/>
                    <a:pt x="292" y="1019"/>
                  </a:cubicBezTo>
                  <a:moveTo>
                    <a:pt x="258" y="1033"/>
                  </a:moveTo>
                  <a:cubicBezTo>
                    <a:pt x="258" y="1032"/>
                    <a:pt x="258" y="1031"/>
                    <a:pt x="258" y="1030"/>
                  </a:cubicBezTo>
                  <a:cubicBezTo>
                    <a:pt x="262" y="1028"/>
                    <a:pt x="265" y="1025"/>
                    <a:pt x="269" y="1023"/>
                  </a:cubicBezTo>
                  <a:cubicBezTo>
                    <a:pt x="268" y="1025"/>
                    <a:pt x="268" y="1027"/>
                    <a:pt x="267" y="1029"/>
                  </a:cubicBezTo>
                  <a:cubicBezTo>
                    <a:pt x="264" y="1030"/>
                    <a:pt x="261" y="1032"/>
                    <a:pt x="258" y="1033"/>
                  </a:cubicBezTo>
                  <a:moveTo>
                    <a:pt x="243" y="1040"/>
                  </a:moveTo>
                  <a:cubicBezTo>
                    <a:pt x="239" y="1038"/>
                    <a:pt x="239" y="1032"/>
                    <a:pt x="239" y="1027"/>
                  </a:cubicBezTo>
                  <a:cubicBezTo>
                    <a:pt x="244" y="1023"/>
                    <a:pt x="250" y="1019"/>
                    <a:pt x="255" y="1015"/>
                  </a:cubicBezTo>
                  <a:cubicBezTo>
                    <a:pt x="255" y="1016"/>
                    <a:pt x="255" y="1016"/>
                    <a:pt x="255" y="1017"/>
                  </a:cubicBezTo>
                  <a:cubicBezTo>
                    <a:pt x="253" y="1022"/>
                    <a:pt x="252" y="1027"/>
                    <a:pt x="251" y="1031"/>
                  </a:cubicBezTo>
                  <a:cubicBezTo>
                    <a:pt x="248" y="1032"/>
                    <a:pt x="246" y="1034"/>
                    <a:pt x="243" y="1035"/>
                  </a:cubicBezTo>
                  <a:cubicBezTo>
                    <a:pt x="242" y="1036"/>
                    <a:pt x="243" y="1038"/>
                    <a:pt x="245" y="1037"/>
                  </a:cubicBezTo>
                  <a:cubicBezTo>
                    <a:pt x="246" y="1036"/>
                    <a:pt x="248" y="1035"/>
                    <a:pt x="250" y="1034"/>
                  </a:cubicBezTo>
                  <a:cubicBezTo>
                    <a:pt x="250" y="1035"/>
                    <a:pt x="249" y="1036"/>
                    <a:pt x="249" y="1037"/>
                  </a:cubicBezTo>
                  <a:cubicBezTo>
                    <a:pt x="247" y="1038"/>
                    <a:pt x="245" y="1039"/>
                    <a:pt x="243" y="1040"/>
                  </a:cubicBezTo>
                  <a:moveTo>
                    <a:pt x="212" y="1054"/>
                  </a:moveTo>
                  <a:cubicBezTo>
                    <a:pt x="212" y="1053"/>
                    <a:pt x="211" y="1053"/>
                    <a:pt x="211" y="1052"/>
                  </a:cubicBezTo>
                  <a:cubicBezTo>
                    <a:pt x="211" y="1050"/>
                    <a:pt x="210" y="1048"/>
                    <a:pt x="210" y="1046"/>
                  </a:cubicBezTo>
                  <a:cubicBezTo>
                    <a:pt x="214" y="1043"/>
                    <a:pt x="219" y="1041"/>
                    <a:pt x="223" y="1038"/>
                  </a:cubicBezTo>
                  <a:cubicBezTo>
                    <a:pt x="222" y="1042"/>
                    <a:pt x="221" y="1047"/>
                    <a:pt x="219" y="1051"/>
                  </a:cubicBezTo>
                  <a:cubicBezTo>
                    <a:pt x="217" y="1052"/>
                    <a:pt x="215" y="1053"/>
                    <a:pt x="212" y="1054"/>
                  </a:cubicBezTo>
                  <a:moveTo>
                    <a:pt x="206" y="1036"/>
                  </a:moveTo>
                  <a:cubicBezTo>
                    <a:pt x="207" y="1038"/>
                    <a:pt x="208" y="1041"/>
                    <a:pt x="208" y="1044"/>
                  </a:cubicBezTo>
                  <a:cubicBezTo>
                    <a:pt x="203" y="1048"/>
                    <a:pt x="198" y="1051"/>
                    <a:pt x="193" y="1055"/>
                  </a:cubicBezTo>
                  <a:cubicBezTo>
                    <a:pt x="193" y="1055"/>
                    <a:pt x="193" y="1055"/>
                    <a:pt x="192" y="1056"/>
                  </a:cubicBezTo>
                  <a:cubicBezTo>
                    <a:pt x="196" y="1049"/>
                    <a:pt x="199" y="1042"/>
                    <a:pt x="201" y="1037"/>
                  </a:cubicBezTo>
                  <a:cubicBezTo>
                    <a:pt x="210" y="1029"/>
                    <a:pt x="219" y="1022"/>
                    <a:pt x="229" y="1015"/>
                  </a:cubicBezTo>
                  <a:cubicBezTo>
                    <a:pt x="228" y="1018"/>
                    <a:pt x="227" y="1021"/>
                    <a:pt x="226" y="1025"/>
                  </a:cubicBezTo>
                  <a:cubicBezTo>
                    <a:pt x="225" y="1028"/>
                    <a:pt x="224" y="1031"/>
                    <a:pt x="224" y="1034"/>
                  </a:cubicBezTo>
                  <a:cubicBezTo>
                    <a:pt x="219" y="1037"/>
                    <a:pt x="214" y="1040"/>
                    <a:pt x="209" y="1043"/>
                  </a:cubicBezTo>
                  <a:cubicBezTo>
                    <a:pt x="209" y="1041"/>
                    <a:pt x="208" y="1038"/>
                    <a:pt x="206" y="1036"/>
                  </a:cubicBezTo>
                  <a:cubicBezTo>
                    <a:pt x="206" y="1035"/>
                    <a:pt x="205" y="1036"/>
                    <a:pt x="206" y="1036"/>
                  </a:cubicBezTo>
                  <a:moveTo>
                    <a:pt x="141" y="1087"/>
                  </a:moveTo>
                  <a:cubicBezTo>
                    <a:pt x="139" y="1089"/>
                    <a:pt x="137" y="1091"/>
                    <a:pt x="135" y="1094"/>
                  </a:cubicBezTo>
                  <a:cubicBezTo>
                    <a:pt x="133" y="1096"/>
                    <a:pt x="132" y="1097"/>
                    <a:pt x="130" y="1099"/>
                  </a:cubicBezTo>
                  <a:cubicBezTo>
                    <a:pt x="130" y="1098"/>
                    <a:pt x="130" y="1098"/>
                    <a:pt x="129" y="1097"/>
                  </a:cubicBezTo>
                  <a:cubicBezTo>
                    <a:pt x="130" y="1096"/>
                    <a:pt x="130" y="1095"/>
                    <a:pt x="130" y="1095"/>
                  </a:cubicBezTo>
                  <a:cubicBezTo>
                    <a:pt x="135" y="1090"/>
                    <a:pt x="140" y="1086"/>
                    <a:pt x="145" y="1082"/>
                  </a:cubicBezTo>
                  <a:cubicBezTo>
                    <a:pt x="145" y="1083"/>
                    <a:pt x="144" y="1083"/>
                    <a:pt x="144" y="1084"/>
                  </a:cubicBezTo>
                  <a:cubicBezTo>
                    <a:pt x="143" y="1085"/>
                    <a:pt x="142" y="1086"/>
                    <a:pt x="141" y="1087"/>
                  </a:cubicBezTo>
                  <a:moveTo>
                    <a:pt x="132" y="1090"/>
                  </a:moveTo>
                  <a:cubicBezTo>
                    <a:pt x="134" y="1085"/>
                    <a:pt x="136" y="1080"/>
                    <a:pt x="137" y="1075"/>
                  </a:cubicBezTo>
                  <a:cubicBezTo>
                    <a:pt x="138" y="1072"/>
                    <a:pt x="139" y="1070"/>
                    <a:pt x="140" y="1068"/>
                  </a:cubicBezTo>
                  <a:cubicBezTo>
                    <a:pt x="145" y="1063"/>
                    <a:pt x="151" y="1058"/>
                    <a:pt x="156" y="1053"/>
                  </a:cubicBezTo>
                  <a:cubicBezTo>
                    <a:pt x="156" y="1054"/>
                    <a:pt x="156" y="1054"/>
                    <a:pt x="155" y="1055"/>
                  </a:cubicBezTo>
                  <a:cubicBezTo>
                    <a:pt x="153" y="1063"/>
                    <a:pt x="150" y="1070"/>
                    <a:pt x="147" y="1077"/>
                  </a:cubicBezTo>
                  <a:cubicBezTo>
                    <a:pt x="142" y="1081"/>
                    <a:pt x="137" y="1086"/>
                    <a:pt x="132" y="1090"/>
                  </a:cubicBezTo>
                  <a:moveTo>
                    <a:pt x="99" y="1097"/>
                  </a:moveTo>
                  <a:cubicBezTo>
                    <a:pt x="96" y="1099"/>
                    <a:pt x="94" y="1102"/>
                    <a:pt x="90" y="1104"/>
                  </a:cubicBezTo>
                  <a:cubicBezTo>
                    <a:pt x="90" y="1104"/>
                    <a:pt x="90" y="1104"/>
                    <a:pt x="90" y="1104"/>
                  </a:cubicBezTo>
                  <a:cubicBezTo>
                    <a:pt x="92" y="1101"/>
                    <a:pt x="93" y="1098"/>
                    <a:pt x="94" y="1095"/>
                  </a:cubicBezTo>
                  <a:cubicBezTo>
                    <a:pt x="95" y="1094"/>
                    <a:pt x="97" y="1093"/>
                    <a:pt x="98" y="1091"/>
                  </a:cubicBezTo>
                  <a:cubicBezTo>
                    <a:pt x="102" y="1088"/>
                    <a:pt x="105" y="1085"/>
                    <a:pt x="108" y="1082"/>
                  </a:cubicBezTo>
                  <a:cubicBezTo>
                    <a:pt x="107" y="1086"/>
                    <a:pt x="105" y="1090"/>
                    <a:pt x="104" y="1094"/>
                  </a:cubicBezTo>
                  <a:cubicBezTo>
                    <a:pt x="102" y="1095"/>
                    <a:pt x="101" y="1096"/>
                    <a:pt x="99" y="1097"/>
                  </a:cubicBezTo>
                  <a:moveTo>
                    <a:pt x="69" y="1045"/>
                  </a:moveTo>
                  <a:cubicBezTo>
                    <a:pt x="73" y="1041"/>
                    <a:pt x="76" y="1038"/>
                    <a:pt x="79" y="1034"/>
                  </a:cubicBezTo>
                  <a:cubicBezTo>
                    <a:pt x="81" y="1033"/>
                    <a:pt x="82" y="1032"/>
                    <a:pt x="83" y="1030"/>
                  </a:cubicBezTo>
                  <a:cubicBezTo>
                    <a:pt x="81" y="1038"/>
                    <a:pt x="80" y="1045"/>
                    <a:pt x="79" y="1052"/>
                  </a:cubicBezTo>
                  <a:cubicBezTo>
                    <a:pt x="77" y="1061"/>
                    <a:pt x="75" y="1070"/>
                    <a:pt x="73" y="1079"/>
                  </a:cubicBezTo>
                  <a:cubicBezTo>
                    <a:pt x="71" y="1080"/>
                    <a:pt x="70" y="1081"/>
                    <a:pt x="69" y="1082"/>
                  </a:cubicBezTo>
                  <a:cubicBezTo>
                    <a:pt x="66" y="1086"/>
                    <a:pt x="62" y="1089"/>
                    <a:pt x="58" y="1093"/>
                  </a:cubicBezTo>
                  <a:cubicBezTo>
                    <a:pt x="61" y="1082"/>
                    <a:pt x="64" y="1071"/>
                    <a:pt x="66" y="1060"/>
                  </a:cubicBezTo>
                  <a:cubicBezTo>
                    <a:pt x="67" y="1055"/>
                    <a:pt x="68" y="1050"/>
                    <a:pt x="69" y="1045"/>
                  </a:cubicBezTo>
                  <a:moveTo>
                    <a:pt x="79" y="970"/>
                  </a:moveTo>
                  <a:cubicBezTo>
                    <a:pt x="80" y="970"/>
                    <a:pt x="81" y="969"/>
                    <a:pt x="81" y="969"/>
                  </a:cubicBezTo>
                  <a:cubicBezTo>
                    <a:pt x="83" y="968"/>
                    <a:pt x="84" y="968"/>
                    <a:pt x="87" y="968"/>
                  </a:cubicBezTo>
                  <a:cubicBezTo>
                    <a:pt x="88" y="975"/>
                    <a:pt x="90" y="982"/>
                    <a:pt x="91" y="989"/>
                  </a:cubicBezTo>
                  <a:cubicBezTo>
                    <a:pt x="91" y="989"/>
                    <a:pt x="91" y="989"/>
                    <a:pt x="91" y="989"/>
                  </a:cubicBezTo>
                  <a:cubicBezTo>
                    <a:pt x="90" y="997"/>
                    <a:pt x="88" y="1004"/>
                    <a:pt x="86" y="1012"/>
                  </a:cubicBezTo>
                  <a:cubicBezTo>
                    <a:pt x="85" y="1016"/>
                    <a:pt x="85" y="1020"/>
                    <a:pt x="84" y="1024"/>
                  </a:cubicBezTo>
                  <a:cubicBezTo>
                    <a:pt x="81" y="1027"/>
                    <a:pt x="78" y="1031"/>
                    <a:pt x="74" y="1034"/>
                  </a:cubicBezTo>
                  <a:cubicBezTo>
                    <a:pt x="73" y="1036"/>
                    <a:pt x="72" y="1037"/>
                    <a:pt x="71" y="1038"/>
                  </a:cubicBezTo>
                  <a:cubicBezTo>
                    <a:pt x="75" y="1016"/>
                    <a:pt x="79" y="993"/>
                    <a:pt x="79" y="970"/>
                  </a:cubicBezTo>
                  <a:moveTo>
                    <a:pt x="73" y="1003"/>
                  </a:moveTo>
                  <a:cubicBezTo>
                    <a:pt x="72" y="994"/>
                    <a:pt x="71" y="984"/>
                    <a:pt x="70" y="974"/>
                  </a:cubicBezTo>
                  <a:cubicBezTo>
                    <a:pt x="72" y="973"/>
                    <a:pt x="74" y="972"/>
                    <a:pt x="76" y="971"/>
                  </a:cubicBezTo>
                  <a:cubicBezTo>
                    <a:pt x="76" y="982"/>
                    <a:pt x="75" y="993"/>
                    <a:pt x="73" y="1003"/>
                  </a:cubicBezTo>
                  <a:moveTo>
                    <a:pt x="101" y="996"/>
                  </a:moveTo>
                  <a:cubicBezTo>
                    <a:pt x="99" y="987"/>
                    <a:pt x="98" y="978"/>
                    <a:pt x="97" y="969"/>
                  </a:cubicBezTo>
                  <a:cubicBezTo>
                    <a:pt x="96" y="963"/>
                    <a:pt x="97" y="959"/>
                    <a:pt x="102" y="955"/>
                  </a:cubicBezTo>
                  <a:cubicBezTo>
                    <a:pt x="106" y="951"/>
                    <a:pt x="109" y="948"/>
                    <a:pt x="112" y="944"/>
                  </a:cubicBezTo>
                  <a:cubicBezTo>
                    <a:pt x="112" y="944"/>
                    <a:pt x="112" y="944"/>
                    <a:pt x="112" y="944"/>
                  </a:cubicBezTo>
                  <a:cubicBezTo>
                    <a:pt x="113" y="946"/>
                    <a:pt x="116" y="961"/>
                    <a:pt x="116" y="961"/>
                  </a:cubicBezTo>
                  <a:cubicBezTo>
                    <a:pt x="115" y="961"/>
                    <a:pt x="115" y="962"/>
                    <a:pt x="116" y="963"/>
                  </a:cubicBezTo>
                  <a:cubicBezTo>
                    <a:pt x="116" y="963"/>
                    <a:pt x="116" y="963"/>
                    <a:pt x="117" y="963"/>
                  </a:cubicBezTo>
                  <a:cubicBezTo>
                    <a:pt x="116" y="973"/>
                    <a:pt x="115" y="982"/>
                    <a:pt x="114" y="991"/>
                  </a:cubicBezTo>
                  <a:cubicBezTo>
                    <a:pt x="110" y="996"/>
                    <a:pt x="106" y="1000"/>
                    <a:pt x="102" y="1004"/>
                  </a:cubicBezTo>
                  <a:cubicBezTo>
                    <a:pt x="102" y="1001"/>
                    <a:pt x="101" y="999"/>
                    <a:pt x="101" y="996"/>
                  </a:cubicBezTo>
                  <a:moveTo>
                    <a:pt x="167" y="952"/>
                  </a:moveTo>
                  <a:cubicBezTo>
                    <a:pt x="170" y="960"/>
                    <a:pt x="171" y="968"/>
                    <a:pt x="173" y="976"/>
                  </a:cubicBezTo>
                  <a:cubicBezTo>
                    <a:pt x="169" y="979"/>
                    <a:pt x="165" y="983"/>
                    <a:pt x="161" y="986"/>
                  </a:cubicBezTo>
                  <a:cubicBezTo>
                    <a:pt x="160" y="987"/>
                    <a:pt x="160" y="988"/>
                    <a:pt x="159" y="989"/>
                  </a:cubicBezTo>
                  <a:cubicBezTo>
                    <a:pt x="160" y="977"/>
                    <a:pt x="161" y="965"/>
                    <a:pt x="160" y="953"/>
                  </a:cubicBezTo>
                  <a:cubicBezTo>
                    <a:pt x="160" y="953"/>
                    <a:pt x="161" y="953"/>
                    <a:pt x="161" y="953"/>
                  </a:cubicBezTo>
                  <a:cubicBezTo>
                    <a:pt x="161" y="952"/>
                    <a:pt x="161" y="951"/>
                    <a:pt x="160" y="951"/>
                  </a:cubicBezTo>
                  <a:cubicBezTo>
                    <a:pt x="160" y="947"/>
                    <a:pt x="160" y="944"/>
                    <a:pt x="159" y="940"/>
                  </a:cubicBezTo>
                  <a:cubicBezTo>
                    <a:pt x="159" y="938"/>
                    <a:pt x="157" y="938"/>
                    <a:pt x="157" y="940"/>
                  </a:cubicBezTo>
                  <a:cubicBezTo>
                    <a:pt x="157" y="944"/>
                    <a:pt x="157" y="949"/>
                    <a:pt x="158" y="953"/>
                  </a:cubicBezTo>
                  <a:cubicBezTo>
                    <a:pt x="154" y="956"/>
                    <a:pt x="150" y="959"/>
                    <a:pt x="146" y="962"/>
                  </a:cubicBezTo>
                  <a:cubicBezTo>
                    <a:pt x="146" y="962"/>
                    <a:pt x="145" y="961"/>
                    <a:pt x="145" y="961"/>
                  </a:cubicBezTo>
                  <a:cubicBezTo>
                    <a:pt x="144" y="953"/>
                    <a:pt x="144" y="945"/>
                    <a:pt x="143" y="937"/>
                  </a:cubicBezTo>
                  <a:cubicBezTo>
                    <a:pt x="142" y="934"/>
                    <a:pt x="142" y="931"/>
                    <a:pt x="141" y="927"/>
                  </a:cubicBezTo>
                  <a:cubicBezTo>
                    <a:pt x="150" y="928"/>
                    <a:pt x="158" y="932"/>
                    <a:pt x="163" y="941"/>
                  </a:cubicBezTo>
                  <a:cubicBezTo>
                    <a:pt x="164" y="945"/>
                    <a:pt x="165" y="949"/>
                    <a:pt x="167" y="952"/>
                  </a:cubicBezTo>
                  <a:moveTo>
                    <a:pt x="185" y="933"/>
                  </a:moveTo>
                  <a:cubicBezTo>
                    <a:pt x="188" y="932"/>
                    <a:pt x="191" y="931"/>
                    <a:pt x="195" y="930"/>
                  </a:cubicBezTo>
                  <a:cubicBezTo>
                    <a:pt x="195" y="933"/>
                    <a:pt x="196" y="936"/>
                    <a:pt x="197" y="939"/>
                  </a:cubicBezTo>
                  <a:cubicBezTo>
                    <a:pt x="198" y="943"/>
                    <a:pt x="198" y="951"/>
                    <a:pt x="200" y="956"/>
                  </a:cubicBezTo>
                  <a:cubicBezTo>
                    <a:pt x="194" y="958"/>
                    <a:pt x="189" y="963"/>
                    <a:pt x="184" y="967"/>
                  </a:cubicBezTo>
                  <a:cubicBezTo>
                    <a:pt x="184" y="967"/>
                    <a:pt x="184" y="967"/>
                    <a:pt x="184" y="967"/>
                  </a:cubicBezTo>
                  <a:cubicBezTo>
                    <a:pt x="183" y="966"/>
                    <a:pt x="183" y="965"/>
                    <a:pt x="183" y="964"/>
                  </a:cubicBezTo>
                  <a:cubicBezTo>
                    <a:pt x="184" y="954"/>
                    <a:pt x="185" y="943"/>
                    <a:pt x="185" y="933"/>
                  </a:cubicBezTo>
                  <a:moveTo>
                    <a:pt x="250" y="907"/>
                  </a:moveTo>
                  <a:cubicBezTo>
                    <a:pt x="249" y="917"/>
                    <a:pt x="249" y="926"/>
                    <a:pt x="247" y="936"/>
                  </a:cubicBezTo>
                  <a:cubicBezTo>
                    <a:pt x="246" y="942"/>
                    <a:pt x="244" y="947"/>
                    <a:pt x="243" y="953"/>
                  </a:cubicBezTo>
                  <a:cubicBezTo>
                    <a:pt x="236" y="958"/>
                    <a:pt x="229" y="964"/>
                    <a:pt x="222" y="969"/>
                  </a:cubicBezTo>
                  <a:cubicBezTo>
                    <a:pt x="221" y="970"/>
                    <a:pt x="221" y="970"/>
                    <a:pt x="220" y="971"/>
                  </a:cubicBezTo>
                  <a:cubicBezTo>
                    <a:pt x="220" y="970"/>
                    <a:pt x="220" y="968"/>
                    <a:pt x="221" y="967"/>
                  </a:cubicBezTo>
                  <a:cubicBezTo>
                    <a:pt x="223" y="957"/>
                    <a:pt x="225" y="948"/>
                    <a:pt x="226" y="939"/>
                  </a:cubicBezTo>
                  <a:cubicBezTo>
                    <a:pt x="227" y="939"/>
                    <a:pt x="227" y="938"/>
                    <a:pt x="227" y="937"/>
                  </a:cubicBezTo>
                  <a:cubicBezTo>
                    <a:pt x="227" y="936"/>
                    <a:pt x="227" y="935"/>
                    <a:pt x="226" y="934"/>
                  </a:cubicBezTo>
                  <a:cubicBezTo>
                    <a:pt x="227" y="928"/>
                    <a:pt x="227" y="923"/>
                    <a:pt x="227" y="917"/>
                  </a:cubicBezTo>
                  <a:cubicBezTo>
                    <a:pt x="235" y="914"/>
                    <a:pt x="242" y="910"/>
                    <a:pt x="250" y="907"/>
                  </a:cubicBezTo>
                  <a:moveTo>
                    <a:pt x="377" y="829"/>
                  </a:moveTo>
                  <a:cubicBezTo>
                    <a:pt x="378" y="830"/>
                    <a:pt x="378" y="831"/>
                    <a:pt x="378" y="833"/>
                  </a:cubicBezTo>
                  <a:cubicBezTo>
                    <a:pt x="374" y="834"/>
                    <a:pt x="370" y="836"/>
                    <a:pt x="366" y="838"/>
                  </a:cubicBezTo>
                  <a:cubicBezTo>
                    <a:pt x="362" y="839"/>
                    <a:pt x="359" y="841"/>
                    <a:pt x="355" y="842"/>
                  </a:cubicBezTo>
                  <a:cubicBezTo>
                    <a:pt x="355" y="840"/>
                    <a:pt x="354" y="838"/>
                    <a:pt x="354" y="836"/>
                  </a:cubicBezTo>
                  <a:cubicBezTo>
                    <a:pt x="353" y="836"/>
                    <a:pt x="353" y="836"/>
                    <a:pt x="353" y="835"/>
                  </a:cubicBezTo>
                  <a:cubicBezTo>
                    <a:pt x="361" y="832"/>
                    <a:pt x="369" y="828"/>
                    <a:pt x="377" y="825"/>
                  </a:cubicBezTo>
                  <a:cubicBezTo>
                    <a:pt x="377" y="827"/>
                    <a:pt x="377" y="828"/>
                    <a:pt x="377" y="829"/>
                  </a:cubicBezTo>
                  <a:moveTo>
                    <a:pt x="365" y="905"/>
                  </a:moveTo>
                  <a:cubicBezTo>
                    <a:pt x="357" y="911"/>
                    <a:pt x="348" y="917"/>
                    <a:pt x="340" y="924"/>
                  </a:cubicBezTo>
                  <a:cubicBezTo>
                    <a:pt x="340" y="920"/>
                    <a:pt x="341" y="916"/>
                    <a:pt x="342" y="912"/>
                  </a:cubicBezTo>
                  <a:cubicBezTo>
                    <a:pt x="342" y="910"/>
                    <a:pt x="343" y="908"/>
                    <a:pt x="343" y="905"/>
                  </a:cubicBezTo>
                  <a:cubicBezTo>
                    <a:pt x="348" y="902"/>
                    <a:pt x="352" y="898"/>
                    <a:pt x="356" y="897"/>
                  </a:cubicBezTo>
                  <a:cubicBezTo>
                    <a:pt x="358" y="897"/>
                    <a:pt x="357" y="895"/>
                    <a:pt x="356" y="895"/>
                  </a:cubicBezTo>
                  <a:cubicBezTo>
                    <a:pt x="351" y="896"/>
                    <a:pt x="348" y="899"/>
                    <a:pt x="344" y="902"/>
                  </a:cubicBezTo>
                  <a:cubicBezTo>
                    <a:pt x="347" y="888"/>
                    <a:pt x="350" y="874"/>
                    <a:pt x="346" y="860"/>
                  </a:cubicBezTo>
                  <a:cubicBezTo>
                    <a:pt x="349" y="858"/>
                    <a:pt x="352" y="857"/>
                    <a:pt x="355" y="855"/>
                  </a:cubicBezTo>
                  <a:cubicBezTo>
                    <a:pt x="356" y="858"/>
                    <a:pt x="357" y="860"/>
                    <a:pt x="359" y="862"/>
                  </a:cubicBezTo>
                  <a:cubicBezTo>
                    <a:pt x="360" y="863"/>
                    <a:pt x="361" y="862"/>
                    <a:pt x="361" y="861"/>
                  </a:cubicBezTo>
                  <a:cubicBezTo>
                    <a:pt x="361" y="859"/>
                    <a:pt x="360" y="856"/>
                    <a:pt x="360" y="853"/>
                  </a:cubicBezTo>
                  <a:cubicBezTo>
                    <a:pt x="365" y="851"/>
                    <a:pt x="370" y="849"/>
                    <a:pt x="374" y="846"/>
                  </a:cubicBezTo>
                  <a:cubicBezTo>
                    <a:pt x="374" y="861"/>
                    <a:pt x="373" y="875"/>
                    <a:pt x="369" y="889"/>
                  </a:cubicBezTo>
                  <a:cubicBezTo>
                    <a:pt x="368" y="894"/>
                    <a:pt x="366" y="899"/>
                    <a:pt x="365" y="905"/>
                  </a:cubicBezTo>
                  <a:moveTo>
                    <a:pt x="439" y="884"/>
                  </a:moveTo>
                  <a:cubicBezTo>
                    <a:pt x="448" y="876"/>
                    <a:pt x="457" y="870"/>
                    <a:pt x="466" y="863"/>
                  </a:cubicBezTo>
                  <a:cubicBezTo>
                    <a:pt x="466" y="865"/>
                    <a:pt x="465" y="868"/>
                    <a:pt x="465" y="870"/>
                  </a:cubicBezTo>
                  <a:cubicBezTo>
                    <a:pt x="464" y="872"/>
                    <a:pt x="464" y="873"/>
                    <a:pt x="464" y="875"/>
                  </a:cubicBezTo>
                  <a:cubicBezTo>
                    <a:pt x="454" y="882"/>
                    <a:pt x="444" y="889"/>
                    <a:pt x="434" y="897"/>
                  </a:cubicBezTo>
                  <a:cubicBezTo>
                    <a:pt x="436" y="893"/>
                    <a:pt x="437" y="889"/>
                    <a:pt x="438" y="885"/>
                  </a:cubicBezTo>
                  <a:cubicBezTo>
                    <a:pt x="438" y="884"/>
                    <a:pt x="438" y="884"/>
                    <a:pt x="439" y="884"/>
                  </a:cubicBezTo>
                  <a:moveTo>
                    <a:pt x="555" y="753"/>
                  </a:moveTo>
                  <a:cubicBezTo>
                    <a:pt x="555" y="759"/>
                    <a:pt x="555" y="766"/>
                    <a:pt x="556" y="772"/>
                  </a:cubicBezTo>
                  <a:cubicBezTo>
                    <a:pt x="557" y="779"/>
                    <a:pt x="560" y="785"/>
                    <a:pt x="562" y="792"/>
                  </a:cubicBezTo>
                  <a:cubicBezTo>
                    <a:pt x="561" y="792"/>
                    <a:pt x="561" y="792"/>
                    <a:pt x="561" y="792"/>
                  </a:cubicBezTo>
                  <a:cubicBezTo>
                    <a:pt x="562" y="792"/>
                    <a:pt x="562" y="793"/>
                    <a:pt x="562" y="793"/>
                  </a:cubicBezTo>
                  <a:cubicBezTo>
                    <a:pt x="561" y="793"/>
                    <a:pt x="561" y="793"/>
                    <a:pt x="561" y="793"/>
                  </a:cubicBezTo>
                  <a:cubicBezTo>
                    <a:pt x="558" y="798"/>
                    <a:pt x="558" y="802"/>
                    <a:pt x="557" y="807"/>
                  </a:cubicBezTo>
                  <a:cubicBezTo>
                    <a:pt x="556" y="813"/>
                    <a:pt x="554" y="819"/>
                    <a:pt x="552" y="825"/>
                  </a:cubicBezTo>
                  <a:cubicBezTo>
                    <a:pt x="552" y="814"/>
                    <a:pt x="551" y="802"/>
                    <a:pt x="548" y="790"/>
                  </a:cubicBezTo>
                  <a:cubicBezTo>
                    <a:pt x="547" y="787"/>
                    <a:pt x="546" y="783"/>
                    <a:pt x="546" y="779"/>
                  </a:cubicBezTo>
                  <a:cubicBezTo>
                    <a:pt x="544" y="768"/>
                    <a:pt x="547" y="759"/>
                    <a:pt x="555" y="753"/>
                  </a:cubicBezTo>
                  <a:moveTo>
                    <a:pt x="566" y="821"/>
                  </a:moveTo>
                  <a:cubicBezTo>
                    <a:pt x="572" y="817"/>
                    <a:pt x="574" y="809"/>
                    <a:pt x="575" y="802"/>
                  </a:cubicBezTo>
                  <a:cubicBezTo>
                    <a:pt x="577" y="791"/>
                    <a:pt x="579" y="780"/>
                    <a:pt x="582" y="768"/>
                  </a:cubicBezTo>
                  <a:cubicBezTo>
                    <a:pt x="584" y="759"/>
                    <a:pt x="586" y="749"/>
                    <a:pt x="588" y="739"/>
                  </a:cubicBezTo>
                  <a:cubicBezTo>
                    <a:pt x="597" y="736"/>
                    <a:pt x="607" y="733"/>
                    <a:pt x="616" y="729"/>
                  </a:cubicBezTo>
                  <a:cubicBezTo>
                    <a:pt x="617" y="729"/>
                    <a:pt x="619" y="729"/>
                    <a:pt x="621" y="729"/>
                  </a:cubicBezTo>
                  <a:cubicBezTo>
                    <a:pt x="620" y="732"/>
                    <a:pt x="620" y="734"/>
                    <a:pt x="620" y="737"/>
                  </a:cubicBezTo>
                  <a:cubicBezTo>
                    <a:pt x="619" y="747"/>
                    <a:pt x="618" y="756"/>
                    <a:pt x="616" y="766"/>
                  </a:cubicBezTo>
                  <a:cubicBezTo>
                    <a:pt x="615" y="770"/>
                    <a:pt x="614" y="774"/>
                    <a:pt x="613" y="778"/>
                  </a:cubicBezTo>
                  <a:cubicBezTo>
                    <a:pt x="614" y="771"/>
                    <a:pt x="615" y="763"/>
                    <a:pt x="615" y="756"/>
                  </a:cubicBezTo>
                  <a:cubicBezTo>
                    <a:pt x="615" y="755"/>
                    <a:pt x="614" y="755"/>
                    <a:pt x="613" y="756"/>
                  </a:cubicBezTo>
                  <a:cubicBezTo>
                    <a:pt x="612" y="771"/>
                    <a:pt x="609" y="787"/>
                    <a:pt x="604" y="801"/>
                  </a:cubicBezTo>
                  <a:cubicBezTo>
                    <a:pt x="604" y="801"/>
                    <a:pt x="603" y="800"/>
                    <a:pt x="603" y="799"/>
                  </a:cubicBezTo>
                  <a:cubicBezTo>
                    <a:pt x="601" y="796"/>
                    <a:pt x="600" y="793"/>
                    <a:pt x="598" y="790"/>
                  </a:cubicBezTo>
                  <a:cubicBezTo>
                    <a:pt x="598" y="789"/>
                    <a:pt x="597" y="790"/>
                    <a:pt x="598" y="790"/>
                  </a:cubicBezTo>
                  <a:cubicBezTo>
                    <a:pt x="599" y="793"/>
                    <a:pt x="601" y="800"/>
                    <a:pt x="603" y="804"/>
                  </a:cubicBezTo>
                  <a:cubicBezTo>
                    <a:pt x="603" y="805"/>
                    <a:pt x="603" y="807"/>
                    <a:pt x="602" y="808"/>
                  </a:cubicBezTo>
                  <a:cubicBezTo>
                    <a:pt x="596" y="813"/>
                    <a:pt x="589" y="817"/>
                    <a:pt x="583" y="821"/>
                  </a:cubicBezTo>
                  <a:cubicBezTo>
                    <a:pt x="585" y="811"/>
                    <a:pt x="587" y="800"/>
                    <a:pt x="588" y="790"/>
                  </a:cubicBezTo>
                  <a:cubicBezTo>
                    <a:pt x="588" y="786"/>
                    <a:pt x="590" y="771"/>
                    <a:pt x="584" y="769"/>
                  </a:cubicBezTo>
                  <a:cubicBezTo>
                    <a:pt x="583" y="769"/>
                    <a:pt x="583" y="770"/>
                    <a:pt x="584" y="771"/>
                  </a:cubicBezTo>
                  <a:cubicBezTo>
                    <a:pt x="589" y="773"/>
                    <a:pt x="585" y="795"/>
                    <a:pt x="584" y="799"/>
                  </a:cubicBezTo>
                  <a:cubicBezTo>
                    <a:pt x="583" y="807"/>
                    <a:pt x="581" y="816"/>
                    <a:pt x="579" y="824"/>
                  </a:cubicBezTo>
                  <a:cubicBezTo>
                    <a:pt x="570" y="830"/>
                    <a:pt x="561" y="836"/>
                    <a:pt x="551" y="843"/>
                  </a:cubicBezTo>
                  <a:cubicBezTo>
                    <a:pt x="552" y="840"/>
                    <a:pt x="552" y="837"/>
                    <a:pt x="552" y="835"/>
                  </a:cubicBezTo>
                  <a:cubicBezTo>
                    <a:pt x="554" y="829"/>
                    <a:pt x="556" y="823"/>
                    <a:pt x="557" y="818"/>
                  </a:cubicBezTo>
                  <a:cubicBezTo>
                    <a:pt x="559" y="811"/>
                    <a:pt x="559" y="802"/>
                    <a:pt x="562" y="796"/>
                  </a:cubicBezTo>
                  <a:cubicBezTo>
                    <a:pt x="563" y="796"/>
                    <a:pt x="563" y="797"/>
                    <a:pt x="563" y="797"/>
                  </a:cubicBezTo>
                  <a:cubicBezTo>
                    <a:pt x="563" y="797"/>
                    <a:pt x="563" y="797"/>
                    <a:pt x="563" y="798"/>
                  </a:cubicBezTo>
                  <a:cubicBezTo>
                    <a:pt x="563" y="798"/>
                    <a:pt x="563" y="798"/>
                    <a:pt x="563" y="798"/>
                  </a:cubicBezTo>
                  <a:cubicBezTo>
                    <a:pt x="563" y="799"/>
                    <a:pt x="565" y="799"/>
                    <a:pt x="565" y="797"/>
                  </a:cubicBezTo>
                  <a:cubicBezTo>
                    <a:pt x="566" y="790"/>
                    <a:pt x="561" y="781"/>
                    <a:pt x="559" y="773"/>
                  </a:cubicBezTo>
                  <a:cubicBezTo>
                    <a:pt x="558" y="766"/>
                    <a:pt x="558" y="758"/>
                    <a:pt x="557" y="751"/>
                  </a:cubicBezTo>
                  <a:cubicBezTo>
                    <a:pt x="559" y="750"/>
                    <a:pt x="561" y="749"/>
                    <a:pt x="563" y="748"/>
                  </a:cubicBezTo>
                  <a:cubicBezTo>
                    <a:pt x="570" y="745"/>
                    <a:pt x="578" y="743"/>
                    <a:pt x="585" y="740"/>
                  </a:cubicBezTo>
                  <a:cubicBezTo>
                    <a:pt x="584" y="746"/>
                    <a:pt x="582" y="752"/>
                    <a:pt x="581" y="758"/>
                  </a:cubicBezTo>
                  <a:cubicBezTo>
                    <a:pt x="578" y="770"/>
                    <a:pt x="575" y="781"/>
                    <a:pt x="573" y="793"/>
                  </a:cubicBezTo>
                  <a:cubicBezTo>
                    <a:pt x="572" y="801"/>
                    <a:pt x="572" y="813"/>
                    <a:pt x="565" y="819"/>
                  </a:cubicBezTo>
                  <a:cubicBezTo>
                    <a:pt x="565" y="820"/>
                    <a:pt x="566" y="821"/>
                    <a:pt x="566" y="821"/>
                  </a:cubicBezTo>
                  <a:moveTo>
                    <a:pt x="644" y="757"/>
                  </a:moveTo>
                  <a:cubicBezTo>
                    <a:pt x="645" y="757"/>
                    <a:pt x="645" y="757"/>
                    <a:pt x="645" y="757"/>
                  </a:cubicBezTo>
                  <a:cubicBezTo>
                    <a:pt x="645" y="758"/>
                    <a:pt x="645" y="758"/>
                    <a:pt x="645" y="759"/>
                  </a:cubicBezTo>
                  <a:cubicBezTo>
                    <a:pt x="645" y="758"/>
                    <a:pt x="644" y="758"/>
                    <a:pt x="644" y="757"/>
                  </a:cubicBezTo>
                  <a:moveTo>
                    <a:pt x="724" y="728"/>
                  </a:moveTo>
                  <a:cubicBezTo>
                    <a:pt x="723" y="728"/>
                    <a:pt x="723" y="728"/>
                    <a:pt x="723" y="728"/>
                  </a:cubicBezTo>
                  <a:cubicBezTo>
                    <a:pt x="723" y="730"/>
                    <a:pt x="724" y="733"/>
                    <a:pt x="726" y="736"/>
                  </a:cubicBezTo>
                  <a:cubicBezTo>
                    <a:pt x="725" y="743"/>
                    <a:pt x="723" y="750"/>
                    <a:pt x="722" y="758"/>
                  </a:cubicBezTo>
                  <a:cubicBezTo>
                    <a:pt x="721" y="756"/>
                    <a:pt x="719" y="756"/>
                    <a:pt x="718" y="757"/>
                  </a:cubicBezTo>
                  <a:cubicBezTo>
                    <a:pt x="716" y="762"/>
                    <a:pt x="708" y="763"/>
                    <a:pt x="703" y="765"/>
                  </a:cubicBezTo>
                  <a:cubicBezTo>
                    <a:pt x="702" y="766"/>
                    <a:pt x="702" y="766"/>
                    <a:pt x="701" y="766"/>
                  </a:cubicBezTo>
                  <a:cubicBezTo>
                    <a:pt x="702" y="763"/>
                    <a:pt x="703" y="760"/>
                    <a:pt x="704" y="757"/>
                  </a:cubicBezTo>
                  <a:cubicBezTo>
                    <a:pt x="705" y="757"/>
                    <a:pt x="705" y="757"/>
                    <a:pt x="706" y="756"/>
                  </a:cubicBezTo>
                  <a:cubicBezTo>
                    <a:pt x="710" y="751"/>
                    <a:pt x="709" y="743"/>
                    <a:pt x="710" y="736"/>
                  </a:cubicBezTo>
                  <a:cubicBezTo>
                    <a:pt x="710" y="735"/>
                    <a:pt x="711" y="734"/>
                    <a:pt x="711" y="733"/>
                  </a:cubicBezTo>
                  <a:cubicBezTo>
                    <a:pt x="715" y="731"/>
                    <a:pt x="719" y="730"/>
                    <a:pt x="724" y="728"/>
                  </a:cubicBezTo>
                  <a:moveTo>
                    <a:pt x="793" y="693"/>
                  </a:moveTo>
                  <a:cubicBezTo>
                    <a:pt x="794" y="693"/>
                    <a:pt x="794" y="693"/>
                    <a:pt x="794" y="692"/>
                  </a:cubicBezTo>
                  <a:cubicBezTo>
                    <a:pt x="794" y="694"/>
                    <a:pt x="794" y="695"/>
                    <a:pt x="793" y="696"/>
                  </a:cubicBezTo>
                  <a:cubicBezTo>
                    <a:pt x="793" y="695"/>
                    <a:pt x="793" y="694"/>
                    <a:pt x="793" y="693"/>
                  </a:cubicBezTo>
                  <a:moveTo>
                    <a:pt x="788" y="695"/>
                  </a:moveTo>
                  <a:cubicBezTo>
                    <a:pt x="788" y="699"/>
                    <a:pt x="789" y="702"/>
                    <a:pt x="790" y="705"/>
                  </a:cubicBezTo>
                  <a:cubicBezTo>
                    <a:pt x="790" y="716"/>
                    <a:pt x="789" y="728"/>
                    <a:pt x="787" y="739"/>
                  </a:cubicBezTo>
                  <a:cubicBezTo>
                    <a:pt x="785" y="746"/>
                    <a:pt x="783" y="753"/>
                    <a:pt x="781" y="760"/>
                  </a:cubicBezTo>
                  <a:cubicBezTo>
                    <a:pt x="777" y="762"/>
                    <a:pt x="772" y="764"/>
                    <a:pt x="767" y="766"/>
                  </a:cubicBezTo>
                  <a:cubicBezTo>
                    <a:pt x="767" y="766"/>
                    <a:pt x="767" y="766"/>
                    <a:pt x="767" y="767"/>
                  </a:cubicBezTo>
                  <a:cubicBezTo>
                    <a:pt x="769" y="759"/>
                    <a:pt x="772" y="751"/>
                    <a:pt x="774" y="742"/>
                  </a:cubicBezTo>
                  <a:cubicBezTo>
                    <a:pt x="777" y="728"/>
                    <a:pt x="777" y="715"/>
                    <a:pt x="777" y="701"/>
                  </a:cubicBezTo>
                  <a:cubicBezTo>
                    <a:pt x="781" y="699"/>
                    <a:pt x="784" y="697"/>
                    <a:pt x="788" y="695"/>
                  </a:cubicBezTo>
                  <a:moveTo>
                    <a:pt x="789" y="695"/>
                  </a:moveTo>
                  <a:cubicBezTo>
                    <a:pt x="790" y="694"/>
                    <a:pt x="790" y="694"/>
                    <a:pt x="791" y="694"/>
                  </a:cubicBezTo>
                  <a:cubicBezTo>
                    <a:pt x="791" y="696"/>
                    <a:pt x="791" y="698"/>
                    <a:pt x="791" y="699"/>
                  </a:cubicBezTo>
                  <a:cubicBezTo>
                    <a:pt x="790" y="698"/>
                    <a:pt x="790" y="696"/>
                    <a:pt x="789" y="695"/>
                  </a:cubicBezTo>
                  <a:moveTo>
                    <a:pt x="764" y="713"/>
                  </a:moveTo>
                  <a:cubicBezTo>
                    <a:pt x="768" y="713"/>
                    <a:pt x="771" y="713"/>
                    <a:pt x="773" y="709"/>
                  </a:cubicBezTo>
                  <a:cubicBezTo>
                    <a:pt x="774" y="707"/>
                    <a:pt x="774" y="705"/>
                    <a:pt x="774" y="702"/>
                  </a:cubicBezTo>
                  <a:cubicBezTo>
                    <a:pt x="774" y="702"/>
                    <a:pt x="774" y="702"/>
                    <a:pt x="775" y="702"/>
                  </a:cubicBezTo>
                  <a:cubicBezTo>
                    <a:pt x="774" y="716"/>
                    <a:pt x="773" y="730"/>
                    <a:pt x="770" y="743"/>
                  </a:cubicBezTo>
                  <a:cubicBezTo>
                    <a:pt x="768" y="752"/>
                    <a:pt x="765" y="761"/>
                    <a:pt x="762" y="769"/>
                  </a:cubicBezTo>
                  <a:cubicBezTo>
                    <a:pt x="758" y="772"/>
                    <a:pt x="754" y="774"/>
                    <a:pt x="749" y="777"/>
                  </a:cubicBezTo>
                  <a:cubicBezTo>
                    <a:pt x="745" y="779"/>
                    <a:pt x="740" y="781"/>
                    <a:pt x="736" y="783"/>
                  </a:cubicBezTo>
                  <a:cubicBezTo>
                    <a:pt x="738" y="777"/>
                    <a:pt x="740" y="771"/>
                    <a:pt x="742" y="765"/>
                  </a:cubicBezTo>
                  <a:cubicBezTo>
                    <a:pt x="742" y="765"/>
                    <a:pt x="742" y="765"/>
                    <a:pt x="742" y="765"/>
                  </a:cubicBezTo>
                  <a:cubicBezTo>
                    <a:pt x="743" y="765"/>
                    <a:pt x="744" y="763"/>
                    <a:pt x="743" y="763"/>
                  </a:cubicBezTo>
                  <a:cubicBezTo>
                    <a:pt x="749" y="746"/>
                    <a:pt x="754" y="729"/>
                    <a:pt x="755" y="712"/>
                  </a:cubicBezTo>
                  <a:cubicBezTo>
                    <a:pt x="760" y="710"/>
                    <a:pt x="765" y="707"/>
                    <a:pt x="770" y="705"/>
                  </a:cubicBezTo>
                  <a:cubicBezTo>
                    <a:pt x="769" y="708"/>
                    <a:pt x="768" y="710"/>
                    <a:pt x="764" y="711"/>
                  </a:cubicBezTo>
                  <a:cubicBezTo>
                    <a:pt x="763" y="711"/>
                    <a:pt x="763" y="713"/>
                    <a:pt x="764" y="713"/>
                  </a:cubicBezTo>
                  <a:moveTo>
                    <a:pt x="686" y="814"/>
                  </a:moveTo>
                  <a:cubicBezTo>
                    <a:pt x="694" y="810"/>
                    <a:pt x="701" y="806"/>
                    <a:pt x="709" y="802"/>
                  </a:cubicBezTo>
                  <a:cubicBezTo>
                    <a:pt x="707" y="807"/>
                    <a:pt x="706" y="811"/>
                    <a:pt x="704" y="816"/>
                  </a:cubicBezTo>
                  <a:cubicBezTo>
                    <a:pt x="704" y="818"/>
                    <a:pt x="703" y="819"/>
                    <a:pt x="703" y="821"/>
                  </a:cubicBezTo>
                  <a:cubicBezTo>
                    <a:pt x="698" y="824"/>
                    <a:pt x="693" y="827"/>
                    <a:pt x="688" y="831"/>
                  </a:cubicBezTo>
                  <a:cubicBezTo>
                    <a:pt x="685" y="833"/>
                    <a:pt x="681" y="835"/>
                    <a:pt x="678" y="837"/>
                  </a:cubicBezTo>
                  <a:cubicBezTo>
                    <a:pt x="679" y="834"/>
                    <a:pt x="680" y="831"/>
                    <a:pt x="682" y="827"/>
                  </a:cubicBezTo>
                  <a:cubicBezTo>
                    <a:pt x="683" y="823"/>
                    <a:pt x="685" y="818"/>
                    <a:pt x="686" y="814"/>
                  </a:cubicBezTo>
                  <a:moveTo>
                    <a:pt x="646" y="831"/>
                  </a:moveTo>
                  <a:cubicBezTo>
                    <a:pt x="646" y="828"/>
                    <a:pt x="647" y="826"/>
                    <a:pt x="647" y="823"/>
                  </a:cubicBezTo>
                  <a:cubicBezTo>
                    <a:pt x="653" y="819"/>
                    <a:pt x="659" y="815"/>
                    <a:pt x="665" y="811"/>
                  </a:cubicBezTo>
                  <a:cubicBezTo>
                    <a:pt x="668" y="809"/>
                    <a:pt x="670" y="808"/>
                    <a:pt x="672" y="806"/>
                  </a:cubicBezTo>
                  <a:cubicBezTo>
                    <a:pt x="671" y="810"/>
                    <a:pt x="670" y="815"/>
                    <a:pt x="668" y="819"/>
                  </a:cubicBezTo>
                  <a:cubicBezTo>
                    <a:pt x="661" y="823"/>
                    <a:pt x="654" y="827"/>
                    <a:pt x="646" y="831"/>
                  </a:cubicBezTo>
                  <a:moveTo>
                    <a:pt x="464" y="936"/>
                  </a:moveTo>
                  <a:cubicBezTo>
                    <a:pt x="457" y="941"/>
                    <a:pt x="449" y="947"/>
                    <a:pt x="441" y="952"/>
                  </a:cubicBezTo>
                  <a:cubicBezTo>
                    <a:pt x="443" y="948"/>
                    <a:pt x="444" y="944"/>
                    <a:pt x="445" y="940"/>
                  </a:cubicBezTo>
                  <a:cubicBezTo>
                    <a:pt x="454" y="935"/>
                    <a:pt x="462" y="929"/>
                    <a:pt x="470" y="923"/>
                  </a:cubicBezTo>
                  <a:cubicBezTo>
                    <a:pt x="468" y="928"/>
                    <a:pt x="466" y="932"/>
                    <a:pt x="464" y="936"/>
                  </a:cubicBezTo>
                  <a:moveTo>
                    <a:pt x="471" y="918"/>
                  </a:moveTo>
                  <a:cubicBezTo>
                    <a:pt x="463" y="924"/>
                    <a:pt x="455" y="930"/>
                    <a:pt x="447" y="935"/>
                  </a:cubicBezTo>
                  <a:cubicBezTo>
                    <a:pt x="448" y="932"/>
                    <a:pt x="450" y="929"/>
                    <a:pt x="451" y="925"/>
                  </a:cubicBezTo>
                  <a:cubicBezTo>
                    <a:pt x="451" y="923"/>
                    <a:pt x="452" y="920"/>
                    <a:pt x="453" y="918"/>
                  </a:cubicBezTo>
                  <a:cubicBezTo>
                    <a:pt x="461" y="912"/>
                    <a:pt x="470" y="905"/>
                    <a:pt x="479" y="899"/>
                  </a:cubicBezTo>
                  <a:cubicBezTo>
                    <a:pt x="477" y="905"/>
                    <a:pt x="475" y="911"/>
                    <a:pt x="472" y="917"/>
                  </a:cubicBezTo>
                  <a:cubicBezTo>
                    <a:pt x="472" y="918"/>
                    <a:pt x="471" y="918"/>
                    <a:pt x="471" y="918"/>
                  </a:cubicBezTo>
                  <a:moveTo>
                    <a:pt x="481" y="905"/>
                  </a:moveTo>
                  <a:cubicBezTo>
                    <a:pt x="482" y="902"/>
                    <a:pt x="482" y="899"/>
                    <a:pt x="483" y="895"/>
                  </a:cubicBezTo>
                  <a:cubicBezTo>
                    <a:pt x="490" y="891"/>
                    <a:pt x="496" y="886"/>
                    <a:pt x="503" y="882"/>
                  </a:cubicBezTo>
                  <a:cubicBezTo>
                    <a:pt x="500" y="888"/>
                    <a:pt x="498" y="894"/>
                    <a:pt x="496" y="901"/>
                  </a:cubicBezTo>
                  <a:cubicBezTo>
                    <a:pt x="490" y="905"/>
                    <a:pt x="484" y="909"/>
                    <a:pt x="478" y="914"/>
                  </a:cubicBezTo>
                  <a:cubicBezTo>
                    <a:pt x="479" y="911"/>
                    <a:pt x="480" y="908"/>
                    <a:pt x="481" y="905"/>
                  </a:cubicBezTo>
                  <a:moveTo>
                    <a:pt x="507" y="880"/>
                  </a:moveTo>
                  <a:cubicBezTo>
                    <a:pt x="507" y="880"/>
                    <a:pt x="507" y="879"/>
                    <a:pt x="507" y="879"/>
                  </a:cubicBezTo>
                  <a:cubicBezTo>
                    <a:pt x="515" y="873"/>
                    <a:pt x="523" y="868"/>
                    <a:pt x="531" y="862"/>
                  </a:cubicBezTo>
                  <a:cubicBezTo>
                    <a:pt x="530" y="868"/>
                    <a:pt x="529" y="873"/>
                    <a:pt x="528" y="878"/>
                  </a:cubicBezTo>
                  <a:cubicBezTo>
                    <a:pt x="519" y="885"/>
                    <a:pt x="510" y="891"/>
                    <a:pt x="501" y="897"/>
                  </a:cubicBezTo>
                  <a:cubicBezTo>
                    <a:pt x="503" y="892"/>
                    <a:pt x="505" y="886"/>
                    <a:pt x="507" y="880"/>
                  </a:cubicBezTo>
                  <a:moveTo>
                    <a:pt x="607" y="803"/>
                  </a:moveTo>
                  <a:cubicBezTo>
                    <a:pt x="608" y="797"/>
                    <a:pt x="610" y="791"/>
                    <a:pt x="611" y="784"/>
                  </a:cubicBezTo>
                  <a:cubicBezTo>
                    <a:pt x="611" y="785"/>
                    <a:pt x="611" y="786"/>
                    <a:pt x="611" y="788"/>
                  </a:cubicBezTo>
                  <a:cubicBezTo>
                    <a:pt x="610" y="792"/>
                    <a:pt x="610" y="803"/>
                    <a:pt x="607" y="803"/>
                  </a:cubicBezTo>
                  <a:moveTo>
                    <a:pt x="650" y="802"/>
                  </a:moveTo>
                  <a:cubicBezTo>
                    <a:pt x="649" y="804"/>
                    <a:pt x="648" y="806"/>
                    <a:pt x="648" y="808"/>
                  </a:cubicBezTo>
                  <a:cubicBezTo>
                    <a:pt x="648" y="806"/>
                    <a:pt x="648" y="805"/>
                    <a:pt x="648" y="804"/>
                  </a:cubicBezTo>
                  <a:cubicBezTo>
                    <a:pt x="648" y="803"/>
                    <a:pt x="649" y="803"/>
                    <a:pt x="650" y="802"/>
                  </a:cubicBezTo>
                  <a:moveTo>
                    <a:pt x="696" y="774"/>
                  </a:moveTo>
                  <a:cubicBezTo>
                    <a:pt x="694" y="780"/>
                    <a:pt x="692" y="785"/>
                    <a:pt x="690" y="791"/>
                  </a:cubicBezTo>
                  <a:cubicBezTo>
                    <a:pt x="686" y="793"/>
                    <a:pt x="682" y="795"/>
                    <a:pt x="678" y="798"/>
                  </a:cubicBezTo>
                  <a:cubicBezTo>
                    <a:pt x="680" y="792"/>
                    <a:pt x="681" y="787"/>
                    <a:pt x="682" y="782"/>
                  </a:cubicBezTo>
                  <a:cubicBezTo>
                    <a:pt x="687" y="780"/>
                    <a:pt x="691" y="777"/>
                    <a:pt x="696" y="774"/>
                  </a:cubicBezTo>
                  <a:moveTo>
                    <a:pt x="700" y="772"/>
                  </a:moveTo>
                  <a:cubicBezTo>
                    <a:pt x="706" y="768"/>
                    <a:pt x="718" y="766"/>
                    <a:pt x="721" y="759"/>
                  </a:cubicBezTo>
                  <a:cubicBezTo>
                    <a:pt x="720" y="764"/>
                    <a:pt x="719" y="769"/>
                    <a:pt x="717" y="775"/>
                  </a:cubicBezTo>
                  <a:cubicBezTo>
                    <a:pt x="716" y="776"/>
                    <a:pt x="714" y="777"/>
                    <a:pt x="712" y="778"/>
                  </a:cubicBezTo>
                  <a:cubicBezTo>
                    <a:pt x="707" y="781"/>
                    <a:pt x="701" y="785"/>
                    <a:pt x="695" y="788"/>
                  </a:cubicBezTo>
                  <a:cubicBezTo>
                    <a:pt x="696" y="783"/>
                    <a:pt x="698" y="778"/>
                    <a:pt x="699" y="772"/>
                  </a:cubicBezTo>
                  <a:cubicBezTo>
                    <a:pt x="700" y="772"/>
                    <a:pt x="700" y="772"/>
                    <a:pt x="700" y="772"/>
                  </a:cubicBezTo>
                  <a:moveTo>
                    <a:pt x="674" y="800"/>
                  </a:moveTo>
                  <a:cubicBezTo>
                    <a:pt x="674" y="801"/>
                    <a:pt x="673" y="801"/>
                    <a:pt x="672" y="801"/>
                  </a:cubicBezTo>
                  <a:cubicBezTo>
                    <a:pt x="664" y="807"/>
                    <a:pt x="655" y="812"/>
                    <a:pt x="647" y="818"/>
                  </a:cubicBezTo>
                  <a:cubicBezTo>
                    <a:pt x="647" y="817"/>
                    <a:pt x="647" y="815"/>
                    <a:pt x="647" y="814"/>
                  </a:cubicBezTo>
                  <a:cubicBezTo>
                    <a:pt x="649" y="810"/>
                    <a:pt x="651" y="805"/>
                    <a:pt x="653" y="800"/>
                  </a:cubicBezTo>
                  <a:cubicBezTo>
                    <a:pt x="654" y="800"/>
                    <a:pt x="655" y="799"/>
                    <a:pt x="657" y="798"/>
                  </a:cubicBezTo>
                  <a:cubicBezTo>
                    <a:pt x="664" y="794"/>
                    <a:pt x="671" y="789"/>
                    <a:pt x="679" y="785"/>
                  </a:cubicBezTo>
                  <a:cubicBezTo>
                    <a:pt x="677" y="790"/>
                    <a:pt x="676" y="795"/>
                    <a:pt x="674" y="800"/>
                  </a:cubicBezTo>
                  <a:moveTo>
                    <a:pt x="628" y="830"/>
                  </a:moveTo>
                  <a:cubicBezTo>
                    <a:pt x="625" y="832"/>
                    <a:pt x="622" y="834"/>
                    <a:pt x="618" y="836"/>
                  </a:cubicBezTo>
                  <a:cubicBezTo>
                    <a:pt x="619" y="835"/>
                    <a:pt x="619" y="833"/>
                    <a:pt x="620" y="831"/>
                  </a:cubicBezTo>
                  <a:cubicBezTo>
                    <a:pt x="620" y="827"/>
                    <a:pt x="622" y="823"/>
                    <a:pt x="623" y="819"/>
                  </a:cubicBezTo>
                  <a:cubicBezTo>
                    <a:pt x="625" y="818"/>
                    <a:pt x="627" y="816"/>
                    <a:pt x="629" y="815"/>
                  </a:cubicBezTo>
                  <a:cubicBezTo>
                    <a:pt x="629" y="820"/>
                    <a:pt x="628" y="825"/>
                    <a:pt x="628" y="830"/>
                  </a:cubicBezTo>
                  <a:moveTo>
                    <a:pt x="615" y="839"/>
                  </a:moveTo>
                  <a:cubicBezTo>
                    <a:pt x="608" y="843"/>
                    <a:pt x="600" y="848"/>
                    <a:pt x="593" y="853"/>
                  </a:cubicBezTo>
                  <a:cubicBezTo>
                    <a:pt x="595" y="847"/>
                    <a:pt x="597" y="841"/>
                    <a:pt x="598" y="835"/>
                  </a:cubicBezTo>
                  <a:cubicBezTo>
                    <a:pt x="605" y="830"/>
                    <a:pt x="613" y="826"/>
                    <a:pt x="620" y="821"/>
                  </a:cubicBezTo>
                  <a:cubicBezTo>
                    <a:pt x="619" y="824"/>
                    <a:pt x="618" y="827"/>
                    <a:pt x="617" y="830"/>
                  </a:cubicBezTo>
                  <a:cubicBezTo>
                    <a:pt x="616" y="833"/>
                    <a:pt x="616" y="836"/>
                    <a:pt x="615" y="839"/>
                  </a:cubicBezTo>
                  <a:moveTo>
                    <a:pt x="630" y="810"/>
                  </a:moveTo>
                  <a:cubicBezTo>
                    <a:pt x="628" y="811"/>
                    <a:pt x="627" y="812"/>
                    <a:pt x="625" y="812"/>
                  </a:cubicBezTo>
                  <a:cubicBezTo>
                    <a:pt x="627" y="807"/>
                    <a:pt x="629" y="802"/>
                    <a:pt x="629" y="796"/>
                  </a:cubicBezTo>
                  <a:cubicBezTo>
                    <a:pt x="629" y="796"/>
                    <a:pt x="629" y="795"/>
                    <a:pt x="629" y="795"/>
                  </a:cubicBezTo>
                  <a:cubicBezTo>
                    <a:pt x="629" y="794"/>
                    <a:pt x="630" y="794"/>
                    <a:pt x="631" y="793"/>
                  </a:cubicBezTo>
                  <a:cubicBezTo>
                    <a:pt x="631" y="799"/>
                    <a:pt x="631" y="804"/>
                    <a:pt x="630" y="810"/>
                  </a:cubicBezTo>
                  <a:moveTo>
                    <a:pt x="622" y="815"/>
                  </a:moveTo>
                  <a:cubicBezTo>
                    <a:pt x="615" y="819"/>
                    <a:pt x="607" y="824"/>
                    <a:pt x="600" y="829"/>
                  </a:cubicBezTo>
                  <a:cubicBezTo>
                    <a:pt x="601" y="823"/>
                    <a:pt x="603" y="817"/>
                    <a:pt x="604" y="812"/>
                  </a:cubicBezTo>
                  <a:cubicBezTo>
                    <a:pt x="612" y="807"/>
                    <a:pt x="620" y="802"/>
                    <a:pt x="627" y="796"/>
                  </a:cubicBezTo>
                  <a:cubicBezTo>
                    <a:pt x="626" y="803"/>
                    <a:pt x="624" y="809"/>
                    <a:pt x="622" y="815"/>
                  </a:cubicBezTo>
                  <a:moveTo>
                    <a:pt x="596" y="832"/>
                  </a:moveTo>
                  <a:cubicBezTo>
                    <a:pt x="590" y="836"/>
                    <a:pt x="583" y="840"/>
                    <a:pt x="577" y="844"/>
                  </a:cubicBezTo>
                  <a:cubicBezTo>
                    <a:pt x="578" y="842"/>
                    <a:pt x="579" y="839"/>
                    <a:pt x="579" y="836"/>
                  </a:cubicBezTo>
                  <a:cubicBezTo>
                    <a:pt x="580" y="833"/>
                    <a:pt x="581" y="830"/>
                    <a:pt x="581" y="827"/>
                  </a:cubicBezTo>
                  <a:cubicBezTo>
                    <a:pt x="588" y="823"/>
                    <a:pt x="594" y="818"/>
                    <a:pt x="601" y="814"/>
                  </a:cubicBezTo>
                  <a:cubicBezTo>
                    <a:pt x="599" y="820"/>
                    <a:pt x="598" y="826"/>
                    <a:pt x="596" y="832"/>
                  </a:cubicBezTo>
                  <a:moveTo>
                    <a:pt x="573" y="847"/>
                  </a:moveTo>
                  <a:cubicBezTo>
                    <a:pt x="568" y="851"/>
                    <a:pt x="562" y="855"/>
                    <a:pt x="557" y="858"/>
                  </a:cubicBezTo>
                  <a:cubicBezTo>
                    <a:pt x="554" y="861"/>
                    <a:pt x="551" y="863"/>
                    <a:pt x="547" y="865"/>
                  </a:cubicBezTo>
                  <a:cubicBezTo>
                    <a:pt x="547" y="865"/>
                    <a:pt x="547" y="865"/>
                    <a:pt x="547" y="865"/>
                  </a:cubicBezTo>
                  <a:cubicBezTo>
                    <a:pt x="549" y="860"/>
                    <a:pt x="550" y="855"/>
                    <a:pt x="550" y="850"/>
                  </a:cubicBezTo>
                  <a:cubicBezTo>
                    <a:pt x="555" y="847"/>
                    <a:pt x="559" y="844"/>
                    <a:pt x="563" y="840"/>
                  </a:cubicBezTo>
                  <a:cubicBezTo>
                    <a:pt x="568" y="837"/>
                    <a:pt x="573" y="834"/>
                    <a:pt x="578" y="830"/>
                  </a:cubicBezTo>
                  <a:cubicBezTo>
                    <a:pt x="576" y="836"/>
                    <a:pt x="575" y="842"/>
                    <a:pt x="573" y="847"/>
                  </a:cubicBezTo>
                  <a:moveTo>
                    <a:pt x="546" y="871"/>
                  </a:moveTo>
                  <a:cubicBezTo>
                    <a:pt x="553" y="866"/>
                    <a:pt x="560" y="861"/>
                    <a:pt x="567" y="856"/>
                  </a:cubicBezTo>
                  <a:cubicBezTo>
                    <a:pt x="568" y="855"/>
                    <a:pt x="570" y="855"/>
                    <a:pt x="571" y="854"/>
                  </a:cubicBezTo>
                  <a:cubicBezTo>
                    <a:pt x="569" y="859"/>
                    <a:pt x="567" y="865"/>
                    <a:pt x="565" y="871"/>
                  </a:cubicBezTo>
                  <a:cubicBezTo>
                    <a:pt x="557" y="876"/>
                    <a:pt x="550" y="881"/>
                    <a:pt x="542" y="886"/>
                  </a:cubicBezTo>
                  <a:cubicBezTo>
                    <a:pt x="543" y="881"/>
                    <a:pt x="545" y="876"/>
                    <a:pt x="546" y="871"/>
                  </a:cubicBezTo>
                  <a:moveTo>
                    <a:pt x="576" y="850"/>
                  </a:moveTo>
                  <a:cubicBezTo>
                    <a:pt x="582" y="846"/>
                    <a:pt x="588" y="842"/>
                    <a:pt x="594" y="838"/>
                  </a:cubicBezTo>
                  <a:cubicBezTo>
                    <a:pt x="594" y="841"/>
                    <a:pt x="593" y="844"/>
                    <a:pt x="592" y="847"/>
                  </a:cubicBezTo>
                  <a:cubicBezTo>
                    <a:pt x="591" y="850"/>
                    <a:pt x="590" y="853"/>
                    <a:pt x="589" y="856"/>
                  </a:cubicBezTo>
                  <a:cubicBezTo>
                    <a:pt x="583" y="860"/>
                    <a:pt x="576" y="864"/>
                    <a:pt x="570" y="868"/>
                  </a:cubicBezTo>
                  <a:cubicBezTo>
                    <a:pt x="572" y="862"/>
                    <a:pt x="574" y="856"/>
                    <a:pt x="576" y="850"/>
                  </a:cubicBezTo>
                  <a:moveTo>
                    <a:pt x="585" y="863"/>
                  </a:moveTo>
                  <a:cubicBezTo>
                    <a:pt x="585" y="862"/>
                    <a:pt x="586" y="862"/>
                    <a:pt x="587" y="861"/>
                  </a:cubicBezTo>
                  <a:cubicBezTo>
                    <a:pt x="586" y="863"/>
                    <a:pt x="586" y="864"/>
                    <a:pt x="585" y="866"/>
                  </a:cubicBezTo>
                  <a:cubicBezTo>
                    <a:pt x="579" y="870"/>
                    <a:pt x="573" y="874"/>
                    <a:pt x="567" y="878"/>
                  </a:cubicBezTo>
                  <a:cubicBezTo>
                    <a:pt x="567" y="877"/>
                    <a:pt x="568" y="875"/>
                    <a:pt x="568" y="873"/>
                  </a:cubicBezTo>
                  <a:cubicBezTo>
                    <a:pt x="574" y="870"/>
                    <a:pt x="579" y="866"/>
                    <a:pt x="585" y="863"/>
                  </a:cubicBezTo>
                  <a:moveTo>
                    <a:pt x="591" y="858"/>
                  </a:moveTo>
                  <a:cubicBezTo>
                    <a:pt x="599" y="854"/>
                    <a:pt x="606" y="849"/>
                    <a:pt x="614" y="844"/>
                  </a:cubicBezTo>
                  <a:cubicBezTo>
                    <a:pt x="613" y="846"/>
                    <a:pt x="613" y="849"/>
                    <a:pt x="612" y="851"/>
                  </a:cubicBezTo>
                  <a:cubicBezTo>
                    <a:pt x="608" y="853"/>
                    <a:pt x="603" y="856"/>
                    <a:pt x="599" y="858"/>
                  </a:cubicBezTo>
                  <a:cubicBezTo>
                    <a:pt x="596" y="860"/>
                    <a:pt x="593" y="861"/>
                    <a:pt x="590" y="863"/>
                  </a:cubicBezTo>
                  <a:cubicBezTo>
                    <a:pt x="590" y="862"/>
                    <a:pt x="591" y="860"/>
                    <a:pt x="591" y="858"/>
                  </a:cubicBezTo>
                  <a:moveTo>
                    <a:pt x="617" y="842"/>
                  </a:moveTo>
                  <a:cubicBezTo>
                    <a:pt x="621" y="840"/>
                    <a:pt x="624" y="838"/>
                    <a:pt x="627" y="836"/>
                  </a:cubicBezTo>
                  <a:cubicBezTo>
                    <a:pt x="627" y="838"/>
                    <a:pt x="627" y="841"/>
                    <a:pt x="626" y="843"/>
                  </a:cubicBezTo>
                  <a:cubicBezTo>
                    <a:pt x="623" y="845"/>
                    <a:pt x="619" y="847"/>
                    <a:pt x="616" y="849"/>
                  </a:cubicBezTo>
                  <a:cubicBezTo>
                    <a:pt x="616" y="847"/>
                    <a:pt x="617" y="844"/>
                    <a:pt x="617" y="842"/>
                  </a:cubicBezTo>
                  <a:moveTo>
                    <a:pt x="677" y="804"/>
                  </a:moveTo>
                  <a:cubicBezTo>
                    <a:pt x="680" y="801"/>
                    <a:pt x="684" y="799"/>
                    <a:pt x="688" y="797"/>
                  </a:cubicBezTo>
                  <a:cubicBezTo>
                    <a:pt x="687" y="799"/>
                    <a:pt x="686" y="801"/>
                    <a:pt x="686" y="804"/>
                  </a:cubicBezTo>
                  <a:cubicBezTo>
                    <a:pt x="685" y="806"/>
                    <a:pt x="684" y="808"/>
                    <a:pt x="683" y="811"/>
                  </a:cubicBezTo>
                  <a:cubicBezTo>
                    <a:pt x="680" y="813"/>
                    <a:pt x="676" y="815"/>
                    <a:pt x="673" y="816"/>
                  </a:cubicBezTo>
                  <a:cubicBezTo>
                    <a:pt x="674" y="812"/>
                    <a:pt x="675" y="808"/>
                    <a:pt x="677" y="804"/>
                  </a:cubicBezTo>
                  <a:moveTo>
                    <a:pt x="693" y="794"/>
                  </a:moveTo>
                  <a:cubicBezTo>
                    <a:pt x="697" y="792"/>
                    <a:pt x="701" y="789"/>
                    <a:pt x="705" y="787"/>
                  </a:cubicBezTo>
                  <a:cubicBezTo>
                    <a:pt x="709" y="785"/>
                    <a:pt x="712" y="782"/>
                    <a:pt x="716" y="780"/>
                  </a:cubicBezTo>
                  <a:cubicBezTo>
                    <a:pt x="714" y="785"/>
                    <a:pt x="713" y="791"/>
                    <a:pt x="711" y="796"/>
                  </a:cubicBezTo>
                  <a:cubicBezTo>
                    <a:pt x="703" y="800"/>
                    <a:pt x="696" y="804"/>
                    <a:pt x="688" y="808"/>
                  </a:cubicBezTo>
                  <a:cubicBezTo>
                    <a:pt x="690" y="804"/>
                    <a:pt x="691" y="799"/>
                    <a:pt x="693" y="794"/>
                  </a:cubicBezTo>
                  <a:moveTo>
                    <a:pt x="710" y="810"/>
                  </a:moveTo>
                  <a:cubicBezTo>
                    <a:pt x="711" y="807"/>
                    <a:pt x="712" y="803"/>
                    <a:pt x="713" y="800"/>
                  </a:cubicBezTo>
                  <a:cubicBezTo>
                    <a:pt x="714" y="800"/>
                    <a:pt x="714" y="799"/>
                    <a:pt x="715" y="799"/>
                  </a:cubicBezTo>
                  <a:cubicBezTo>
                    <a:pt x="720" y="796"/>
                    <a:pt x="725" y="794"/>
                    <a:pt x="730" y="791"/>
                  </a:cubicBezTo>
                  <a:cubicBezTo>
                    <a:pt x="728" y="797"/>
                    <a:pt x="726" y="802"/>
                    <a:pt x="724" y="807"/>
                  </a:cubicBezTo>
                  <a:cubicBezTo>
                    <a:pt x="718" y="811"/>
                    <a:pt x="712" y="815"/>
                    <a:pt x="707" y="818"/>
                  </a:cubicBezTo>
                  <a:cubicBezTo>
                    <a:pt x="708" y="815"/>
                    <a:pt x="709" y="813"/>
                    <a:pt x="710" y="810"/>
                  </a:cubicBezTo>
                  <a:moveTo>
                    <a:pt x="714" y="794"/>
                  </a:moveTo>
                  <a:cubicBezTo>
                    <a:pt x="716" y="789"/>
                    <a:pt x="718" y="783"/>
                    <a:pt x="719" y="778"/>
                  </a:cubicBezTo>
                  <a:cubicBezTo>
                    <a:pt x="725" y="774"/>
                    <a:pt x="732" y="770"/>
                    <a:pt x="738" y="767"/>
                  </a:cubicBezTo>
                  <a:cubicBezTo>
                    <a:pt x="736" y="773"/>
                    <a:pt x="734" y="779"/>
                    <a:pt x="732" y="785"/>
                  </a:cubicBezTo>
                  <a:cubicBezTo>
                    <a:pt x="726" y="788"/>
                    <a:pt x="720" y="791"/>
                    <a:pt x="714" y="794"/>
                  </a:cubicBezTo>
                  <a:moveTo>
                    <a:pt x="739" y="763"/>
                  </a:moveTo>
                  <a:cubicBezTo>
                    <a:pt x="733" y="765"/>
                    <a:pt x="727" y="768"/>
                    <a:pt x="721" y="772"/>
                  </a:cubicBezTo>
                  <a:cubicBezTo>
                    <a:pt x="724" y="761"/>
                    <a:pt x="727" y="749"/>
                    <a:pt x="728" y="738"/>
                  </a:cubicBezTo>
                  <a:cubicBezTo>
                    <a:pt x="729" y="739"/>
                    <a:pt x="730" y="739"/>
                    <a:pt x="731" y="739"/>
                  </a:cubicBezTo>
                  <a:cubicBezTo>
                    <a:pt x="732" y="739"/>
                    <a:pt x="732" y="739"/>
                    <a:pt x="733" y="739"/>
                  </a:cubicBezTo>
                  <a:cubicBezTo>
                    <a:pt x="736" y="733"/>
                    <a:pt x="739" y="727"/>
                    <a:pt x="740" y="720"/>
                  </a:cubicBezTo>
                  <a:cubicBezTo>
                    <a:pt x="744" y="718"/>
                    <a:pt x="748" y="716"/>
                    <a:pt x="752" y="714"/>
                  </a:cubicBezTo>
                  <a:cubicBezTo>
                    <a:pt x="751" y="730"/>
                    <a:pt x="745" y="747"/>
                    <a:pt x="739" y="763"/>
                  </a:cubicBezTo>
                  <a:moveTo>
                    <a:pt x="735" y="726"/>
                  </a:moveTo>
                  <a:cubicBezTo>
                    <a:pt x="735" y="728"/>
                    <a:pt x="734" y="731"/>
                    <a:pt x="733" y="733"/>
                  </a:cubicBezTo>
                  <a:cubicBezTo>
                    <a:pt x="732" y="735"/>
                    <a:pt x="731" y="736"/>
                    <a:pt x="730" y="735"/>
                  </a:cubicBezTo>
                  <a:cubicBezTo>
                    <a:pt x="729" y="735"/>
                    <a:pt x="729" y="735"/>
                    <a:pt x="729" y="735"/>
                  </a:cubicBezTo>
                  <a:cubicBezTo>
                    <a:pt x="729" y="732"/>
                    <a:pt x="729" y="730"/>
                    <a:pt x="729" y="728"/>
                  </a:cubicBezTo>
                  <a:cubicBezTo>
                    <a:pt x="729" y="726"/>
                    <a:pt x="727" y="726"/>
                    <a:pt x="727" y="728"/>
                  </a:cubicBezTo>
                  <a:cubicBezTo>
                    <a:pt x="727" y="730"/>
                    <a:pt x="726" y="731"/>
                    <a:pt x="726" y="733"/>
                  </a:cubicBezTo>
                  <a:cubicBezTo>
                    <a:pt x="725" y="732"/>
                    <a:pt x="725" y="730"/>
                    <a:pt x="725" y="728"/>
                  </a:cubicBezTo>
                  <a:cubicBezTo>
                    <a:pt x="725" y="728"/>
                    <a:pt x="724" y="728"/>
                    <a:pt x="724" y="727"/>
                  </a:cubicBezTo>
                  <a:cubicBezTo>
                    <a:pt x="728" y="726"/>
                    <a:pt x="732" y="724"/>
                    <a:pt x="736" y="722"/>
                  </a:cubicBezTo>
                  <a:cubicBezTo>
                    <a:pt x="736" y="723"/>
                    <a:pt x="736" y="724"/>
                    <a:pt x="735" y="726"/>
                  </a:cubicBezTo>
                  <a:moveTo>
                    <a:pt x="706" y="738"/>
                  </a:moveTo>
                  <a:cubicBezTo>
                    <a:pt x="705" y="743"/>
                    <a:pt x="704" y="747"/>
                    <a:pt x="702" y="751"/>
                  </a:cubicBezTo>
                  <a:cubicBezTo>
                    <a:pt x="700" y="750"/>
                    <a:pt x="699" y="746"/>
                    <a:pt x="699" y="744"/>
                  </a:cubicBezTo>
                  <a:cubicBezTo>
                    <a:pt x="698" y="743"/>
                    <a:pt x="697" y="743"/>
                    <a:pt x="697" y="744"/>
                  </a:cubicBezTo>
                  <a:cubicBezTo>
                    <a:pt x="698" y="748"/>
                    <a:pt x="699" y="751"/>
                    <a:pt x="701" y="754"/>
                  </a:cubicBezTo>
                  <a:cubicBezTo>
                    <a:pt x="701" y="756"/>
                    <a:pt x="700" y="759"/>
                    <a:pt x="700" y="761"/>
                  </a:cubicBezTo>
                  <a:cubicBezTo>
                    <a:pt x="699" y="763"/>
                    <a:pt x="698" y="766"/>
                    <a:pt x="697" y="768"/>
                  </a:cubicBezTo>
                  <a:cubicBezTo>
                    <a:pt x="694" y="770"/>
                    <a:pt x="690" y="773"/>
                    <a:pt x="686" y="775"/>
                  </a:cubicBezTo>
                  <a:cubicBezTo>
                    <a:pt x="685" y="776"/>
                    <a:pt x="685" y="776"/>
                    <a:pt x="684" y="776"/>
                  </a:cubicBezTo>
                  <a:cubicBezTo>
                    <a:pt x="687" y="765"/>
                    <a:pt x="687" y="753"/>
                    <a:pt x="687" y="742"/>
                  </a:cubicBezTo>
                  <a:cubicBezTo>
                    <a:pt x="692" y="740"/>
                    <a:pt x="698" y="738"/>
                    <a:pt x="703" y="736"/>
                  </a:cubicBezTo>
                  <a:cubicBezTo>
                    <a:pt x="704" y="736"/>
                    <a:pt x="705" y="735"/>
                    <a:pt x="707" y="735"/>
                  </a:cubicBezTo>
                  <a:cubicBezTo>
                    <a:pt x="706" y="736"/>
                    <a:pt x="706" y="737"/>
                    <a:pt x="706" y="738"/>
                  </a:cubicBezTo>
                  <a:moveTo>
                    <a:pt x="680" y="778"/>
                  </a:moveTo>
                  <a:cubicBezTo>
                    <a:pt x="680" y="778"/>
                    <a:pt x="680" y="778"/>
                    <a:pt x="680" y="779"/>
                  </a:cubicBezTo>
                  <a:cubicBezTo>
                    <a:pt x="672" y="784"/>
                    <a:pt x="664" y="789"/>
                    <a:pt x="655" y="794"/>
                  </a:cubicBezTo>
                  <a:cubicBezTo>
                    <a:pt x="656" y="793"/>
                    <a:pt x="656" y="792"/>
                    <a:pt x="656" y="791"/>
                  </a:cubicBezTo>
                  <a:cubicBezTo>
                    <a:pt x="659" y="783"/>
                    <a:pt x="662" y="776"/>
                    <a:pt x="665" y="768"/>
                  </a:cubicBezTo>
                  <a:cubicBezTo>
                    <a:pt x="667" y="770"/>
                    <a:pt x="671" y="769"/>
                    <a:pt x="673" y="765"/>
                  </a:cubicBezTo>
                  <a:cubicBezTo>
                    <a:pt x="677" y="758"/>
                    <a:pt x="679" y="751"/>
                    <a:pt x="680" y="744"/>
                  </a:cubicBezTo>
                  <a:cubicBezTo>
                    <a:pt x="682" y="744"/>
                    <a:pt x="683" y="743"/>
                    <a:pt x="685" y="743"/>
                  </a:cubicBezTo>
                  <a:cubicBezTo>
                    <a:pt x="684" y="754"/>
                    <a:pt x="684" y="766"/>
                    <a:pt x="680" y="778"/>
                  </a:cubicBezTo>
                  <a:moveTo>
                    <a:pt x="675" y="751"/>
                  </a:moveTo>
                  <a:cubicBezTo>
                    <a:pt x="675" y="751"/>
                    <a:pt x="670" y="767"/>
                    <a:pt x="666" y="765"/>
                  </a:cubicBezTo>
                  <a:cubicBezTo>
                    <a:pt x="668" y="759"/>
                    <a:pt x="670" y="753"/>
                    <a:pt x="672" y="747"/>
                  </a:cubicBezTo>
                  <a:cubicBezTo>
                    <a:pt x="673" y="747"/>
                    <a:pt x="675" y="746"/>
                    <a:pt x="676" y="746"/>
                  </a:cubicBezTo>
                  <a:cubicBezTo>
                    <a:pt x="676" y="748"/>
                    <a:pt x="675" y="749"/>
                    <a:pt x="675" y="751"/>
                  </a:cubicBezTo>
                  <a:moveTo>
                    <a:pt x="665" y="764"/>
                  </a:moveTo>
                  <a:cubicBezTo>
                    <a:pt x="665" y="764"/>
                    <a:pt x="665" y="764"/>
                    <a:pt x="665" y="764"/>
                  </a:cubicBezTo>
                  <a:cubicBezTo>
                    <a:pt x="664" y="763"/>
                    <a:pt x="663" y="763"/>
                    <a:pt x="663" y="764"/>
                  </a:cubicBezTo>
                  <a:cubicBezTo>
                    <a:pt x="664" y="765"/>
                    <a:pt x="664" y="765"/>
                    <a:pt x="664" y="766"/>
                  </a:cubicBezTo>
                  <a:cubicBezTo>
                    <a:pt x="661" y="776"/>
                    <a:pt x="657" y="785"/>
                    <a:pt x="653" y="795"/>
                  </a:cubicBezTo>
                  <a:cubicBezTo>
                    <a:pt x="651" y="796"/>
                    <a:pt x="649" y="797"/>
                    <a:pt x="648" y="798"/>
                  </a:cubicBezTo>
                  <a:cubicBezTo>
                    <a:pt x="648" y="788"/>
                    <a:pt x="647" y="777"/>
                    <a:pt x="646" y="767"/>
                  </a:cubicBezTo>
                  <a:cubicBezTo>
                    <a:pt x="647" y="763"/>
                    <a:pt x="648" y="760"/>
                    <a:pt x="648" y="756"/>
                  </a:cubicBezTo>
                  <a:cubicBezTo>
                    <a:pt x="656" y="753"/>
                    <a:pt x="663" y="751"/>
                    <a:pt x="670" y="748"/>
                  </a:cubicBezTo>
                  <a:cubicBezTo>
                    <a:pt x="668" y="753"/>
                    <a:pt x="666" y="758"/>
                    <a:pt x="665" y="764"/>
                  </a:cubicBezTo>
                  <a:moveTo>
                    <a:pt x="631" y="788"/>
                  </a:moveTo>
                  <a:cubicBezTo>
                    <a:pt x="625" y="793"/>
                    <a:pt x="618" y="797"/>
                    <a:pt x="612" y="802"/>
                  </a:cubicBezTo>
                  <a:cubicBezTo>
                    <a:pt x="613" y="800"/>
                    <a:pt x="613" y="798"/>
                    <a:pt x="613" y="797"/>
                  </a:cubicBezTo>
                  <a:cubicBezTo>
                    <a:pt x="615" y="786"/>
                    <a:pt x="617" y="776"/>
                    <a:pt x="619" y="765"/>
                  </a:cubicBezTo>
                  <a:cubicBezTo>
                    <a:pt x="622" y="755"/>
                    <a:pt x="622" y="745"/>
                    <a:pt x="623" y="735"/>
                  </a:cubicBezTo>
                  <a:cubicBezTo>
                    <a:pt x="623" y="733"/>
                    <a:pt x="623" y="732"/>
                    <a:pt x="624" y="731"/>
                  </a:cubicBezTo>
                  <a:cubicBezTo>
                    <a:pt x="624" y="731"/>
                    <a:pt x="625" y="732"/>
                    <a:pt x="625" y="733"/>
                  </a:cubicBezTo>
                  <a:cubicBezTo>
                    <a:pt x="627" y="737"/>
                    <a:pt x="629" y="741"/>
                    <a:pt x="629" y="745"/>
                  </a:cubicBezTo>
                  <a:cubicBezTo>
                    <a:pt x="631" y="760"/>
                    <a:pt x="631" y="774"/>
                    <a:pt x="631" y="788"/>
                  </a:cubicBezTo>
                  <a:moveTo>
                    <a:pt x="536" y="832"/>
                  </a:moveTo>
                  <a:cubicBezTo>
                    <a:pt x="535" y="840"/>
                    <a:pt x="534" y="848"/>
                    <a:pt x="533" y="855"/>
                  </a:cubicBezTo>
                  <a:cubicBezTo>
                    <a:pt x="525" y="861"/>
                    <a:pt x="517" y="866"/>
                    <a:pt x="510" y="872"/>
                  </a:cubicBezTo>
                  <a:cubicBezTo>
                    <a:pt x="513" y="861"/>
                    <a:pt x="517" y="850"/>
                    <a:pt x="520" y="839"/>
                  </a:cubicBezTo>
                  <a:cubicBezTo>
                    <a:pt x="525" y="836"/>
                    <a:pt x="531" y="832"/>
                    <a:pt x="536" y="828"/>
                  </a:cubicBezTo>
                  <a:cubicBezTo>
                    <a:pt x="536" y="830"/>
                    <a:pt x="536" y="831"/>
                    <a:pt x="536" y="832"/>
                  </a:cubicBezTo>
                  <a:moveTo>
                    <a:pt x="505" y="875"/>
                  </a:moveTo>
                  <a:cubicBezTo>
                    <a:pt x="498" y="880"/>
                    <a:pt x="491" y="884"/>
                    <a:pt x="485" y="889"/>
                  </a:cubicBezTo>
                  <a:cubicBezTo>
                    <a:pt x="486" y="885"/>
                    <a:pt x="487" y="881"/>
                    <a:pt x="488" y="877"/>
                  </a:cubicBezTo>
                  <a:cubicBezTo>
                    <a:pt x="490" y="870"/>
                    <a:pt x="493" y="864"/>
                    <a:pt x="494" y="857"/>
                  </a:cubicBezTo>
                  <a:cubicBezTo>
                    <a:pt x="499" y="853"/>
                    <a:pt x="504" y="850"/>
                    <a:pt x="510" y="846"/>
                  </a:cubicBezTo>
                  <a:cubicBezTo>
                    <a:pt x="512" y="845"/>
                    <a:pt x="514" y="844"/>
                    <a:pt x="516" y="842"/>
                  </a:cubicBezTo>
                  <a:cubicBezTo>
                    <a:pt x="512" y="853"/>
                    <a:pt x="508" y="864"/>
                    <a:pt x="505" y="875"/>
                  </a:cubicBezTo>
                  <a:moveTo>
                    <a:pt x="480" y="893"/>
                  </a:moveTo>
                  <a:cubicBezTo>
                    <a:pt x="479" y="894"/>
                    <a:pt x="477" y="895"/>
                    <a:pt x="475" y="896"/>
                  </a:cubicBezTo>
                  <a:cubicBezTo>
                    <a:pt x="468" y="901"/>
                    <a:pt x="462" y="907"/>
                    <a:pt x="455" y="912"/>
                  </a:cubicBezTo>
                  <a:cubicBezTo>
                    <a:pt x="459" y="900"/>
                    <a:pt x="463" y="889"/>
                    <a:pt x="466" y="878"/>
                  </a:cubicBezTo>
                  <a:cubicBezTo>
                    <a:pt x="468" y="876"/>
                    <a:pt x="471" y="874"/>
                    <a:pt x="473" y="873"/>
                  </a:cubicBezTo>
                  <a:cubicBezTo>
                    <a:pt x="479" y="868"/>
                    <a:pt x="485" y="864"/>
                    <a:pt x="491" y="860"/>
                  </a:cubicBezTo>
                  <a:cubicBezTo>
                    <a:pt x="488" y="871"/>
                    <a:pt x="484" y="882"/>
                    <a:pt x="480" y="893"/>
                  </a:cubicBezTo>
                  <a:moveTo>
                    <a:pt x="450" y="915"/>
                  </a:moveTo>
                  <a:cubicBezTo>
                    <a:pt x="441" y="922"/>
                    <a:pt x="432" y="929"/>
                    <a:pt x="423" y="935"/>
                  </a:cubicBezTo>
                  <a:cubicBezTo>
                    <a:pt x="427" y="925"/>
                    <a:pt x="430" y="914"/>
                    <a:pt x="433" y="903"/>
                  </a:cubicBezTo>
                  <a:cubicBezTo>
                    <a:pt x="443" y="895"/>
                    <a:pt x="452" y="888"/>
                    <a:pt x="462" y="881"/>
                  </a:cubicBezTo>
                  <a:cubicBezTo>
                    <a:pt x="459" y="892"/>
                    <a:pt x="454" y="904"/>
                    <a:pt x="450" y="915"/>
                  </a:cubicBezTo>
                  <a:moveTo>
                    <a:pt x="230" y="1029"/>
                  </a:moveTo>
                  <a:cubicBezTo>
                    <a:pt x="230" y="1030"/>
                    <a:pt x="229" y="1030"/>
                    <a:pt x="229" y="1030"/>
                  </a:cubicBezTo>
                  <a:cubicBezTo>
                    <a:pt x="230" y="1026"/>
                    <a:pt x="230" y="1022"/>
                    <a:pt x="231" y="1020"/>
                  </a:cubicBezTo>
                  <a:cubicBezTo>
                    <a:pt x="232" y="1017"/>
                    <a:pt x="232" y="1014"/>
                    <a:pt x="233" y="1011"/>
                  </a:cubicBezTo>
                  <a:cubicBezTo>
                    <a:pt x="242" y="1005"/>
                    <a:pt x="250" y="998"/>
                    <a:pt x="258" y="991"/>
                  </a:cubicBezTo>
                  <a:cubicBezTo>
                    <a:pt x="260" y="990"/>
                    <a:pt x="261" y="989"/>
                    <a:pt x="262" y="988"/>
                  </a:cubicBezTo>
                  <a:cubicBezTo>
                    <a:pt x="261" y="995"/>
                    <a:pt x="259" y="1002"/>
                    <a:pt x="257" y="1009"/>
                  </a:cubicBezTo>
                  <a:cubicBezTo>
                    <a:pt x="248" y="1016"/>
                    <a:pt x="239" y="1023"/>
                    <a:pt x="230" y="1029"/>
                  </a:cubicBezTo>
                  <a:moveTo>
                    <a:pt x="109" y="1077"/>
                  </a:moveTo>
                  <a:cubicBezTo>
                    <a:pt x="105" y="1081"/>
                    <a:pt x="100" y="1085"/>
                    <a:pt x="96" y="1089"/>
                  </a:cubicBezTo>
                  <a:cubicBezTo>
                    <a:pt x="99" y="1079"/>
                    <a:pt x="102" y="1068"/>
                    <a:pt x="103" y="1058"/>
                  </a:cubicBezTo>
                  <a:cubicBezTo>
                    <a:pt x="104" y="1054"/>
                    <a:pt x="105" y="1051"/>
                    <a:pt x="105" y="1048"/>
                  </a:cubicBezTo>
                  <a:cubicBezTo>
                    <a:pt x="107" y="1046"/>
                    <a:pt x="108" y="1045"/>
                    <a:pt x="109" y="1044"/>
                  </a:cubicBezTo>
                  <a:cubicBezTo>
                    <a:pt x="114" y="1038"/>
                    <a:pt x="119" y="1033"/>
                    <a:pt x="125" y="1027"/>
                  </a:cubicBezTo>
                  <a:cubicBezTo>
                    <a:pt x="123" y="1034"/>
                    <a:pt x="121" y="1040"/>
                    <a:pt x="119" y="1047"/>
                  </a:cubicBezTo>
                  <a:cubicBezTo>
                    <a:pt x="117" y="1056"/>
                    <a:pt x="114" y="1066"/>
                    <a:pt x="111" y="1075"/>
                  </a:cubicBezTo>
                  <a:cubicBezTo>
                    <a:pt x="110" y="1075"/>
                    <a:pt x="110" y="1076"/>
                    <a:pt x="109" y="1077"/>
                  </a:cubicBezTo>
                  <a:moveTo>
                    <a:pt x="87" y="1025"/>
                  </a:moveTo>
                  <a:cubicBezTo>
                    <a:pt x="89" y="1023"/>
                    <a:pt x="91" y="1022"/>
                    <a:pt x="92" y="1020"/>
                  </a:cubicBezTo>
                  <a:cubicBezTo>
                    <a:pt x="92" y="1034"/>
                    <a:pt x="90" y="1049"/>
                    <a:pt x="88" y="1063"/>
                  </a:cubicBezTo>
                  <a:cubicBezTo>
                    <a:pt x="84" y="1067"/>
                    <a:pt x="81" y="1071"/>
                    <a:pt x="77" y="1074"/>
                  </a:cubicBezTo>
                  <a:cubicBezTo>
                    <a:pt x="79" y="1065"/>
                    <a:pt x="81" y="1057"/>
                    <a:pt x="83" y="1048"/>
                  </a:cubicBezTo>
                  <a:cubicBezTo>
                    <a:pt x="85" y="1040"/>
                    <a:pt x="86" y="1033"/>
                    <a:pt x="87" y="1025"/>
                  </a:cubicBezTo>
                  <a:moveTo>
                    <a:pt x="142" y="970"/>
                  </a:moveTo>
                  <a:cubicBezTo>
                    <a:pt x="143" y="969"/>
                    <a:pt x="144" y="968"/>
                    <a:pt x="144" y="968"/>
                  </a:cubicBezTo>
                  <a:cubicBezTo>
                    <a:pt x="145" y="970"/>
                    <a:pt x="146" y="973"/>
                    <a:pt x="147" y="976"/>
                  </a:cubicBezTo>
                  <a:cubicBezTo>
                    <a:pt x="147" y="977"/>
                    <a:pt x="149" y="976"/>
                    <a:pt x="149" y="975"/>
                  </a:cubicBezTo>
                  <a:cubicBezTo>
                    <a:pt x="149" y="975"/>
                    <a:pt x="149" y="974"/>
                    <a:pt x="149" y="974"/>
                  </a:cubicBezTo>
                  <a:cubicBezTo>
                    <a:pt x="149" y="974"/>
                    <a:pt x="149" y="974"/>
                    <a:pt x="148" y="973"/>
                  </a:cubicBezTo>
                  <a:cubicBezTo>
                    <a:pt x="149" y="973"/>
                    <a:pt x="149" y="973"/>
                    <a:pt x="149" y="972"/>
                  </a:cubicBezTo>
                  <a:cubicBezTo>
                    <a:pt x="149" y="971"/>
                    <a:pt x="148" y="971"/>
                    <a:pt x="148" y="970"/>
                  </a:cubicBezTo>
                  <a:cubicBezTo>
                    <a:pt x="148" y="969"/>
                    <a:pt x="147" y="967"/>
                    <a:pt x="147" y="965"/>
                  </a:cubicBezTo>
                  <a:cubicBezTo>
                    <a:pt x="150" y="962"/>
                    <a:pt x="154" y="959"/>
                    <a:pt x="158" y="956"/>
                  </a:cubicBezTo>
                  <a:cubicBezTo>
                    <a:pt x="158" y="968"/>
                    <a:pt x="157" y="980"/>
                    <a:pt x="155" y="992"/>
                  </a:cubicBezTo>
                  <a:cubicBezTo>
                    <a:pt x="147" y="1000"/>
                    <a:pt x="139" y="1007"/>
                    <a:pt x="131" y="1015"/>
                  </a:cubicBezTo>
                  <a:cubicBezTo>
                    <a:pt x="134" y="1006"/>
                    <a:pt x="136" y="996"/>
                    <a:pt x="137" y="986"/>
                  </a:cubicBezTo>
                  <a:cubicBezTo>
                    <a:pt x="138" y="981"/>
                    <a:pt x="139" y="977"/>
                    <a:pt x="139" y="972"/>
                  </a:cubicBezTo>
                  <a:cubicBezTo>
                    <a:pt x="140" y="971"/>
                    <a:pt x="141" y="971"/>
                    <a:pt x="142" y="970"/>
                  </a:cubicBezTo>
                  <a:moveTo>
                    <a:pt x="140" y="967"/>
                  </a:moveTo>
                  <a:cubicBezTo>
                    <a:pt x="141" y="965"/>
                    <a:pt x="141" y="963"/>
                    <a:pt x="141" y="962"/>
                  </a:cubicBezTo>
                  <a:cubicBezTo>
                    <a:pt x="142" y="960"/>
                    <a:pt x="142" y="958"/>
                    <a:pt x="142" y="957"/>
                  </a:cubicBezTo>
                  <a:cubicBezTo>
                    <a:pt x="142" y="957"/>
                    <a:pt x="142" y="958"/>
                    <a:pt x="142" y="958"/>
                  </a:cubicBezTo>
                  <a:cubicBezTo>
                    <a:pt x="142" y="960"/>
                    <a:pt x="143" y="962"/>
                    <a:pt x="143" y="964"/>
                  </a:cubicBezTo>
                  <a:cubicBezTo>
                    <a:pt x="142" y="965"/>
                    <a:pt x="141" y="966"/>
                    <a:pt x="140" y="967"/>
                  </a:cubicBezTo>
                  <a:moveTo>
                    <a:pt x="132" y="996"/>
                  </a:moveTo>
                  <a:cubicBezTo>
                    <a:pt x="131" y="1004"/>
                    <a:pt x="129" y="1012"/>
                    <a:pt x="126" y="1021"/>
                  </a:cubicBezTo>
                  <a:cubicBezTo>
                    <a:pt x="121" y="1026"/>
                    <a:pt x="116" y="1031"/>
                    <a:pt x="111" y="1036"/>
                  </a:cubicBezTo>
                  <a:cubicBezTo>
                    <a:pt x="110" y="1038"/>
                    <a:pt x="108" y="1039"/>
                    <a:pt x="107" y="1041"/>
                  </a:cubicBezTo>
                  <a:cubicBezTo>
                    <a:pt x="109" y="1033"/>
                    <a:pt x="111" y="1026"/>
                    <a:pt x="112" y="1018"/>
                  </a:cubicBezTo>
                  <a:cubicBezTo>
                    <a:pt x="113" y="1010"/>
                    <a:pt x="115" y="1002"/>
                    <a:pt x="116" y="994"/>
                  </a:cubicBezTo>
                  <a:cubicBezTo>
                    <a:pt x="118" y="993"/>
                    <a:pt x="119" y="991"/>
                    <a:pt x="121" y="990"/>
                  </a:cubicBezTo>
                  <a:cubicBezTo>
                    <a:pt x="125" y="985"/>
                    <a:pt x="130" y="981"/>
                    <a:pt x="135" y="976"/>
                  </a:cubicBezTo>
                  <a:cubicBezTo>
                    <a:pt x="134" y="983"/>
                    <a:pt x="134" y="989"/>
                    <a:pt x="132" y="996"/>
                  </a:cubicBezTo>
                  <a:moveTo>
                    <a:pt x="104" y="1038"/>
                  </a:moveTo>
                  <a:cubicBezTo>
                    <a:pt x="104" y="1028"/>
                    <a:pt x="104" y="1019"/>
                    <a:pt x="102" y="1009"/>
                  </a:cubicBezTo>
                  <a:cubicBezTo>
                    <a:pt x="106" y="1005"/>
                    <a:pt x="109" y="1001"/>
                    <a:pt x="113" y="998"/>
                  </a:cubicBezTo>
                  <a:cubicBezTo>
                    <a:pt x="111" y="1011"/>
                    <a:pt x="107" y="1025"/>
                    <a:pt x="104" y="1038"/>
                  </a:cubicBezTo>
                  <a:moveTo>
                    <a:pt x="124" y="1042"/>
                  </a:moveTo>
                  <a:cubicBezTo>
                    <a:pt x="126" y="1036"/>
                    <a:pt x="128" y="1029"/>
                    <a:pt x="130" y="1022"/>
                  </a:cubicBezTo>
                  <a:cubicBezTo>
                    <a:pt x="138" y="1014"/>
                    <a:pt x="146" y="1006"/>
                    <a:pt x="154" y="998"/>
                  </a:cubicBezTo>
                  <a:cubicBezTo>
                    <a:pt x="154" y="998"/>
                    <a:pt x="154" y="998"/>
                    <a:pt x="154" y="998"/>
                  </a:cubicBezTo>
                  <a:cubicBezTo>
                    <a:pt x="153" y="1009"/>
                    <a:pt x="150" y="1019"/>
                    <a:pt x="147" y="1029"/>
                  </a:cubicBezTo>
                  <a:cubicBezTo>
                    <a:pt x="146" y="1033"/>
                    <a:pt x="145" y="1037"/>
                    <a:pt x="144" y="1040"/>
                  </a:cubicBezTo>
                  <a:cubicBezTo>
                    <a:pt x="134" y="1050"/>
                    <a:pt x="125" y="1060"/>
                    <a:pt x="116" y="1070"/>
                  </a:cubicBezTo>
                  <a:cubicBezTo>
                    <a:pt x="119" y="1061"/>
                    <a:pt x="122" y="1052"/>
                    <a:pt x="124" y="1042"/>
                  </a:cubicBezTo>
                  <a:moveTo>
                    <a:pt x="150" y="1032"/>
                  </a:moveTo>
                  <a:cubicBezTo>
                    <a:pt x="153" y="1020"/>
                    <a:pt x="156" y="1007"/>
                    <a:pt x="158" y="994"/>
                  </a:cubicBezTo>
                  <a:cubicBezTo>
                    <a:pt x="163" y="989"/>
                    <a:pt x="168" y="984"/>
                    <a:pt x="173" y="980"/>
                  </a:cubicBezTo>
                  <a:cubicBezTo>
                    <a:pt x="174" y="982"/>
                    <a:pt x="174" y="984"/>
                    <a:pt x="174" y="987"/>
                  </a:cubicBezTo>
                  <a:cubicBezTo>
                    <a:pt x="171" y="998"/>
                    <a:pt x="168" y="1008"/>
                    <a:pt x="165" y="1019"/>
                  </a:cubicBezTo>
                  <a:cubicBezTo>
                    <a:pt x="165" y="1019"/>
                    <a:pt x="165" y="1019"/>
                    <a:pt x="165" y="1019"/>
                  </a:cubicBezTo>
                  <a:cubicBezTo>
                    <a:pt x="159" y="1024"/>
                    <a:pt x="154" y="1030"/>
                    <a:pt x="149" y="1035"/>
                  </a:cubicBezTo>
                  <a:cubicBezTo>
                    <a:pt x="149" y="1034"/>
                    <a:pt x="149" y="1033"/>
                    <a:pt x="150" y="1032"/>
                  </a:cubicBezTo>
                  <a:moveTo>
                    <a:pt x="240" y="966"/>
                  </a:moveTo>
                  <a:cubicBezTo>
                    <a:pt x="239" y="970"/>
                    <a:pt x="238" y="974"/>
                    <a:pt x="238" y="978"/>
                  </a:cubicBezTo>
                  <a:cubicBezTo>
                    <a:pt x="232" y="983"/>
                    <a:pt x="226" y="987"/>
                    <a:pt x="220" y="992"/>
                  </a:cubicBezTo>
                  <a:cubicBezTo>
                    <a:pt x="217" y="994"/>
                    <a:pt x="215" y="996"/>
                    <a:pt x="212" y="998"/>
                  </a:cubicBezTo>
                  <a:cubicBezTo>
                    <a:pt x="214" y="991"/>
                    <a:pt x="216" y="984"/>
                    <a:pt x="218" y="977"/>
                  </a:cubicBezTo>
                  <a:cubicBezTo>
                    <a:pt x="226" y="971"/>
                    <a:pt x="234" y="965"/>
                    <a:pt x="242" y="958"/>
                  </a:cubicBezTo>
                  <a:cubicBezTo>
                    <a:pt x="241" y="961"/>
                    <a:pt x="240" y="963"/>
                    <a:pt x="240" y="966"/>
                  </a:cubicBezTo>
                  <a:moveTo>
                    <a:pt x="246" y="955"/>
                  </a:moveTo>
                  <a:cubicBezTo>
                    <a:pt x="255" y="948"/>
                    <a:pt x="265" y="941"/>
                    <a:pt x="275" y="934"/>
                  </a:cubicBezTo>
                  <a:cubicBezTo>
                    <a:pt x="273" y="941"/>
                    <a:pt x="272" y="947"/>
                    <a:pt x="270" y="953"/>
                  </a:cubicBezTo>
                  <a:cubicBezTo>
                    <a:pt x="261" y="960"/>
                    <a:pt x="251" y="968"/>
                    <a:pt x="242" y="975"/>
                  </a:cubicBezTo>
                  <a:cubicBezTo>
                    <a:pt x="243" y="968"/>
                    <a:pt x="244" y="962"/>
                    <a:pt x="246" y="955"/>
                  </a:cubicBezTo>
                  <a:moveTo>
                    <a:pt x="207" y="1003"/>
                  </a:moveTo>
                  <a:cubicBezTo>
                    <a:pt x="202" y="1007"/>
                    <a:pt x="196" y="1012"/>
                    <a:pt x="191" y="1017"/>
                  </a:cubicBezTo>
                  <a:cubicBezTo>
                    <a:pt x="192" y="1011"/>
                    <a:pt x="193" y="1004"/>
                    <a:pt x="195" y="998"/>
                  </a:cubicBezTo>
                  <a:cubicBezTo>
                    <a:pt x="201" y="992"/>
                    <a:pt x="207" y="986"/>
                    <a:pt x="214" y="981"/>
                  </a:cubicBezTo>
                  <a:cubicBezTo>
                    <a:pt x="212" y="988"/>
                    <a:pt x="209" y="995"/>
                    <a:pt x="207" y="1003"/>
                  </a:cubicBezTo>
                  <a:moveTo>
                    <a:pt x="172" y="1013"/>
                  </a:moveTo>
                  <a:cubicBezTo>
                    <a:pt x="171" y="1014"/>
                    <a:pt x="171" y="1014"/>
                    <a:pt x="170" y="1015"/>
                  </a:cubicBezTo>
                  <a:cubicBezTo>
                    <a:pt x="172" y="1010"/>
                    <a:pt x="173" y="1006"/>
                    <a:pt x="174" y="1001"/>
                  </a:cubicBezTo>
                  <a:cubicBezTo>
                    <a:pt x="174" y="1005"/>
                    <a:pt x="173" y="1009"/>
                    <a:pt x="172" y="1013"/>
                  </a:cubicBezTo>
                  <a:cubicBezTo>
                    <a:pt x="172" y="1013"/>
                    <a:pt x="172" y="1013"/>
                    <a:pt x="172" y="1013"/>
                  </a:cubicBezTo>
                  <a:moveTo>
                    <a:pt x="189" y="1007"/>
                  </a:moveTo>
                  <a:cubicBezTo>
                    <a:pt x="189" y="1008"/>
                    <a:pt x="188" y="1009"/>
                    <a:pt x="188" y="1010"/>
                  </a:cubicBezTo>
                  <a:cubicBezTo>
                    <a:pt x="188" y="1008"/>
                    <a:pt x="189" y="1006"/>
                    <a:pt x="189" y="1004"/>
                  </a:cubicBezTo>
                  <a:cubicBezTo>
                    <a:pt x="189" y="1003"/>
                    <a:pt x="189" y="1003"/>
                    <a:pt x="190" y="1003"/>
                  </a:cubicBezTo>
                  <a:cubicBezTo>
                    <a:pt x="189" y="1004"/>
                    <a:pt x="189" y="1006"/>
                    <a:pt x="189" y="1007"/>
                  </a:cubicBezTo>
                  <a:moveTo>
                    <a:pt x="189" y="999"/>
                  </a:moveTo>
                  <a:cubicBezTo>
                    <a:pt x="189" y="989"/>
                    <a:pt x="187" y="980"/>
                    <a:pt x="185" y="970"/>
                  </a:cubicBezTo>
                  <a:cubicBezTo>
                    <a:pt x="186" y="969"/>
                    <a:pt x="187" y="968"/>
                    <a:pt x="188" y="967"/>
                  </a:cubicBezTo>
                  <a:cubicBezTo>
                    <a:pt x="192" y="964"/>
                    <a:pt x="196" y="960"/>
                    <a:pt x="200" y="958"/>
                  </a:cubicBezTo>
                  <a:cubicBezTo>
                    <a:pt x="197" y="971"/>
                    <a:pt x="194" y="984"/>
                    <a:pt x="191" y="997"/>
                  </a:cubicBezTo>
                  <a:cubicBezTo>
                    <a:pt x="190" y="998"/>
                    <a:pt x="190" y="998"/>
                    <a:pt x="189" y="999"/>
                  </a:cubicBezTo>
                  <a:moveTo>
                    <a:pt x="156" y="1033"/>
                  </a:moveTo>
                  <a:cubicBezTo>
                    <a:pt x="158" y="1031"/>
                    <a:pt x="161" y="1028"/>
                    <a:pt x="163" y="1026"/>
                  </a:cubicBezTo>
                  <a:cubicBezTo>
                    <a:pt x="163" y="1027"/>
                    <a:pt x="163" y="1027"/>
                    <a:pt x="163" y="1028"/>
                  </a:cubicBezTo>
                  <a:cubicBezTo>
                    <a:pt x="161" y="1034"/>
                    <a:pt x="159" y="1041"/>
                    <a:pt x="158" y="1047"/>
                  </a:cubicBezTo>
                  <a:cubicBezTo>
                    <a:pt x="156" y="1049"/>
                    <a:pt x="154" y="1051"/>
                    <a:pt x="151" y="1053"/>
                  </a:cubicBezTo>
                  <a:cubicBezTo>
                    <a:pt x="148" y="1056"/>
                    <a:pt x="145" y="1059"/>
                    <a:pt x="142" y="1062"/>
                  </a:cubicBezTo>
                  <a:cubicBezTo>
                    <a:pt x="143" y="1055"/>
                    <a:pt x="145" y="1049"/>
                    <a:pt x="147" y="1043"/>
                  </a:cubicBezTo>
                  <a:cubicBezTo>
                    <a:pt x="150" y="1040"/>
                    <a:pt x="153" y="1037"/>
                    <a:pt x="156" y="1033"/>
                  </a:cubicBezTo>
                  <a:moveTo>
                    <a:pt x="168" y="1022"/>
                  </a:moveTo>
                  <a:cubicBezTo>
                    <a:pt x="168" y="1022"/>
                    <a:pt x="168" y="1021"/>
                    <a:pt x="168" y="1021"/>
                  </a:cubicBezTo>
                  <a:cubicBezTo>
                    <a:pt x="169" y="1021"/>
                    <a:pt x="170" y="1020"/>
                    <a:pt x="171" y="1019"/>
                  </a:cubicBezTo>
                  <a:cubicBezTo>
                    <a:pt x="171" y="1023"/>
                    <a:pt x="171" y="1028"/>
                    <a:pt x="170" y="1032"/>
                  </a:cubicBezTo>
                  <a:cubicBezTo>
                    <a:pt x="170" y="1034"/>
                    <a:pt x="169" y="1035"/>
                    <a:pt x="169" y="1036"/>
                  </a:cubicBezTo>
                  <a:cubicBezTo>
                    <a:pt x="167" y="1038"/>
                    <a:pt x="165" y="1041"/>
                    <a:pt x="162" y="1043"/>
                  </a:cubicBezTo>
                  <a:cubicBezTo>
                    <a:pt x="164" y="1036"/>
                    <a:pt x="166" y="1029"/>
                    <a:pt x="168" y="1022"/>
                  </a:cubicBezTo>
                  <a:moveTo>
                    <a:pt x="186" y="1038"/>
                  </a:moveTo>
                  <a:cubicBezTo>
                    <a:pt x="187" y="1033"/>
                    <a:pt x="188" y="1028"/>
                    <a:pt x="189" y="1023"/>
                  </a:cubicBezTo>
                  <a:cubicBezTo>
                    <a:pt x="194" y="1018"/>
                    <a:pt x="200" y="1014"/>
                    <a:pt x="205" y="1009"/>
                  </a:cubicBezTo>
                  <a:cubicBezTo>
                    <a:pt x="202" y="1018"/>
                    <a:pt x="200" y="1027"/>
                    <a:pt x="197" y="1035"/>
                  </a:cubicBezTo>
                  <a:cubicBezTo>
                    <a:pt x="194" y="1038"/>
                    <a:pt x="191" y="1041"/>
                    <a:pt x="188" y="1043"/>
                  </a:cubicBezTo>
                  <a:cubicBezTo>
                    <a:pt x="186" y="1044"/>
                    <a:pt x="185" y="1046"/>
                    <a:pt x="183" y="1047"/>
                  </a:cubicBezTo>
                  <a:cubicBezTo>
                    <a:pt x="184" y="1044"/>
                    <a:pt x="185" y="1041"/>
                    <a:pt x="186" y="1038"/>
                  </a:cubicBezTo>
                  <a:moveTo>
                    <a:pt x="203" y="1030"/>
                  </a:moveTo>
                  <a:cubicBezTo>
                    <a:pt x="205" y="1022"/>
                    <a:pt x="208" y="1013"/>
                    <a:pt x="210" y="1005"/>
                  </a:cubicBezTo>
                  <a:cubicBezTo>
                    <a:pt x="219" y="997"/>
                    <a:pt x="228" y="990"/>
                    <a:pt x="237" y="983"/>
                  </a:cubicBezTo>
                  <a:cubicBezTo>
                    <a:pt x="236" y="988"/>
                    <a:pt x="235" y="992"/>
                    <a:pt x="234" y="996"/>
                  </a:cubicBezTo>
                  <a:cubicBezTo>
                    <a:pt x="233" y="1000"/>
                    <a:pt x="232" y="1005"/>
                    <a:pt x="231" y="1009"/>
                  </a:cubicBezTo>
                  <a:cubicBezTo>
                    <a:pt x="221" y="1016"/>
                    <a:pt x="212" y="1023"/>
                    <a:pt x="203" y="1031"/>
                  </a:cubicBezTo>
                  <a:cubicBezTo>
                    <a:pt x="203" y="1031"/>
                    <a:pt x="203" y="1030"/>
                    <a:pt x="203" y="1030"/>
                  </a:cubicBezTo>
                  <a:moveTo>
                    <a:pt x="240" y="980"/>
                  </a:moveTo>
                  <a:cubicBezTo>
                    <a:pt x="250" y="973"/>
                    <a:pt x="259" y="966"/>
                    <a:pt x="269" y="959"/>
                  </a:cubicBezTo>
                  <a:cubicBezTo>
                    <a:pt x="268" y="963"/>
                    <a:pt x="267" y="968"/>
                    <a:pt x="266" y="972"/>
                  </a:cubicBezTo>
                  <a:cubicBezTo>
                    <a:pt x="265" y="976"/>
                    <a:pt x="265" y="979"/>
                    <a:pt x="264" y="982"/>
                  </a:cubicBezTo>
                  <a:cubicBezTo>
                    <a:pt x="264" y="982"/>
                    <a:pt x="263" y="982"/>
                    <a:pt x="263" y="983"/>
                  </a:cubicBezTo>
                  <a:cubicBezTo>
                    <a:pt x="254" y="990"/>
                    <a:pt x="244" y="998"/>
                    <a:pt x="235" y="1005"/>
                  </a:cubicBezTo>
                  <a:cubicBezTo>
                    <a:pt x="237" y="997"/>
                    <a:pt x="239" y="989"/>
                    <a:pt x="240" y="980"/>
                  </a:cubicBezTo>
                  <a:moveTo>
                    <a:pt x="328" y="869"/>
                  </a:moveTo>
                  <a:cubicBezTo>
                    <a:pt x="328" y="869"/>
                    <a:pt x="328" y="870"/>
                    <a:pt x="329" y="870"/>
                  </a:cubicBezTo>
                  <a:cubicBezTo>
                    <a:pt x="330" y="871"/>
                    <a:pt x="331" y="870"/>
                    <a:pt x="331" y="869"/>
                  </a:cubicBezTo>
                  <a:cubicBezTo>
                    <a:pt x="331" y="869"/>
                    <a:pt x="331" y="868"/>
                    <a:pt x="330" y="868"/>
                  </a:cubicBezTo>
                  <a:cubicBezTo>
                    <a:pt x="335" y="866"/>
                    <a:pt x="339" y="863"/>
                    <a:pt x="344" y="861"/>
                  </a:cubicBezTo>
                  <a:cubicBezTo>
                    <a:pt x="347" y="875"/>
                    <a:pt x="344" y="890"/>
                    <a:pt x="340" y="904"/>
                  </a:cubicBezTo>
                  <a:cubicBezTo>
                    <a:pt x="335" y="907"/>
                    <a:pt x="330" y="911"/>
                    <a:pt x="325" y="915"/>
                  </a:cubicBezTo>
                  <a:cubicBezTo>
                    <a:pt x="322" y="917"/>
                    <a:pt x="320" y="918"/>
                    <a:pt x="317" y="920"/>
                  </a:cubicBezTo>
                  <a:cubicBezTo>
                    <a:pt x="318" y="919"/>
                    <a:pt x="318" y="918"/>
                    <a:pt x="318" y="917"/>
                  </a:cubicBezTo>
                  <a:cubicBezTo>
                    <a:pt x="320" y="902"/>
                    <a:pt x="321" y="887"/>
                    <a:pt x="321" y="872"/>
                  </a:cubicBezTo>
                  <a:cubicBezTo>
                    <a:pt x="323" y="871"/>
                    <a:pt x="326" y="870"/>
                    <a:pt x="328" y="869"/>
                  </a:cubicBezTo>
                  <a:moveTo>
                    <a:pt x="321" y="923"/>
                  </a:moveTo>
                  <a:cubicBezTo>
                    <a:pt x="327" y="918"/>
                    <a:pt x="332" y="913"/>
                    <a:pt x="339" y="909"/>
                  </a:cubicBezTo>
                  <a:cubicBezTo>
                    <a:pt x="339" y="909"/>
                    <a:pt x="339" y="909"/>
                    <a:pt x="340" y="908"/>
                  </a:cubicBezTo>
                  <a:cubicBezTo>
                    <a:pt x="338" y="915"/>
                    <a:pt x="337" y="921"/>
                    <a:pt x="335" y="927"/>
                  </a:cubicBezTo>
                  <a:cubicBezTo>
                    <a:pt x="327" y="933"/>
                    <a:pt x="320" y="938"/>
                    <a:pt x="312" y="944"/>
                  </a:cubicBezTo>
                  <a:cubicBezTo>
                    <a:pt x="313" y="938"/>
                    <a:pt x="315" y="932"/>
                    <a:pt x="316" y="926"/>
                  </a:cubicBezTo>
                  <a:cubicBezTo>
                    <a:pt x="318" y="925"/>
                    <a:pt x="319" y="924"/>
                    <a:pt x="321" y="923"/>
                  </a:cubicBezTo>
                  <a:moveTo>
                    <a:pt x="309" y="947"/>
                  </a:moveTo>
                  <a:cubicBezTo>
                    <a:pt x="302" y="951"/>
                    <a:pt x="296" y="956"/>
                    <a:pt x="290" y="961"/>
                  </a:cubicBezTo>
                  <a:cubicBezTo>
                    <a:pt x="292" y="954"/>
                    <a:pt x="293" y="947"/>
                    <a:pt x="295" y="941"/>
                  </a:cubicBezTo>
                  <a:cubicBezTo>
                    <a:pt x="301" y="936"/>
                    <a:pt x="307" y="932"/>
                    <a:pt x="313" y="928"/>
                  </a:cubicBezTo>
                  <a:cubicBezTo>
                    <a:pt x="312" y="934"/>
                    <a:pt x="310" y="940"/>
                    <a:pt x="309" y="947"/>
                  </a:cubicBezTo>
                  <a:moveTo>
                    <a:pt x="286" y="964"/>
                  </a:moveTo>
                  <a:cubicBezTo>
                    <a:pt x="280" y="969"/>
                    <a:pt x="274" y="973"/>
                    <a:pt x="268" y="978"/>
                  </a:cubicBezTo>
                  <a:cubicBezTo>
                    <a:pt x="268" y="978"/>
                    <a:pt x="268" y="977"/>
                    <a:pt x="269" y="977"/>
                  </a:cubicBezTo>
                  <a:cubicBezTo>
                    <a:pt x="270" y="970"/>
                    <a:pt x="272" y="963"/>
                    <a:pt x="273" y="956"/>
                  </a:cubicBezTo>
                  <a:cubicBezTo>
                    <a:pt x="277" y="953"/>
                    <a:pt x="281" y="951"/>
                    <a:pt x="284" y="948"/>
                  </a:cubicBezTo>
                  <a:cubicBezTo>
                    <a:pt x="287" y="946"/>
                    <a:pt x="289" y="945"/>
                    <a:pt x="291" y="943"/>
                  </a:cubicBezTo>
                  <a:cubicBezTo>
                    <a:pt x="289" y="950"/>
                    <a:pt x="288" y="957"/>
                    <a:pt x="286" y="964"/>
                  </a:cubicBezTo>
                  <a:moveTo>
                    <a:pt x="267" y="984"/>
                  </a:moveTo>
                  <a:cubicBezTo>
                    <a:pt x="273" y="980"/>
                    <a:pt x="278" y="975"/>
                    <a:pt x="284" y="971"/>
                  </a:cubicBezTo>
                  <a:cubicBezTo>
                    <a:pt x="284" y="971"/>
                    <a:pt x="284" y="972"/>
                    <a:pt x="284" y="973"/>
                  </a:cubicBezTo>
                  <a:cubicBezTo>
                    <a:pt x="282" y="980"/>
                    <a:pt x="279" y="987"/>
                    <a:pt x="277" y="994"/>
                  </a:cubicBezTo>
                  <a:cubicBezTo>
                    <a:pt x="274" y="996"/>
                    <a:pt x="272" y="998"/>
                    <a:pt x="269" y="1000"/>
                  </a:cubicBezTo>
                  <a:cubicBezTo>
                    <a:pt x="267" y="1001"/>
                    <a:pt x="264" y="1003"/>
                    <a:pt x="262" y="1005"/>
                  </a:cubicBezTo>
                  <a:cubicBezTo>
                    <a:pt x="263" y="998"/>
                    <a:pt x="265" y="991"/>
                    <a:pt x="267" y="984"/>
                  </a:cubicBezTo>
                  <a:moveTo>
                    <a:pt x="286" y="976"/>
                  </a:moveTo>
                  <a:cubicBezTo>
                    <a:pt x="287" y="973"/>
                    <a:pt x="288" y="970"/>
                    <a:pt x="288" y="967"/>
                  </a:cubicBezTo>
                  <a:cubicBezTo>
                    <a:pt x="295" y="962"/>
                    <a:pt x="301" y="957"/>
                    <a:pt x="307" y="953"/>
                  </a:cubicBezTo>
                  <a:cubicBezTo>
                    <a:pt x="306" y="957"/>
                    <a:pt x="305" y="962"/>
                    <a:pt x="304" y="967"/>
                  </a:cubicBezTo>
                  <a:cubicBezTo>
                    <a:pt x="304" y="970"/>
                    <a:pt x="303" y="974"/>
                    <a:pt x="302" y="977"/>
                  </a:cubicBezTo>
                  <a:cubicBezTo>
                    <a:pt x="295" y="982"/>
                    <a:pt x="288" y="986"/>
                    <a:pt x="282" y="991"/>
                  </a:cubicBezTo>
                  <a:cubicBezTo>
                    <a:pt x="283" y="986"/>
                    <a:pt x="285" y="981"/>
                    <a:pt x="286" y="976"/>
                  </a:cubicBezTo>
                  <a:moveTo>
                    <a:pt x="308" y="964"/>
                  </a:moveTo>
                  <a:cubicBezTo>
                    <a:pt x="308" y="959"/>
                    <a:pt x="309" y="955"/>
                    <a:pt x="310" y="950"/>
                  </a:cubicBezTo>
                  <a:cubicBezTo>
                    <a:pt x="318" y="944"/>
                    <a:pt x="326" y="938"/>
                    <a:pt x="334" y="932"/>
                  </a:cubicBezTo>
                  <a:cubicBezTo>
                    <a:pt x="332" y="941"/>
                    <a:pt x="330" y="950"/>
                    <a:pt x="327" y="959"/>
                  </a:cubicBezTo>
                  <a:cubicBezTo>
                    <a:pt x="327" y="959"/>
                    <a:pt x="327" y="960"/>
                    <a:pt x="327" y="961"/>
                  </a:cubicBezTo>
                  <a:cubicBezTo>
                    <a:pt x="322" y="964"/>
                    <a:pt x="316" y="968"/>
                    <a:pt x="311" y="972"/>
                  </a:cubicBezTo>
                  <a:cubicBezTo>
                    <a:pt x="309" y="973"/>
                    <a:pt x="307" y="974"/>
                    <a:pt x="306" y="975"/>
                  </a:cubicBezTo>
                  <a:cubicBezTo>
                    <a:pt x="306" y="971"/>
                    <a:pt x="307" y="968"/>
                    <a:pt x="308" y="964"/>
                  </a:cubicBezTo>
                  <a:moveTo>
                    <a:pt x="319" y="971"/>
                  </a:moveTo>
                  <a:cubicBezTo>
                    <a:pt x="321" y="970"/>
                    <a:pt x="323" y="968"/>
                    <a:pt x="325" y="967"/>
                  </a:cubicBezTo>
                  <a:cubicBezTo>
                    <a:pt x="324" y="971"/>
                    <a:pt x="323" y="976"/>
                    <a:pt x="321" y="980"/>
                  </a:cubicBezTo>
                  <a:cubicBezTo>
                    <a:pt x="321" y="981"/>
                    <a:pt x="320" y="981"/>
                    <a:pt x="319" y="982"/>
                  </a:cubicBezTo>
                  <a:cubicBezTo>
                    <a:pt x="312" y="987"/>
                    <a:pt x="306" y="992"/>
                    <a:pt x="299" y="997"/>
                  </a:cubicBezTo>
                  <a:cubicBezTo>
                    <a:pt x="301" y="992"/>
                    <a:pt x="303" y="986"/>
                    <a:pt x="304" y="981"/>
                  </a:cubicBezTo>
                  <a:cubicBezTo>
                    <a:pt x="309" y="977"/>
                    <a:pt x="314" y="974"/>
                    <a:pt x="319" y="971"/>
                  </a:cubicBezTo>
                  <a:moveTo>
                    <a:pt x="330" y="963"/>
                  </a:moveTo>
                  <a:cubicBezTo>
                    <a:pt x="338" y="958"/>
                    <a:pt x="345" y="953"/>
                    <a:pt x="352" y="948"/>
                  </a:cubicBezTo>
                  <a:cubicBezTo>
                    <a:pt x="351" y="953"/>
                    <a:pt x="349" y="957"/>
                    <a:pt x="347" y="962"/>
                  </a:cubicBezTo>
                  <a:cubicBezTo>
                    <a:pt x="340" y="967"/>
                    <a:pt x="333" y="972"/>
                    <a:pt x="326" y="976"/>
                  </a:cubicBezTo>
                  <a:cubicBezTo>
                    <a:pt x="328" y="972"/>
                    <a:pt x="329" y="968"/>
                    <a:pt x="330" y="963"/>
                  </a:cubicBezTo>
                  <a:moveTo>
                    <a:pt x="344" y="968"/>
                  </a:moveTo>
                  <a:cubicBezTo>
                    <a:pt x="343" y="971"/>
                    <a:pt x="341" y="974"/>
                    <a:pt x="340" y="977"/>
                  </a:cubicBezTo>
                  <a:cubicBezTo>
                    <a:pt x="338" y="983"/>
                    <a:pt x="335" y="989"/>
                    <a:pt x="333" y="995"/>
                  </a:cubicBezTo>
                  <a:cubicBezTo>
                    <a:pt x="333" y="996"/>
                    <a:pt x="333" y="997"/>
                    <a:pt x="332" y="998"/>
                  </a:cubicBezTo>
                  <a:cubicBezTo>
                    <a:pt x="327" y="1001"/>
                    <a:pt x="322" y="1004"/>
                    <a:pt x="316" y="1007"/>
                  </a:cubicBezTo>
                  <a:cubicBezTo>
                    <a:pt x="319" y="999"/>
                    <a:pt x="322" y="990"/>
                    <a:pt x="325" y="981"/>
                  </a:cubicBezTo>
                  <a:cubicBezTo>
                    <a:pt x="331" y="977"/>
                    <a:pt x="338" y="972"/>
                    <a:pt x="344" y="968"/>
                  </a:cubicBezTo>
                  <a:moveTo>
                    <a:pt x="341" y="985"/>
                  </a:moveTo>
                  <a:cubicBezTo>
                    <a:pt x="344" y="977"/>
                    <a:pt x="347" y="970"/>
                    <a:pt x="350" y="963"/>
                  </a:cubicBezTo>
                  <a:cubicBezTo>
                    <a:pt x="360" y="957"/>
                    <a:pt x="369" y="950"/>
                    <a:pt x="379" y="943"/>
                  </a:cubicBezTo>
                  <a:cubicBezTo>
                    <a:pt x="376" y="952"/>
                    <a:pt x="374" y="961"/>
                    <a:pt x="371" y="969"/>
                  </a:cubicBezTo>
                  <a:cubicBezTo>
                    <a:pt x="370" y="970"/>
                    <a:pt x="370" y="972"/>
                    <a:pt x="370" y="973"/>
                  </a:cubicBezTo>
                  <a:cubicBezTo>
                    <a:pt x="365" y="977"/>
                    <a:pt x="360" y="980"/>
                    <a:pt x="355" y="983"/>
                  </a:cubicBezTo>
                  <a:cubicBezTo>
                    <a:pt x="350" y="987"/>
                    <a:pt x="344" y="991"/>
                    <a:pt x="338" y="994"/>
                  </a:cubicBezTo>
                  <a:cubicBezTo>
                    <a:pt x="339" y="991"/>
                    <a:pt x="340" y="987"/>
                    <a:pt x="341" y="985"/>
                  </a:cubicBezTo>
                  <a:moveTo>
                    <a:pt x="379" y="953"/>
                  </a:moveTo>
                  <a:cubicBezTo>
                    <a:pt x="380" y="949"/>
                    <a:pt x="382" y="944"/>
                    <a:pt x="383" y="940"/>
                  </a:cubicBezTo>
                  <a:cubicBezTo>
                    <a:pt x="388" y="936"/>
                    <a:pt x="394" y="932"/>
                    <a:pt x="399" y="929"/>
                  </a:cubicBezTo>
                  <a:cubicBezTo>
                    <a:pt x="401" y="927"/>
                    <a:pt x="403" y="926"/>
                    <a:pt x="404" y="925"/>
                  </a:cubicBezTo>
                  <a:cubicBezTo>
                    <a:pt x="404" y="927"/>
                    <a:pt x="403" y="930"/>
                    <a:pt x="402" y="932"/>
                  </a:cubicBezTo>
                  <a:cubicBezTo>
                    <a:pt x="399" y="940"/>
                    <a:pt x="396" y="948"/>
                    <a:pt x="394" y="957"/>
                  </a:cubicBezTo>
                  <a:cubicBezTo>
                    <a:pt x="387" y="961"/>
                    <a:pt x="381" y="965"/>
                    <a:pt x="374" y="970"/>
                  </a:cubicBezTo>
                  <a:cubicBezTo>
                    <a:pt x="376" y="964"/>
                    <a:pt x="377" y="958"/>
                    <a:pt x="379" y="953"/>
                  </a:cubicBezTo>
                  <a:moveTo>
                    <a:pt x="403" y="938"/>
                  </a:moveTo>
                  <a:cubicBezTo>
                    <a:pt x="405" y="932"/>
                    <a:pt x="407" y="927"/>
                    <a:pt x="409" y="921"/>
                  </a:cubicBezTo>
                  <a:cubicBezTo>
                    <a:pt x="415" y="916"/>
                    <a:pt x="422" y="911"/>
                    <a:pt x="428" y="906"/>
                  </a:cubicBezTo>
                  <a:cubicBezTo>
                    <a:pt x="426" y="916"/>
                    <a:pt x="423" y="925"/>
                    <a:pt x="420" y="934"/>
                  </a:cubicBezTo>
                  <a:cubicBezTo>
                    <a:pt x="420" y="936"/>
                    <a:pt x="419" y="937"/>
                    <a:pt x="418" y="939"/>
                  </a:cubicBezTo>
                  <a:cubicBezTo>
                    <a:pt x="412" y="944"/>
                    <a:pt x="405" y="949"/>
                    <a:pt x="398" y="953"/>
                  </a:cubicBezTo>
                  <a:cubicBezTo>
                    <a:pt x="400" y="948"/>
                    <a:pt x="402" y="943"/>
                    <a:pt x="403" y="938"/>
                  </a:cubicBezTo>
                  <a:moveTo>
                    <a:pt x="432" y="892"/>
                  </a:moveTo>
                  <a:cubicBezTo>
                    <a:pt x="431" y="895"/>
                    <a:pt x="431" y="898"/>
                    <a:pt x="430" y="900"/>
                  </a:cubicBezTo>
                  <a:cubicBezTo>
                    <a:pt x="424" y="905"/>
                    <a:pt x="417" y="910"/>
                    <a:pt x="411" y="915"/>
                  </a:cubicBezTo>
                  <a:cubicBezTo>
                    <a:pt x="412" y="911"/>
                    <a:pt x="413" y="907"/>
                    <a:pt x="415" y="902"/>
                  </a:cubicBezTo>
                  <a:cubicBezTo>
                    <a:pt x="421" y="898"/>
                    <a:pt x="427" y="893"/>
                    <a:pt x="433" y="888"/>
                  </a:cubicBezTo>
                  <a:cubicBezTo>
                    <a:pt x="433" y="890"/>
                    <a:pt x="432" y="891"/>
                    <a:pt x="432" y="892"/>
                  </a:cubicBezTo>
                  <a:moveTo>
                    <a:pt x="406" y="919"/>
                  </a:moveTo>
                  <a:cubicBezTo>
                    <a:pt x="403" y="921"/>
                    <a:pt x="400" y="923"/>
                    <a:pt x="397" y="925"/>
                  </a:cubicBezTo>
                  <a:cubicBezTo>
                    <a:pt x="393" y="929"/>
                    <a:pt x="389" y="932"/>
                    <a:pt x="385" y="935"/>
                  </a:cubicBezTo>
                  <a:cubicBezTo>
                    <a:pt x="386" y="930"/>
                    <a:pt x="388" y="926"/>
                    <a:pt x="389" y="921"/>
                  </a:cubicBezTo>
                  <a:cubicBezTo>
                    <a:pt x="393" y="918"/>
                    <a:pt x="398" y="915"/>
                    <a:pt x="402" y="911"/>
                  </a:cubicBezTo>
                  <a:cubicBezTo>
                    <a:pt x="405" y="909"/>
                    <a:pt x="408" y="907"/>
                    <a:pt x="411" y="905"/>
                  </a:cubicBezTo>
                  <a:cubicBezTo>
                    <a:pt x="409" y="910"/>
                    <a:pt x="408" y="914"/>
                    <a:pt x="406" y="919"/>
                  </a:cubicBezTo>
                  <a:moveTo>
                    <a:pt x="382" y="931"/>
                  </a:moveTo>
                  <a:cubicBezTo>
                    <a:pt x="382" y="933"/>
                    <a:pt x="381" y="936"/>
                    <a:pt x="380" y="938"/>
                  </a:cubicBezTo>
                  <a:cubicBezTo>
                    <a:pt x="371" y="944"/>
                    <a:pt x="362" y="951"/>
                    <a:pt x="353" y="957"/>
                  </a:cubicBezTo>
                  <a:cubicBezTo>
                    <a:pt x="355" y="953"/>
                    <a:pt x="356" y="949"/>
                    <a:pt x="358" y="944"/>
                  </a:cubicBezTo>
                  <a:cubicBezTo>
                    <a:pt x="367" y="938"/>
                    <a:pt x="376" y="931"/>
                    <a:pt x="385" y="925"/>
                  </a:cubicBezTo>
                  <a:cubicBezTo>
                    <a:pt x="384" y="927"/>
                    <a:pt x="383" y="929"/>
                    <a:pt x="382" y="931"/>
                  </a:cubicBezTo>
                  <a:moveTo>
                    <a:pt x="360" y="937"/>
                  </a:moveTo>
                  <a:cubicBezTo>
                    <a:pt x="363" y="927"/>
                    <a:pt x="366" y="917"/>
                    <a:pt x="368" y="907"/>
                  </a:cubicBezTo>
                  <a:cubicBezTo>
                    <a:pt x="377" y="901"/>
                    <a:pt x="385" y="895"/>
                    <a:pt x="393" y="889"/>
                  </a:cubicBezTo>
                  <a:cubicBezTo>
                    <a:pt x="392" y="898"/>
                    <a:pt x="389" y="908"/>
                    <a:pt x="387" y="918"/>
                  </a:cubicBezTo>
                  <a:cubicBezTo>
                    <a:pt x="378" y="924"/>
                    <a:pt x="369" y="931"/>
                    <a:pt x="360" y="937"/>
                  </a:cubicBezTo>
                  <a:moveTo>
                    <a:pt x="356" y="936"/>
                  </a:moveTo>
                  <a:cubicBezTo>
                    <a:pt x="356" y="938"/>
                    <a:pt x="355" y="939"/>
                    <a:pt x="355" y="941"/>
                  </a:cubicBezTo>
                  <a:cubicBezTo>
                    <a:pt x="347" y="947"/>
                    <a:pt x="340" y="952"/>
                    <a:pt x="332" y="957"/>
                  </a:cubicBezTo>
                  <a:cubicBezTo>
                    <a:pt x="334" y="948"/>
                    <a:pt x="337" y="938"/>
                    <a:pt x="339" y="929"/>
                  </a:cubicBezTo>
                  <a:cubicBezTo>
                    <a:pt x="347" y="922"/>
                    <a:pt x="355" y="916"/>
                    <a:pt x="364" y="910"/>
                  </a:cubicBezTo>
                  <a:cubicBezTo>
                    <a:pt x="361" y="919"/>
                    <a:pt x="359" y="927"/>
                    <a:pt x="356" y="936"/>
                  </a:cubicBezTo>
                  <a:moveTo>
                    <a:pt x="358" y="854"/>
                  </a:moveTo>
                  <a:cubicBezTo>
                    <a:pt x="359" y="854"/>
                    <a:pt x="359" y="855"/>
                    <a:pt x="359" y="855"/>
                  </a:cubicBezTo>
                  <a:cubicBezTo>
                    <a:pt x="359" y="855"/>
                    <a:pt x="358" y="854"/>
                    <a:pt x="358" y="854"/>
                  </a:cubicBezTo>
                  <a:cubicBezTo>
                    <a:pt x="358" y="854"/>
                    <a:pt x="358" y="854"/>
                    <a:pt x="358" y="854"/>
                  </a:cubicBezTo>
                  <a:moveTo>
                    <a:pt x="353" y="842"/>
                  </a:moveTo>
                  <a:cubicBezTo>
                    <a:pt x="353" y="843"/>
                    <a:pt x="353" y="843"/>
                    <a:pt x="353" y="843"/>
                  </a:cubicBezTo>
                  <a:cubicBezTo>
                    <a:pt x="344" y="848"/>
                    <a:pt x="335" y="852"/>
                    <a:pt x="326" y="856"/>
                  </a:cubicBezTo>
                  <a:cubicBezTo>
                    <a:pt x="326" y="853"/>
                    <a:pt x="325" y="850"/>
                    <a:pt x="325" y="847"/>
                  </a:cubicBezTo>
                  <a:cubicBezTo>
                    <a:pt x="333" y="843"/>
                    <a:pt x="342" y="840"/>
                    <a:pt x="351" y="836"/>
                  </a:cubicBezTo>
                  <a:cubicBezTo>
                    <a:pt x="351" y="838"/>
                    <a:pt x="352" y="840"/>
                    <a:pt x="353" y="842"/>
                  </a:cubicBezTo>
                  <a:moveTo>
                    <a:pt x="322" y="851"/>
                  </a:moveTo>
                  <a:cubicBezTo>
                    <a:pt x="323" y="853"/>
                    <a:pt x="323" y="856"/>
                    <a:pt x="323" y="858"/>
                  </a:cubicBezTo>
                  <a:cubicBezTo>
                    <a:pt x="318" y="860"/>
                    <a:pt x="313" y="863"/>
                    <a:pt x="308" y="866"/>
                  </a:cubicBezTo>
                  <a:cubicBezTo>
                    <a:pt x="308" y="865"/>
                    <a:pt x="308" y="866"/>
                    <a:pt x="308" y="866"/>
                  </a:cubicBezTo>
                  <a:cubicBezTo>
                    <a:pt x="307" y="866"/>
                    <a:pt x="307" y="866"/>
                    <a:pt x="307" y="866"/>
                  </a:cubicBezTo>
                  <a:cubicBezTo>
                    <a:pt x="306" y="863"/>
                    <a:pt x="306" y="859"/>
                    <a:pt x="305" y="855"/>
                  </a:cubicBezTo>
                  <a:cubicBezTo>
                    <a:pt x="311" y="853"/>
                    <a:pt x="316" y="851"/>
                    <a:pt x="322" y="848"/>
                  </a:cubicBezTo>
                  <a:cubicBezTo>
                    <a:pt x="322" y="849"/>
                    <a:pt x="322" y="850"/>
                    <a:pt x="322" y="851"/>
                  </a:cubicBezTo>
                  <a:moveTo>
                    <a:pt x="310" y="878"/>
                  </a:moveTo>
                  <a:cubicBezTo>
                    <a:pt x="310" y="879"/>
                    <a:pt x="310" y="880"/>
                    <a:pt x="310" y="881"/>
                  </a:cubicBezTo>
                  <a:cubicBezTo>
                    <a:pt x="310" y="880"/>
                    <a:pt x="310" y="879"/>
                    <a:pt x="309" y="878"/>
                  </a:cubicBezTo>
                  <a:cubicBezTo>
                    <a:pt x="310" y="878"/>
                    <a:pt x="310" y="878"/>
                    <a:pt x="310" y="878"/>
                  </a:cubicBezTo>
                  <a:moveTo>
                    <a:pt x="311" y="890"/>
                  </a:moveTo>
                  <a:cubicBezTo>
                    <a:pt x="312" y="892"/>
                    <a:pt x="314" y="891"/>
                    <a:pt x="314" y="889"/>
                  </a:cubicBezTo>
                  <a:cubicBezTo>
                    <a:pt x="313" y="885"/>
                    <a:pt x="313" y="881"/>
                    <a:pt x="312" y="877"/>
                  </a:cubicBezTo>
                  <a:cubicBezTo>
                    <a:pt x="314" y="876"/>
                    <a:pt x="316" y="875"/>
                    <a:pt x="319" y="874"/>
                  </a:cubicBezTo>
                  <a:cubicBezTo>
                    <a:pt x="319" y="890"/>
                    <a:pt x="317" y="906"/>
                    <a:pt x="314" y="922"/>
                  </a:cubicBezTo>
                  <a:cubicBezTo>
                    <a:pt x="314" y="922"/>
                    <a:pt x="314" y="922"/>
                    <a:pt x="314" y="922"/>
                  </a:cubicBezTo>
                  <a:cubicBezTo>
                    <a:pt x="308" y="927"/>
                    <a:pt x="302" y="931"/>
                    <a:pt x="296" y="935"/>
                  </a:cubicBezTo>
                  <a:cubicBezTo>
                    <a:pt x="300" y="917"/>
                    <a:pt x="303" y="900"/>
                    <a:pt x="305" y="882"/>
                  </a:cubicBezTo>
                  <a:cubicBezTo>
                    <a:pt x="305" y="881"/>
                    <a:pt x="305" y="881"/>
                    <a:pt x="305" y="881"/>
                  </a:cubicBezTo>
                  <a:cubicBezTo>
                    <a:pt x="305" y="880"/>
                    <a:pt x="306" y="880"/>
                    <a:pt x="307" y="880"/>
                  </a:cubicBezTo>
                  <a:cubicBezTo>
                    <a:pt x="308" y="883"/>
                    <a:pt x="309" y="887"/>
                    <a:pt x="311" y="890"/>
                  </a:cubicBezTo>
                  <a:moveTo>
                    <a:pt x="303" y="882"/>
                  </a:moveTo>
                  <a:cubicBezTo>
                    <a:pt x="300" y="900"/>
                    <a:pt x="297" y="919"/>
                    <a:pt x="292" y="938"/>
                  </a:cubicBezTo>
                  <a:cubicBezTo>
                    <a:pt x="291" y="939"/>
                    <a:pt x="290" y="940"/>
                    <a:pt x="288" y="940"/>
                  </a:cubicBezTo>
                  <a:cubicBezTo>
                    <a:pt x="284" y="944"/>
                    <a:pt x="279" y="947"/>
                    <a:pt x="274" y="950"/>
                  </a:cubicBezTo>
                  <a:cubicBezTo>
                    <a:pt x="276" y="944"/>
                    <a:pt x="277" y="938"/>
                    <a:pt x="278" y="932"/>
                  </a:cubicBezTo>
                  <a:cubicBezTo>
                    <a:pt x="279" y="931"/>
                    <a:pt x="281" y="930"/>
                    <a:pt x="282" y="929"/>
                  </a:cubicBezTo>
                  <a:cubicBezTo>
                    <a:pt x="283" y="928"/>
                    <a:pt x="283" y="927"/>
                    <a:pt x="282" y="927"/>
                  </a:cubicBezTo>
                  <a:cubicBezTo>
                    <a:pt x="281" y="927"/>
                    <a:pt x="280" y="928"/>
                    <a:pt x="278" y="928"/>
                  </a:cubicBezTo>
                  <a:cubicBezTo>
                    <a:pt x="279" y="923"/>
                    <a:pt x="279" y="917"/>
                    <a:pt x="279" y="912"/>
                  </a:cubicBezTo>
                  <a:cubicBezTo>
                    <a:pt x="279" y="908"/>
                    <a:pt x="280" y="903"/>
                    <a:pt x="280" y="899"/>
                  </a:cubicBezTo>
                  <a:cubicBezTo>
                    <a:pt x="282" y="904"/>
                    <a:pt x="284" y="909"/>
                    <a:pt x="287" y="912"/>
                  </a:cubicBezTo>
                  <a:cubicBezTo>
                    <a:pt x="288" y="913"/>
                    <a:pt x="290" y="913"/>
                    <a:pt x="290" y="911"/>
                  </a:cubicBezTo>
                  <a:cubicBezTo>
                    <a:pt x="289" y="906"/>
                    <a:pt x="288" y="902"/>
                    <a:pt x="285" y="898"/>
                  </a:cubicBezTo>
                  <a:cubicBezTo>
                    <a:pt x="284" y="897"/>
                    <a:pt x="283" y="898"/>
                    <a:pt x="283" y="898"/>
                  </a:cubicBezTo>
                  <a:cubicBezTo>
                    <a:pt x="285" y="901"/>
                    <a:pt x="286" y="903"/>
                    <a:pt x="286" y="905"/>
                  </a:cubicBezTo>
                  <a:cubicBezTo>
                    <a:pt x="284" y="901"/>
                    <a:pt x="282" y="897"/>
                    <a:pt x="281" y="892"/>
                  </a:cubicBezTo>
                  <a:cubicBezTo>
                    <a:pt x="288" y="889"/>
                    <a:pt x="296" y="885"/>
                    <a:pt x="303" y="882"/>
                  </a:cubicBezTo>
                  <a:cubicBezTo>
                    <a:pt x="303" y="882"/>
                    <a:pt x="303" y="882"/>
                    <a:pt x="303" y="882"/>
                  </a:cubicBezTo>
                  <a:moveTo>
                    <a:pt x="277" y="909"/>
                  </a:moveTo>
                  <a:cubicBezTo>
                    <a:pt x="276" y="916"/>
                    <a:pt x="277" y="923"/>
                    <a:pt x="275" y="929"/>
                  </a:cubicBezTo>
                  <a:cubicBezTo>
                    <a:pt x="268" y="933"/>
                    <a:pt x="262" y="939"/>
                    <a:pt x="256" y="943"/>
                  </a:cubicBezTo>
                  <a:cubicBezTo>
                    <a:pt x="253" y="945"/>
                    <a:pt x="250" y="948"/>
                    <a:pt x="247" y="950"/>
                  </a:cubicBezTo>
                  <a:cubicBezTo>
                    <a:pt x="247" y="949"/>
                    <a:pt x="247" y="948"/>
                    <a:pt x="248" y="947"/>
                  </a:cubicBezTo>
                  <a:cubicBezTo>
                    <a:pt x="250" y="936"/>
                    <a:pt x="252" y="925"/>
                    <a:pt x="252" y="913"/>
                  </a:cubicBezTo>
                  <a:cubicBezTo>
                    <a:pt x="252" y="912"/>
                    <a:pt x="253" y="912"/>
                    <a:pt x="253" y="911"/>
                  </a:cubicBezTo>
                  <a:cubicBezTo>
                    <a:pt x="253" y="915"/>
                    <a:pt x="254" y="917"/>
                    <a:pt x="254" y="917"/>
                  </a:cubicBezTo>
                  <a:cubicBezTo>
                    <a:pt x="253" y="917"/>
                    <a:pt x="253" y="918"/>
                    <a:pt x="253" y="919"/>
                  </a:cubicBezTo>
                  <a:cubicBezTo>
                    <a:pt x="254" y="919"/>
                    <a:pt x="255" y="920"/>
                    <a:pt x="255" y="920"/>
                  </a:cubicBezTo>
                  <a:cubicBezTo>
                    <a:pt x="256" y="921"/>
                    <a:pt x="257" y="920"/>
                    <a:pt x="257" y="919"/>
                  </a:cubicBezTo>
                  <a:cubicBezTo>
                    <a:pt x="258" y="914"/>
                    <a:pt x="256" y="910"/>
                    <a:pt x="255" y="905"/>
                  </a:cubicBezTo>
                  <a:cubicBezTo>
                    <a:pt x="263" y="901"/>
                    <a:pt x="271" y="897"/>
                    <a:pt x="279" y="893"/>
                  </a:cubicBezTo>
                  <a:cubicBezTo>
                    <a:pt x="278" y="899"/>
                    <a:pt x="277" y="904"/>
                    <a:pt x="277" y="909"/>
                  </a:cubicBezTo>
                  <a:moveTo>
                    <a:pt x="224" y="926"/>
                  </a:moveTo>
                  <a:cubicBezTo>
                    <a:pt x="224" y="924"/>
                    <a:pt x="223" y="921"/>
                    <a:pt x="222" y="919"/>
                  </a:cubicBezTo>
                  <a:cubicBezTo>
                    <a:pt x="223" y="919"/>
                    <a:pt x="224" y="918"/>
                    <a:pt x="225" y="918"/>
                  </a:cubicBezTo>
                  <a:cubicBezTo>
                    <a:pt x="225" y="921"/>
                    <a:pt x="224" y="923"/>
                    <a:pt x="224" y="926"/>
                  </a:cubicBezTo>
                  <a:moveTo>
                    <a:pt x="224" y="935"/>
                  </a:moveTo>
                  <a:cubicBezTo>
                    <a:pt x="224" y="935"/>
                    <a:pt x="224" y="935"/>
                    <a:pt x="224" y="935"/>
                  </a:cubicBezTo>
                  <a:cubicBezTo>
                    <a:pt x="223" y="936"/>
                    <a:pt x="223" y="936"/>
                    <a:pt x="223" y="937"/>
                  </a:cubicBezTo>
                  <a:cubicBezTo>
                    <a:pt x="223" y="937"/>
                    <a:pt x="223" y="937"/>
                    <a:pt x="223" y="937"/>
                  </a:cubicBezTo>
                  <a:cubicBezTo>
                    <a:pt x="223" y="943"/>
                    <a:pt x="222" y="949"/>
                    <a:pt x="220" y="956"/>
                  </a:cubicBezTo>
                  <a:cubicBezTo>
                    <a:pt x="219" y="962"/>
                    <a:pt x="217" y="968"/>
                    <a:pt x="215" y="974"/>
                  </a:cubicBezTo>
                  <a:cubicBezTo>
                    <a:pt x="209" y="980"/>
                    <a:pt x="202" y="986"/>
                    <a:pt x="196" y="993"/>
                  </a:cubicBezTo>
                  <a:cubicBezTo>
                    <a:pt x="196" y="993"/>
                    <a:pt x="196" y="993"/>
                    <a:pt x="196" y="993"/>
                  </a:cubicBezTo>
                  <a:cubicBezTo>
                    <a:pt x="197" y="985"/>
                    <a:pt x="199" y="977"/>
                    <a:pt x="201" y="970"/>
                  </a:cubicBezTo>
                  <a:cubicBezTo>
                    <a:pt x="201" y="966"/>
                    <a:pt x="202" y="963"/>
                    <a:pt x="203" y="959"/>
                  </a:cubicBezTo>
                  <a:cubicBezTo>
                    <a:pt x="203" y="959"/>
                    <a:pt x="203" y="959"/>
                    <a:pt x="203" y="959"/>
                  </a:cubicBezTo>
                  <a:cubicBezTo>
                    <a:pt x="204" y="960"/>
                    <a:pt x="205" y="959"/>
                    <a:pt x="205" y="958"/>
                  </a:cubicBezTo>
                  <a:cubicBezTo>
                    <a:pt x="205" y="955"/>
                    <a:pt x="205" y="953"/>
                    <a:pt x="204" y="950"/>
                  </a:cubicBezTo>
                  <a:cubicBezTo>
                    <a:pt x="205" y="942"/>
                    <a:pt x="206" y="934"/>
                    <a:pt x="207" y="925"/>
                  </a:cubicBezTo>
                  <a:cubicBezTo>
                    <a:pt x="211" y="924"/>
                    <a:pt x="215" y="922"/>
                    <a:pt x="219" y="920"/>
                  </a:cubicBezTo>
                  <a:cubicBezTo>
                    <a:pt x="220" y="925"/>
                    <a:pt x="222" y="930"/>
                    <a:pt x="224" y="935"/>
                  </a:cubicBezTo>
                  <a:moveTo>
                    <a:pt x="202" y="945"/>
                  </a:moveTo>
                  <a:cubicBezTo>
                    <a:pt x="201" y="943"/>
                    <a:pt x="201" y="942"/>
                    <a:pt x="200" y="940"/>
                  </a:cubicBezTo>
                  <a:cubicBezTo>
                    <a:pt x="200" y="940"/>
                    <a:pt x="200" y="940"/>
                    <a:pt x="200" y="940"/>
                  </a:cubicBezTo>
                  <a:cubicBezTo>
                    <a:pt x="200" y="939"/>
                    <a:pt x="199" y="937"/>
                    <a:pt x="199" y="936"/>
                  </a:cubicBezTo>
                  <a:cubicBezTo>
                    <a:pt x="198" y="934"/>
                    <a:pt x="198" y="931"/>
                    <a:pt x="197" y="929"/>
                  </a:cubicBezTo>
                  <a:cubicBezTo>
                    <a:pt x="199" y="928"/>
                    <a:pt x="202" y="927"/>
                    <a:pt x="204" y="926"/>
                  </a:cubicBezTo>
                  <a:cubicBezTo>
                    <a:pt x="203" y="932"/>
                    <a:pt x="203" y="939"/>
                    <a:pt x="202" y="945"/>
                  </a:cubicBezTo>
                  <a:moveTo>
                    <a:pt x="140" y="941"/>
                  </a:moveTo>
                  <a:cubicBezTo>
                    <a:pt x="141" y="944"/>
                    <a:pt x="141" y="948"/>
                    <a:pt x="141" y="951"/>
                  </a:cubicBezTo>
                  <a:cubicBezTo>
                    <a:pt x="141" y="950"/>
                    <a:pt x="140" y="949"/>
                    <a:pt x="139" y="947"/>
                  </a:cubicBezTo>
                  <a:cubicBezTo>
                    <a:pt x="138" y="946"/>
                    <a:pt x="136" y="947"/>
                    <a:pt x="137" y="949"/>
                  </a:cubicBezTo>
                  <a:cubicBezTo>
                    <a:pt x="141" y="956"/>
                    <a:pt x="138" y="964"/>
                    <a:pt x="136" y="971"/>
                  </a:cubicBezTo>
                  <a:cubicBezTo>
                    <a:pt x="130" y="976"/>
                    <a:pt x="124" y="981"/>
                    <a:pt x="118" y="987"/>
                  </a:cubicBezTo>
                  <a:cubicBezTo>
                    <a:pt x="118" y="987"/>
                    <a:pt x="117" y="988"/>
                    <a:pt x="117" y="988"/>
                  </a:cubicBezTo>
                  <a:cubicBezTo>
                    <a:pt x="118" y="979"/>
                    <a:pt x="119" y="969"/>
                    <a:pt x="119" y="960"/>
                  </a:cubicBezTo>
                  <a:cubicBezTo>
                    <a:pt x="119" y="960"/>
                    <a:pt x="119" y="959"/>
                    <a:pt x="119" y="959"/>
                  </a:cubicBezTo>
                  <a:cubicBezTo>
                    <a:pt x="118" y="953"/>
                    <a:pt x="116" y="947"/>
                    <a:pt x="115" y="941"/>
                  </a:cubicBezTo>
                  <a:cubicBezTo>
                    <a:pt x="117" y="939"/>
                    <a:pt x="118" y="938"/>
                    <a:pt x="120" y="936"/>
                  </a:cubicBezTo>
                  <a:cubicBezTo>
                    <a:pt x="125" y="930"/>
                    <a:pt x="131" y="928"/>
                    <a:pt x="138" y="927"/>
                  </a:cubicBezTo>
                  <a:cubicBezTo>
                    <a:pt x="139" y="932"/>
                    <a:pt x="140" y="936"/>
                    <a:pt x="140" y="941"/>
                  </a:cubicBezTo>
                  <a:moveTo>
                    <a:pt x="89" y="1018"/>
                  </a:moveTo>
                  <a:cubicBezTo>
                    <a:pt x="90" y="1012"/>
                    <a:pt x="91" y="1006"/>
                    <a:pt x="92" y="1000"/>
                  </a:cubicBezTo>
                  <a:cubicBezTo>
                    <a:pt x="92" y="1001"/>
                    <a:pt x="92" y="1002"/>
                    <a:pt x="92" y="1004"/>
                  </a:cubicBezTo>
                  <a:cubicBezTo>
                    <a:pt x="92" y="1007"/>
                    <a:pt x="92" y="1011"/>
                    <a:pt x="92" y="1014"/>
                  </a:cubicBezTo>
                  <a:cubicBezTo>
                    <a:pt x="91" y="1016"/>
                    <a:pt x="90" y="1017"/>
                    <a:pt x="89" y="1018"/>
                  </a:cubicBezTo>
                  <a:moveTo>
                    <a:pt x="86" y="1069"/>
                  </a:moveTo>
                  <a:cubicBezTo>
                    <a:pt x="84" y="1079"/>
                    <a:pt x="81" y="1090"/>
                    <a:pt x="77" y="1100"/>
                  </a:cubicBezTo>
                  <a:cubicBezTo>
                    <a:pt x="76" y="1103"/>
                    <a:pt x="74" y="1105"/>
                    <a:pt x="73" y="1108"/>
                  </a:cubicBezTo>
                  <a:cubicBezTo>
                    <a:pt x="70" y="1110"/>
                    <a:pt x="66" y="1112"/>
                    <a:pt x="63" y="1114"/>
                  </a:cubicBezTo>
                  <a:cubicBezTo>
                    <a:pt x="65" y="1109"/>
                    <a:pt x="68" y="1104"/>
                    <a:pt x="70" y="1098"/>
                  </a:cubicBezTo>
                  <a:cubicBezTo>
                    <a:pt x="72" y="1092"/>
                    <a:pt x="74" y="1086"/>
                    <a:pt x="76" y="1080"/>
                  </a:cubicBezTo>
                  <a:cubicBezTo>
                    <a:pt x="79" y="1076"/>
                    <a:pt x="83" y="1073"/>
                    <a:pt x="86" y="1069"/>
                  </a:cubicBezTo>
                  <a:moveTo>
                    <a:pt x="66" y="1116"/>
                  </a:moveTo>
                  <a:cubicBezTo>
                    <a:pt x="65" y="1117"/>
                    <a:pt x="64" y="1118"/>
                    <a:pt x="63" y="1119"/>
                  </a:cubicBezTo>
                  <a:cubicBezTo>
                    <a:pt x="64" y="1118"/>
                    <a:pt x="65" y="1117"/>
                    <a:pt x="66" y="1116"/>
                  </a:cubicBezTo>
                  <a:moveTo>
                    <a:pt x="113" y="1077"/>
                  </a:moveTo>
                  <a:cubicBezTo>
                    <a:pt x="123" y="1068"/>
                    <a:pt x="132" y="1058"/>
                    <a:pt x="142" y="1048"/>
                  </a:cubicBezTo>
                  <a:cubicBezTo>
                    <a:pt x="140" y="1054"/>
                    <a:pt x="138" y="1060"/>
                    <a:pt x="137" y="1066"/>
                  </a:cubicBezTo>
                  <a:cubicBezTo>
                    <a:pt x="130" y="1072"/>
                    <a:pt x="124" y="1077"/>
                    <a:pt x="118" y="1083"/>
                  </a:cubicBezTo>
                  <a:cubicBezTo>
                    <a:pt x="115" y="1085"/>
                    <a:pt x="112" y="1088"/>
                    <a:pt x="109" y="1090"/>
                  </a:cubicBezTo>
                  <a:cubicBezTo>
                    <a:pt x="110" y="1086"/>
                    <a:pt x="112" y="1082"/>
                    <a:pt x="113" y="1077"/>
                  </a:cubicBezTo>
                  <a:moveTo>
                    <a:pt x="161" y="1049"/>
                  </a:moveTo>
                  <a:cubicBezTo>
                    <a:pt x="163" y="1047"/>
                    <a:pt x="166" y="1044"/>
                    <a:pt x="168" y="1042"/>
                  </a:cubicBezTo>
                  <a:cubicBezTo>
                    <a:pt x="167" y="1048"/>
                    <a:pt x="166" y="1055"/>
                    <a:pt x="165" y="1061"/>
                  </a:cubicBezTo>
                  <a:cubicBezTo>
                    <a:pt x="164" y="1058"/>
                    <a:pt x="163" y="1055"/>
                    <a:pt x="162" y="1052"/>
                  </a:cubicBezTo>
                  <a:cubicBezTo>
                    <a:pt x="162" y="1051"/>
                    <a:pt x="161" y="1052"/>
                    <a:pt x="162" y="1052"/>
                  </a:cubicBezTo>
                  <a:cubicBezTo>
                    <a:pt x="162" y="1055"/>
                    <a:pt x="162" y="1059"/>
                    <a:pt x="163" y="1064"/>
                  </a:cubicBezTo>
                  <a:cubicBezTo>
                    <a:pt x="160" y="1067"/>
                    <a:pt x="156" y="1069"/>
                    <a:pt x="152" y="1072"/>
                  </a:cubicBezTo>
                  <a:cubicBezTo>
                    <a:pt x="156" y="1065"/>
                    <a:pt x="158" y="1057"/>
                    <a:pt x="161" y="1049"/>
                  </a:cubicBezTo>
                  <a:moveTo>
                    <a:pt x="182" y="1063"/>
                  </a:moveTo>
                  <a:cubicBezTo>
                    <a:pt x="182" y="1059"/>
                    <a:pt x="183" y="1055"/>
                    <a:pt x="183" y="1051"/>
                  </a:cubicBezTo>
                  <a:cubicBezTo>
                    <a:pt x="183" y="1051"/>
                    <a:pt x="183" y="1051"/>
                    <a:pt x="183" y="1051"/>
                  </a:cubicBezTo>
                  <a:cubicBezTo>
                    <a:pt x="187" y="1048"/>
                    <a:pt x="191" y="1044"/>
                    <a:pt x="195" y="1041"/>
                  </a:cubicBezTo>
                  <a:cubicBezTo>
                    <a:pt x="194" y="1045"/>
                    <a:pt x="192" y="1049"/>
                    <a:pt x="190" y="1053"/>
                  </a:cubicBezTo>
                  <a:cubicBezTo>
                    <a:pt x="189" y="1055"/>
                    <a:pt x="188" y="1057"/>
                    <a:pt x="187" y="1060"/>
                  </a:cubicBezTo>
                  <a:cubicBezTo>
                    <a:pt x="185" y="1061"/>
                    <a:pt x="184" y="1062"/>
                    <a:pt x="182" y="1063"/>
                  </a:cubicBezTo>
                  <a:moveTo>
                    <a:pt x="228" y="1035"/>
                  </a:moveTo>
                  <a:cubicBezTo>
                    <a:pt x="231" y="1033"/>
                    <a:pt x="233" y="1031"/>
                    <a:pt x="236" y="1029"/>
                  </a:cubicBezTo>
                  <a:cubicBezTo>
                    <a:pt x="236" y="1029"/>
                    <a:pt x="237" y="1028"/>
                    <a:pt x="237" y="1028"/>
                  </a:cubicBezTo>
                  <a:cubicBezTo>
                    <a:pt x="237" y="1033"/>
                    <a:pt x="239" y="1037"/>
                    <a:pt x="241" y="1041"/>
                  </a:cubicBezTo>
                  <a:cubicBezTo>
                    <a:pt x="235" y="1044"/>
                    <a:pt x="230" y="1046"/>
                    <a:pt x="225" y="1048"/>
                  </a:cubicBezTo>
                  <a:cubicBezTo>
                    <a:pt x="226" y="1044"/>
                    <a:pt x="227" y="1039"/>
                    <a:pt x="228" y="1035"/>
                  </a:cubicBezTo>
                  <a:moveTo>
                    <a:pt x="257" y="1028"/>
                  </a:moveTo>
                  <a:cubicBezTo>
                    <a:pt x="256" y="1028"/>
                    <a:pt x="256" y="1028"/>
                    <a:pt x="255" y="1029"/>
                  </a:cubicBezTo>
                  <a:cubicBezTo>
                    <a:pt x="256" y="1028"/>
                    <a:pt x="256" y="1027"/>
                    <a:pt x="256" y="1026"/>
                  </a:cubicBezTo>
                  <a:cubicBezTo>
                    <a:pt x="256" y="1025"/>
                    <a:pt x="257" y="1024"/>
                    <a:pt x="257" y="1022"/>
                  </a:cubicBezTo>
                  <a:cubicBezTo>
                    <a:pt x="257" y="1024"/>
                    <a:pt x="257" y="1026"/>
                    <a:pt x="257" y="1028"/>
                  </a:cubicBezTo>
                  <a:moveTo>
                    <a:pt x="255" y="1032"/>
                  </a:moveTo>
                  <a:cubicBezTo>
                    <a:pt x="255" y="1032"/>
                    <a:pt x="256" y="1031"/>
                    <a:pt x="256" y="1031"/>
                  </a:cubicBezTo>
                  <a:cubicBezTo>
                    <a:pt x="256" y="1032"/>
                    <a:pt x="256" y="1033"/>
                    <a:pt x="256" y="1034"/>
                  </a:cubicBezTo>
                  <a:cubicBezTo>
                    <a:pt x="255" y="1034"/>
                    <a:pt x="255" y="1035"/>
                    <a:pt x="254" y="1035"/>
                  </a:cubicBezTo>
                  <a:cubicBezTo>
                    <a:pt x="254" y="1034"/>
                    <a:pt x="254" y="1033"/>
                    <a:pt x="255" y="1032"/>
                  </a:cubicBezTo>
                  <a:moveTo>
                    <a:pt x="258" y="1027"/>
                  </a:moveTo>
                  <a:cubicBezTo>
                    <a:pt x="258" y="1024"/>
                    <a:pt x="259" y="1021"/>
                    <a:pt x="259" y="1018"/>
                  </a:cubicBezTo>
                  <a:cubicBezTo>
                    <a:pt x="259" y="1018"/>
                    <a:pt x="259" y="1018"/>
                    <a:pt x="258" y="1018"/>
                  </a:cubicBezTo>
                  <a:cubicBezTo>
                    <a:pt x="259" y="1015"/>
                    <a:pt x="260" y="1013"/>
                    <a:pt x="260" y="1011"/>
                  </a:cubicBezTo>
                  <a:cubicBezTo>
                    <a:pt x="265" y="1007"/>
                    <a:pt x="270" y="1004"/>
                    <a:pt x="275" y="1000"/>
                  </a:cubicBezTo>
                  <a:cubicBezTo>
                    <a:pt x="273" y="1005"/>
                    <a:pt x="272" y="1009"/>
                    <a:pt x="271" y="1014"/>
                  </a:cubicBezTo>
                  <a:cubicBezTo>
                    <a:pt x="270" y="1016"/>
                    <a:pt x="270" y="1018"/>
                    <a:pt x="270" y="1019"/>
                  </a:cubicBezTo>
                  <a:cubicBezTo>
                    <a:pt x="266" y="1022"/>
                    <a:pt x="262" y="1024"/>
                    <a:pt x="258" y="1027"/>
                  </a:cubicBezTo>
                  <a:moveTo>
                    <a:pt x="280" y="997"/>
                  </a:moveTo>
                  <a:cubicBezTo>
                    <a:pt x="287" y="992"/>
                    <a:pt x="294" y="987"/>
                    <a:pt x="301" y="983"/>
                  </a:cubicBezTo>
                  <a:cubicBezTo>
                    <a:pt x="299" y="989"/>
                    <a:pt x="297" y="995"/>
                    <a:pt x="294" y="1001"/>
                  </a:cubicBezTo>
                  <a:cubicBezTo>
                    <a:pt x="288" y="1006"/>
                    <a:pt x="281" y="1011"/>
                    <a:pt x="274" y="1016"/>
                  </a:cubicBezTo>
                  <a:cubicBezTo>
                    <a:pt x="276" y="1010"/>
                    <a:pt x="278" y="1003"/>
                    <a:pt x="280" y="997"/>
                  </a:cubicBezTo>
                  <a:moveTo>
                    <a:pt x="281" y="1015"/>
                  </a:moveTo>
                  <a:cubicBezTo>
                    <a:pt x="285" y="1012"/>
                    <a:pt x="289" y="1009"/>
                    <a:pt x="293" y="1006"/>
                  </a:cubicBezTo>
                  <a:cubicBezTo>
                    <a:pt x="292" y="1006"/>
                    <a:pt x="292" y="1007"/>
                    <a:pt x="292" y="1007"/>
                  </a:cubicBezTo>
                  <a:cubicBezTo>
                    <a:pt x="291" y="1010"/>
                    <a:pt x="290" y="1015"/>
                    <a:pt x="288" y="1020"/>
                  </a:cubicBezTo>
                  <a:cubicBezTo>
                    <a:pt x="286" y="1021"/>
                    <a:pt x="283" y="1022"/>
                    <a:pt x="280" y="1023"/>
                  </a:cubicBezTo>
                  <a:cubicBezTo>
                    <a:pt x="280" y="1023"/>
                    <a:pt x="280" y="1022"/>
                    <a:pt x="280" y="1022"/>
                  </a:cubicBezTo>
                  <a:cubicBezTo>
                    <a:pt x="280" y="1019"/>
                    <a:pt x="281" y="1017"/>
                    <a:pt x="281" y="1015"/>
                  </a:cubicBezTo>
                  <a:moveTo>
                    <a:pt x="326" y="1005"/>
                  </a:moveTo>
                  <a:cubicBezTo>
                    <a:pt x="328" y="1004"/>
                    <a:pt x="329" y="1003"/>
                    <a:pt x="331" y="1002"/>
                  </a:cubicBezTo>
                  <a:cubicBezTo>
                    <a:pt x="331" y="1002"/>
                    <a:pt x="331" y="1002"/>
                    <a:pt x="331" y="1003"/>
                  </a:cubicBezTo>
                  <a:cubicBezTo>
                    <a:pt x="329" y="1003"/>
                    <a:pt x="328" y="1004"/>
                    <a:pt x="326" y="1005"/>
                  </a:cubicBezTo>
                  <a:moveTo>
                    <a:pt x="397" y="959"/>
                  </a:moveTo>
                  <a:cubicBezTo>
                    <a:pt x="403" y="954"/>
                    <a:pt x="410" y="949"/>
                    <a:pt x="417" y="945"/>
                  </a:cubicBezTo>
                  <a:cubicBezTo>
                    <a:pt x="415" y="948"/>
                    <a:pt x="414" y="952"/>
                    <a:pt x="413" y="955"/>
                  </a:cubicBezTo>
                  <a:cubicBezTo>
                    <a:pt x="413" y="956"/>
                    <a:pt x="412" y="957"/>
                    <a:pt x="412" y="958"/>
                  </a:cubicBezTo>
                  <a:cubicBezTo>
                    <a:pt x="406" y="961"/>
                    <a:pt x="400" y="965"/>
                    <a:pt x="394" y="968"/>
                  </a:cubicBezTo>
                  <a:cubicBezTo>
                    <a:pt x="395" y="965"/>
                    <a:pt x="396" y="962"/>
                    <a:pt x="397" y="959"/>
                  </a:cubicBezTo>
                  <a:moveTo>
                    <a:pt x="420" y="946"/>
                  </a:moveTo>
                  <a:cubicBezTo>
                    <a:pt x="421" y="944"/>
                    <a:pt x="421" y="943"/>
                    <a:pt x="422" y="941"/>
                  </a:cubicBezTo>
                  <a:cubicBezTo>
                    <a:pt x="430" y="935"/>
                    <a:pt x="439" y="928"/>
                    <a:pt x="448" y="922"/>
                  </a:cubicBezTo>
                  <a:cubicBezTo>
                    <a:pt x="446" y="927"/>
                    <a:pt x="444" y="933"/>
                    <a:pt x="442" y="939"/>
                  </a:cubicBezTo>
                  <a:cubicBezTo>
                    <a:pt x="438" y="942"/>
                    <a:pt x="433" y="945"/>
                    <a:pt x="428" y="948"/>
                  </a:cubicBezTo>
                  <a:cubicBezTo>
                    <a:pt x="424" y="950"/>
                    <a:pt x="421" y="953"/>
                    <a:pt x="417" y="955"/>
                  </a:cubicBezTo>
                  <a:cubicBezTo>
                    <a:pt x="418" y="952"/>
                    <a:pt x="419" y="949"/>
                    <a:pt x="420" y="946"/>
                  </a:cubicBezTo>
                  <a:moveTo>
                    <a:pt x="470" y="933"/>
                  </a:moveTo>
                  <a:cubicBezTo>
                    <a:pt x="472" y="928"/>
                    <a:pt x="474" y="924"/>
                    <a:pt x="475" y="919"/>
                  </a:cubicBezTo>
                  <a:cubicBezTo>
                    <a:pt x="476" y="919"/>
                    <a:pt x="477" y="919"/>
                    <a:pt x="477" y="918"/>
                  </a:cubicBezTo>
                  <a:cubicBezTo>
                    <a:pt x="483" y="914"/>
                    <a:pt x="488" y="910"/>
                    <a:pt x="494" y="907"/>
                  </a:cubicBezTo>
                  <a:cubicBezTo>
                    <a:pt x="493" y="910"/>
                    <a:pt x="491" y="914"/>
                    <a:pt x="490" y="917"/>
                  </a:cubicBezTo>
                  <a:cubicBezTo>
                    <a:pt x="489" y="919"/>
                    <a:pt x="489" y="920"/>
                    <a:pt x="488" y="921"/>
                  </a:cubicBezTo>
                  <a:cubicBezTo>
                    <a:pt x="482" y="925"/>
                    <a:pt x="476" y="929"/>
                    <a:pt x="470" y="933"/>
                  </a:cubicBezTo>
                  <a:moveTo>
                    <a:pt x="499" y="903"/>
                  </a:moveTo>
                  <a:cubicBezTo>
                    <a:pt x="508" y="897"/>
                    <a:pt x="517" y="891"/>
                    <a:pt x="526" y="884"/>
                  </a:cubicBezTo>
                  <a:cubicBezTo>
                    <a:pt x="525" y="889"/>
                    <a:pt x="524" y="894"/>
                    <a:pt x="522" y="899"/>
                  </a:cubicBezTo>
                  <a:cubicBezTo>
                    <a:pt x="517" y="902"/>
                    <a:pt x="512" y="906"/>
                    <a:pt x="507" y="909"/>
                  </a:cubicBezTo>
                  <a:cubicBezTo>
                    <a:pt x="503" y="912"/>
                    <a:pt x="498" y="915"/>
                    <a:pt x="494" y="918"/>
                  </a:cubicBezTo>
                  <a:cubicBezTo>
                    <a:pt x="495" y="913"/>
                    <a:pt x="497" y="908"/>
                    <a:pt x="499" y="903"/>
                  </a:cubicBezTo>
                  <a:moveTo>
                    <a:pt x="541" y="891"/>
                  </a:moveTo>
                  <a:cubicBezTo>
                    <a:pt x="548" y="886"/>
                    <a:pt x="556" y="881"/>
                    <a:pt x="563" y="876"/>
                  </a:cubicBezTo>
                  <a:cubicBezTo>
                    <a:pt x="563" y="878"/>
                    <a:pt x="562" y="880"/>
                    <a:pt x="561" y="882"/>
                  </a:cubicBezTo>
                  <a:cubicBezTo>
                    <a:pt x="554" y="887"/>
                    <a:pt x="546" y="891"/>
                    <a:pt x="539" y="896"/>
                  </a:cubicBezTo>
                  <a:cubicBezTo>
                    <a:pt x="540" y="895"/>
                    <a:pt x="540" y="893"/>
                    <a:pt x="541" y="891"/>
                  </a:cubicBezTo>
                  <a:moveTo>
                    <a:pt x="585" y="895"/>
                  </a:moveTo>
                  <a:cubicBezTo>
                    <a:pt x="583" y="896"/>
                    <a:pt x="581" y="898"/>
                    <a:pt x="578" y="899"/>
                  </a:cubicBezTo>
                  <a:cubicBezTo>
                    <a:pt x="582" y="889"/>
                    <a:pt x="585" y="879"/>
                    <a:pt x="588" y="868"/>
                  </a:cubicBezTo>
                  <a:cubicBezTo>
                    <a:pt x="592" y="866"/>
                    <a:pt x="596" y="863"/>
                    <a:pt x="600" y="861"/>
                  </a:cubicBezTo>
                  <a:cubicBezTo>
                    <a:pt x="604" y="859"/>
                    <a:pt x="607" y="858"/>
                    <a:pt x="611" y="856"/>
                  </a:cubicBezTo>
                  <a:cubicBezTo>
                    <a:pt x="610" y="858"/>
                    <a:pt x="609" y="861"/>
                    <a:pt x="608" y="864"/>
                  </a:cubicBezTo>
                  <a:cubicBezTo>
                    <a:pt x="606" y="871"/>
                    <a:pt x="605" y="878"/>
                    <a:pt x="603" y="884"/>
                  </a:cubicBezTo>
                  <a:cubicBezTo>
                    <a:pt x="597" y="888"/>
                    <a:pt x="591" y="892"/>
                    <a:pt x="585" y="895"/>
                  </a:cubicBezTo>
                  <a:moveTo>
                    <a:pt x="610" y="870"/>
                  </a:moveTo>
                  <a:cubicBezTo>
                    <a:pt x="611" y="864"/>
                    <a:pt x="613" y="859"/>
                    <a:pt x="614" y="854"/>
                  </a:cubicBezTo>
                  <a:cubicBezTo>
                    <a:pt x="618" y="852"/>
                    <a:pt x="622" y="850"/>
                    <a:pt x="626" y="848"/>
                  </a:cubicBezTo>
                  <a:cubicBezTo>
                    <a:pt x="626" y="850"/>
                    <a:pt x="626" y="853"/>
                    <a:pt x="625" y="855"/>
                  </a:cubicBezTo>
                  <a:cubicBezTo>
                    <a:pt x="625" y="857"/>
                    <a:pt x="624" y="858"/>
                    <a:pt x="623" y="860"/>
                  </a:cubicBezTo>
                  <a:cubicBezTo>
                    <a:pt x="621" y="865"/>
                    <a:pt x="619" y="870"/>
                    <a:pt x="617" y="875"/>
                  </a:cubicBezTo>
                  <a:cubicBezTo>
                    <a:pt x="614" y="877"/>
                    <a:pt x="610" y="879"/>
                    <a:pt x="607" y="882"/>
                  </a:cubicBezTo>
                  <a:cubicBezTo>
                    <a:pt x="608" y="878"/>
                    <a:pt x="609" y="874"/>
                    <a:pt x="610" y="870"/>
                  </a:cubicBezTo>
                  <a:moveTo>
                    <a:pt x="624" y="867"/>
                  </a:moveTo>
                  <a:cubicBezTo>
                    <a:pt x="624" y="868"/>
                    <a:pt x="624" y="869"/>
                    <a:pt x="623" y="871"/>
                  </a:cubicBezTo>
                  <a:cubicBezTo>
                    <a:pt x="623" y="871"/>
                    <a:pt x="623" y="871"/>
                    <a:pt x="622" y="872"/>
                  </a:cubicBezTo>
                  <a:cubicBezTo>
                    <a:pt x="623" y="870"/>
                    <a:pt x="623" y="868"/>
                    <a:pt x="624" y="867"/>
                  </a:cubicBezTo>
                  <a:moveTo>
                    <a:pt x="644" y="858"/>
                  </a:moveTo>
                  <a:cubicBezTo>
                    <a:pt x="645" y="850"/>
                    <a:pt x="645" y="843"/>
                    <a:pt x="646" y="836"/>
                  </a:cubicBezTo>
                  <a:cubicBezTo>
                    <a:pt x="653" y="832"/>
                    <a:pt x="660" y="828"/>
                    <a:pt x="667" y="824"/>
                  </a:cubicBezTo>
                  <a:cubicBezTo>
                    <a:pt x="664" y="833"/>
                    <a:pt x="660" y="842"/>
                    <a:pt x="657" y="850"/>
                  </a:cubicBezTo>
                  <a:cubicBezTo>
                    <a:pt x="653" y="853"/>
                    <a:pt x="649" y="855"/>
                    <a:pt x="644" y="858"/>
                  </a:cubicBezTo>
                  <a:moveTo>
                    <a:pt x="671" y="822"/>
                  </a:moveTo>
                  <a:cubicBezTo>
                    <a:pt x="675" y="820"/>
                    <a:pt x="678" y="818"/>
                    <a:pt x="682" y="816"/>
                  </a:cubicBezTo>
                  <a:cubicBezTo>
                    <a:pt x="679" y="824"/>
                    <a:pt x="676" y="832"/>
                    <a:pt x="674" y="840"/>
                  </a:cubicBezTo>
                  <a:cubicBezTo>
                    <a:pt x="670" y="842"/>
                    <a:pt x="666" y="845"/>
                    <a:pt x="663" y="847"/>
                  </a:cubicBezTo>
                  <a:cubicBezTo>
                    <a:pt x="666" y="839"/>
                    <a:pt x="668" y="830"/>
                    <a:pt x="671" y="822"/>
                  </a:cubicBezTo>
                  <a:moveTo>
                    <a:pt x="676" y="844"/>
                  </a:moveTo>
                  <a:cubicBezTo>
                    <a:pt x="681" y="840"/>
                    <a:pt x="687" y="836"/>
                    <a:pt x="693" y="832"/>
                  </a:cubicBezTo>
                  <a:cubicBezTo>
                    <a:pt x="695" y="831"/>
                    <a:pt x="698" y="829"/>
                    <a:pt x="700" y="828"/>
                  </a:cubicBezTo>
                  <a:cubicBezTo>
                    <a:pt x="697" y="837"/>
                    <a:pt x="693" y="846"/>
                    <a:pt x="690" y="855"/>
                  </a:cubicBezTo>
                  <a:cubicBezTo>
                    <a:pt x="683" y="857"/>
                    <a:pt x="676" y="859"/>
                    <a:pt x="669" y="861"/>
                  </a:cubicBezTo>
                  <a:cubicBezTo>
                    <a:pt x="670" y="859"/>
                    <a:pt x="671" y="856"/>
                    <a:pt x="672" y="854"/>
                  </a:cubicBezTo>
                  <a:cubicBezTo>
                    <a:pt x="673" y="851"/>
                    <a:pt x="674" y="847"/>
                    <a:pt x="676" y="844"/>
                  </a:cubicBezTo>
                  <a:moveTo>
                    <a:pt x="752" y="788"/>
                  </a:moveTo>
                  <a:cubicBezTo>
                    <a:pt x="744" y="794"/>
                    <a:pt x="737" y="799"/>
                    <a:pt x="729" y="804"/>
                  </a:cubicBezTo>
                  <a:cubicBezTo>
                    <a:pt x="730" y="799"/>
                    <a:pt x="732" y="794"/>
                    <a:pt x="734" y="789"/>
                  </a:cubicBezTo>
                  <a:cubicBezTo>
                    <a:pt x="741" y="786"/>
                    <a:pt x="748" y="782"/>
                    <a:pt x="754" y="778"/>
                  </a:cubicBezTo>
                  <a:cubicBezTo>
                    <a:pt x="756" y="777"/>
                    <a:pt x="759" y="776"/>
                    <a:pt x="761" y="775"/>
                  </a:cubicBezTo>
                  <a:cubicBezTo>
                    <a:pt x="759" y="778"/>
                    <a:pt x="758" y="782"/>
                    <a:pt x="757" y="785"/>
                  </a:cubicBezTo>
                  <a:cubicBezTo>
                    <a:pt x="756" y="786"/>
                    <a:pt x="754" y="787"/>
                    <a:pt x="752" y="788"/>
                  </a:cubicBezTo>
                  <a:moveTo>
                    <a:pt x="765" y="772"/>
                  </a:moveTo>
                  <a:cubicBezTo>
                    <a:pt x="767" y="771"/>
                    <a:pt x="769" y="770"/>
                    <a:pt x="771" y="769"/>
                  </a:cubicBezTo>
                  <a:cubicBezTo>
                    <a:pt x="774" y="767"/>
                    <a:pt x="777" y="766"/>
                    <a:pt x="780" y="764"/>
                  </a:cubicBezTo>
                  <a:cubicBezTo>
                    <a:pt x="779" y="766"/>
                    <a:pt x="779" y="767"/>
                    <a:pt x="778" y="769"/>
                  </a:cubicBezTo>
                  <a:cubicBezTo>
                    <a:pt x="773" y="773"/>
                    <a:pt x="768" y="778"/>
                    <a:pt x="762" y="782"/>
                  </a:cubicBezTo>
                  <a:cubicBezTo>
                    <a:pt x="763" y="779"/>
                    <a:pt x="764" y="775"/>
                    <a:pt x="765" y="772"/>
                  </a:cubicBezTo>
                  <a:moveTo>
                    <a:pt x="827" y="678"/>
                  </a:moveTo>
                  <a:cubicBezTo>
                    <a:pt x="828" y="678"/>
                    <a:pt x="830" y="677"/>
                    <a:pt x="831" y="676"/>
                  </a:cubicBezTo>
                  <a:cubicBezTo>
                    <a:pt x="831" y="677"/>
                    <a:pt x="831" y="677"/>
                    <a:pt x="831" y="677"/>
                  </a:cubicBezTo>
                  <a:cubicBezTo>
                    <a:pt x="831" y="679"/>
                    <a:pt x="831" y="680"/>
                    <a:pt x="831" y="682"/>
                  </a:cubicBezTo>
                  <a:cubicBezTo>
                    <a:pt x="831" y="684"/>
                    <a:pt x="830" y="685"/>
                    <a:pt x="828" y="686"/>
                  </a:cubicBezTo>
                  <a:cubicBezTo>
                    <a:pt x="828" y="685"/>
                    <a:pt x="828" y="684"/>
                    <a:pt x="827" y="684"/>
                  </a:cubicBezTo>
                  <a:cubicBezTo>
                    <a:pt x="827" y="684"/>
                    <a:pt x="827" y="684"/>
                    <a:pt x="827" y="683"/>
                  </a:cubicBezTo>
                  <a:cubicBezTo>
                    <a:pt x="827" y="682"/>
                    <a:pt x="827" y="680"/>
                    <a:pt x="827" y="678"/>
                  </a:cubicBezTo>
                  <a:moveTo>
                    <a:pt x="801" y="636"/>
                  </a:moveTo>
                  <a:cubicBezTo>
                    <a:pt x="800" y="649"/>
                    <a:pt x="800" y="660"/>
                    <a:pt x="798" y="673"/>
                  </a:cubicBezTo>
                  <a:cubicBezTo>
                    <a:pt x="798" y="674"/>
                    <a:pt x="797" y="675"/>
                    <a:pt x="797" y="676"/>
                  </a:cubicBezTo>
                  <a:cubicBezTo>
                    <a:pt x="797" y="676"/>
                    <a:pt x="796" y="676"/>
                    <a:pt x="796" y="676"/>
                  </a:cubicBezTo>
                  <a:cubicBezTo>
                    <a:pt x="789" y="680"/>
                    <a:pt x="783" y="683"/>
                    <a:pt x="776" y="687"/>
                  </a:cubicBezTo>
                  <a:cubicBezTo>
                    <a:pt x="777" y="685"/>
                    <a:pt x="777" y="684"/>
                    <a:pt x="777" y="683"/>
                  </a:cubicBezTo>
                  <a:cubicBezTo>
                    <a:pt x="779" y="672"/>
                    <a:pt x="782" y="662"/>
                    <a:pt x="783" y="651"/>
                  </a:cubicBezTo>
                  <a:cubicBezTo>
                    <a:pt x="783" y="645"/>
                    <a:pt x="784" y="640"/>
                    <a:pt x="784" y="635"/>
                  </a:cubicBezTo>
                  <a:cubicBezTo>
                    <a:pt x="790" y="633"/>
                    <a:pt x="795" y="631"/>
                    <a:pt x="801" y="628"/>
                  </a:cubicBezTo>
                  <a:cubicBezTo>
                    <a:pt x="801" y="631"/>
                    <a:pt x="801" y="634"/>
                    <a:pt x="801" y="636"/>
                  </a:cubicBezTo>
                  <a:moveTo>
                    <a:pt x="780" y="636"/>
                  </a:moveTo>
                  <a:cubicBezTo>
                    <a:pt x="780" y="648"/>
                    <a:pt x="778" y="659"/>
                    <a:pt x="776" y="672"/>
                  </a:cubicBezTo>
                  <a:cubicBezTo>
                    <a:pt x="775" y="677"/>
                    <a:pt x="774" y="683"/>
                    <a:pt x="772" y="689"/>
                  </a:cubicBezTo>
                  <a:cubicBezTo>
                    <a:pt x="763" y="694"/>
                    <a:pt x="753" y="699"/>
                    <a:pt x="744" y="704"/>
                  </a:cubicBezTo>
                  <a:cubicBezTo>
                    <a:pt x="745" y="696"/>
                    <a:pt x="746" y="688"/>
                    <a:pt x="747" y="681"/>
                  </a:cubicBezTo>
                  <a:cubicBezTo>
                    <a:pt x="748" y="670"/>
                    <a:pt x="750" y="658"/>
                    <a:pt x="751" y="647"/>
                  </a:cubicBezTo>
                  <a:cubicBezTo>
                    <a:pt x="751" y="647"/>
                    <a:pt x="751" y="646"/>
                    <a:pt x="751" y="646"/>
                  </a:cubicBezTo>
                  <a:cubicBezTo>
                    <a:pt x="761" y="642"/>
                    <a:pt x="771" y="639"/>
                    <a:pt x="780" y="636"/>
                  </a:cubicBezTo>
                  <a:moveTo>
                    <a:pt x="732" y="653"/>
                  </a:moveTo>
                  <a:cubicBezTo>
                    <a:pt x="737" y="651"/>
                    <a:pt x="743" y="649"/>
                    <a:pt x="748" y="647"/>
                  </a:cubicBezTo>
                  <a:cubicBezTo>
                    <a:pt x="747" y="657"/>
                    <a:pt x="745" y="667"/>
                    <a:pt x="744" y="678"/>
                  </a:cubicBezTo>
                  <a:cubicBezTo>
                    <a:pt x="743" y="687"/>
                    <a:pt x="741" y="697"/>
                    <a:pt x="739" y="706"/>
                  </a:cubicBezTo>
                  <a:cubicBezTo>
                    <a:pt x="737" y="708"/>
                    <a:pt x="734" y="709"/>
                    <a:pt x="732" y="710"/>
                  </a:cubicBezTo>
                  <a:cubicBezTo>
                    <a:pt x="726" y="713"/>
                    <a:pt x="721" y="715"/>
                    <a:pt x="715" y="717"/>
                  </a:cubicBezTo>
                  <a:cubicBezTo>
                    <a:pt x="715" y="717"/>
                    <a:pt x="714" y="717"/>
                    <a:pt x="713" y="717"/>
                  </a:cubicBezTo>
                  <a:cubicBezTo>
                    <a:pt x="714" y="712"/>
                    <a:pt x="715" y="706"/>
                    <a:pt x="716" y="701"/>
                  </a:cubicBezTo>
                  <a:cubicBezTo>
                    <a:pt x="718" y="686"/>
                    <a:pt x="718" y="672"/>
                    <a:pt x="718" y="657"/>
                  </a:cubicBezTo>
                  <a:cubicBezTo>
                    <a:pt x="722" y="656"/>
                    <a:pt x="727" y="654"/>
                    <a:pt x="732" y="653"/>
                  </a:cubicBezTo>
                  <a:moveTo>
                    <a:pt x="701" y="662"/>
                  </a:moveTo>
                  <a:cubicBezTo>
                    <a:pt x="705" y="661"/>
                    <a:pt x="710" y="659"/>
                    <a:pt x="715" y="658"/>
                  </a:cubicBezTo>
                  <a:cubicBezTo>
                    <a:pt x="715" y="673"/>
                    <a:pt x="715" y="688"/>
                    <a:pt x="713" y="703"/>
                  </a:cubicBezTo>
                  <a:cubicBezTo>
                    <a:pt x="712" y="709"/>
                    <a:pt x="711" y="714"/>
                    <a:pt x="710" y="720"/>
                  </a:cubicBezTo>
                  <a:cubicBezTo>
                    <a:pt x="701" y="724"/>
                    <a:pt x="692" y="727"/>
                    <a:pt x="683" y="731"/>
                  </a:cubicBezTo>
                  <a:cubicBezTo>
                    <a:pt x="683" y="730"/>
                    <a:pt x="683" y="729"/>
                    <a:pt x="683" y="727"/>
                  </a:cubicBezTo>
                  <a:cubicBezTo>
                    <a:pt x="685" y="710"/>
                    <a:pt x="687" y="692"/>
                    <a:pt x="688" y="674"/>
                  </a:cubicBezTo>
                  <a:cubicBezTo>
                    <a:pt x="688" y="672"/>
                    <a:pt x="688" y="670"/>
                    <a:pt x="688" y="667"/>
                  </a:cubicBezTo>
                  <a:cubicBezTo>
                    <a:pt x="692" y="666"/>
                    <a:pt x="696" y="664"/>
                    <a:pt x="701" y="662"/>
                  </a:cubicBezTo>
                  <a:moveTo>
                    <a:pt x="684" y="668"/>
                  </a:moveTo>
                  <a:cubicBezTo>
                    <a:pt x="684" y="677"/>
                    <a:pt x="684" y="686"/>
                    <a:pt x="683" y="695"/>
                  </a:cubicBezTo>
                  <a:cubicBezTo>
                    <a:pt x="682" y="708"/>
                    <a:pt x="681" y="721"/>
                    <a:pt x="679" y="733"/>
                  </a:cubicBezTo>
                  <a:cubicBezTo>
                    <a:pt x="669" y="737"/>
                    <a:pt x="659" y="742"/>
                    <a:pt x="650" y="748"/>
                  </a:cubicBezTo>
                  <a:cubicBezTo>
                    <a:pt x="650" y="746"/>
                    <a:pt x="650" y="745"/>
                    <a:pt x="651" y="743"/>
                  </a:cubicBezTo>
                  <a:cubicBezTo>
                    <a:pt x="654" y="722"/>
                    <a:pt x="656" y="701"/>
                    <a:pt x="655" y="679"/>
                  </a:cubicBezTo>
                  <a:cubicBezTo>
                    <a:pt x="665" y="676"/>
                    <a:pt x="675" y="672"/>
                    <a:pt x="684" y="668"/>
                  </a:cubicBezTo>
                  <a:moveTo>
                    <a:pt x="649" y="682"/>
                  </a:moveTo>
                  <a:cubicBezTo>
                    <a:pt x="650" y="682"/>
                    <a:pt x="651" y="681"/>
                    <a:pt x="653" y="681"/>
                  </a:cubicBezTo>
                  <a:cubicBezTo>
                    <a:pt x="653" y="694"/>
                    <a:pt x="652" y="708"/>
                    <a:pt x="650" y="721"/>
                  </a:cubicBezTo>
                  <a:cubicBezTo>
                    <a:pt x="649" y="731"/>
                    <a:pt x="648" y="740"/>
                    <a:pt x="646" y="750"/>
                  </a:cubicBezTo>
                  <a:cubicBezTo>
                    <a:pt x="646" y="751"/>
                    <a:pt x="645" y="751"/>
                    <a:pt x="644" y="752"/>
                  </a:cubicBezTo>
                  <a:cubicBezTo>
                    <a:pt x="641" y="746"/>
                    <a:pt x="640" y="741"/>
                    <a:pt x="637" y="737"/>
                  </a:cubicBezTo>
                  <a:cubicBezTo>
                    <a:pt x="632" y="729"/>
                    <a:pt x="629" y="725"/>
                    <a:pt x="625" y="723"/>
                  </a:cubicBezTo>
                  <a:cubicBezTo>
                    <a:pt x="626" y="716"/>
                    <a:pt x="626" y="710"/>
                    <a:pt x="627" y="703"/>
                  </a:cubicBezTo>
                  <a:cubicBezTo>
                    <a:pt x="627" y="699"/>
                    <a:pt x="628" y="695"/>
                    <a:pt x="628" y="691"/>
                  </a:cubicBezTo>
                  <a:cubicBezTo>
                    <a:pt x="635" y="688"/>
                    <a:pt x="642" y="685"/>
                    <a:pt x="649" y="682"/>
                  </a:cubicBezTo>
                  <a:moveTo>
                    <a:pt x="624" y="692"/>
                  </a:moveTo>
                  <a:cubicBezTo>
                    <a:pt x="624" y="702"/>
                    <a:pt x="623" y="712"/>
                    <a:pt x="622" y="721"/>
                  </a:cubicBezTo>
                  <a:cubicBezTo>
                    <a:pt x="617" y="720"/>
                    <a:pt x="612" y="722"/>
                    <a:pt x="603" y="724"/>
                  </a:cubicBezTo>
                  <a:cubicBezTo>
                    <a:pt x="599" y="726"/>
                    <a:pt x="595" y="727"/>
                    <a:pt x="590" y="728"/>
                  </a:cubicBezTo>
                  <a:cubicBezTo>
                    <a:pt x="590" y="728"/>
                    <a:pt x="590" y="728"/>
                    <a:pt x="590" y="727"/>
                  </a:cubicBezTo>
                  <a:cubicBezTo>
                    <a:pt x="591" y="721"/>
                    <a:pt x="592" y="715"/>
                    <a:pt x="592" y="709"/>
                  </a:cubicBezTo>
                  <a:cubicBezTo>
                    <a:pt x="592" y="708"/>
                    <a:pt x="592" y="707"/>
                    <a:pt x="592" y="706"/>
                  </a:cubicBezTo>
                  <a:cubicBezTo>
                    <a:pt x="603" y="702"/>
                    <a:pt x="614" y="697"/>
                    <a:pt x="624" y="692"/>
                  </a:cubicBezTo>
                  <a:moveTo>
                    <a:pt x="564" y="718"/>
                  </a:moveTo>
                  <a:cubicBezTo>
                    <a:pt x="572" y="715"/>
                    <a:pt x="580" y="711"/>
                    <a:pt x="588" y="708"/>
                  </a:cubicBezTo>
                  <a:cubicBezTo>
                    <a:pt x="588" y="711"/>
                    <a:pt x="589" y="715"/>
                    <a:pt x="588" y="718"/>
                  </a:cubicBezTo>
                  <a:cubicBezTo>
                    <a:pt x="588" y="722"/>
                    <a:pt x="588" y="726"/>
                    <a:pt x="587" y="729"/>
                  </a:cubicBezTo>
                  <a:cubicBezTo>
                    <a:pt x="579" y="732"/>
                    <a:pt x="570" y="734"/>
                    <a:pt x="562" y="736"/>
                  </a:cubicBezTo>
                  <a:cubicBezTo>
                    <a:pt x="560" y="736"/>
                    <a:pt x="558" y="737"/>
                    <a:pt x="556" y="738"/>
                  </a:cubicBezTo>
                  <a:cubicBezTo>
                    <a:pt x="556" y="738"/>
                    <a:pt x="556" y="737"/>
                    <a:pt x="556" y="737"/>
                  </a:cubicBezTo>
                  <a:cubicBezTo>
                    <a:pt x="556" y="732"/>
                    <a:pt x="556" y="727"/>
                    <a:pt x="555" y="722"/>
                  </a:cubicBezTo>
                  <a:cubicBezTo>
                    <a:pt x="558" y="720"/>
                    <a:pt x="561" y="719"/>
                    <a:pt x="564" y="718"/>
                  </a:cubicBezTo>
                  <a:moveTo>
                    <a:pt x="553" y="722"/>
                  </a:moveTo>
                  <a:cubicBezTo>
                    <a:pt x="553" y="728"/>
                    <a:pt x="554" y="733"/>
                    <a:pt x="554" y="738"/>
                  </a:cubicBezTo>
                  <a:cubicBezTo>
                    <a:pt x="549" y="741"/>
                    <a:pt x="544" y="744"/>
                    <a:pt x="540" y="749"/>
                  </a:cubicBezTo>
                  <a:cubicBezTo>
                    <a:pt x="540" y="749"/>
                    <a:pt x="540" y="749"/>
                    <a:pt x="539" y="750"/>
                  </a:cubicBezTo>
                  <a:cubicBezTo>
                    <a:pt x="539" y="744"/>
                    <a:pt x="539" y="739"/>
                    <a:pt x="539" y="734"/>
                  </a:cubicBezTo>
                  <a:cubicBezTo>
                    <a:pt x="538" y="732"/>
                    <a:pt x="538" y="730"/>
                    <a:pt x="538" y="729"/>
                  </a:cubicBezTo>
                  <a:cubicBezTo>
                    <a:pt x="543" y="727"/>
                    <a:pt x="548" y="724"/>
                    <a:pt x="553" y="722"/>
                  </a:cubicBezTo>
                  <a:moveTo>
                    <a:pt x="517" y="737"/>
                  </a:moveTo>
                  <a:cubicBezTo>
                    <a:pt x="520" y="756"/>
                    <a:pt x="520" y="776"/>
                    <a:pt x="522" y="795"/>
                  </a:cubicBezTo>
                  <a:cubicBezTo>
                    <a:pt x="521" y="794"/>
                    <a:pt x="520" y="792"/>
                    <a:pt x="518" y="791"/>
                  </a:cubicBezTo>
                  <a:cubicBezTo>
                    <a:pt x="518" y="791"/>
                    <a:pt x="517" y="792"/>
                    <a:pt x="518" y="792"/>
                  </a:cubicBezTo>
                  <a:cubicBezTo>
                    <a:pt x="520" y="794"/>
                    <a:pt x="522" y="797"/>
                    <a:pt x="523" y="800"/>
                  </a:cubicBezTo>
                  <a:cubicBezTo>
                    <a:pt x="524" y="801"/>
                    <a:pt x="525" y="801"/>
                    <a:pt x="525" y="799"/>
                  </a:cubicBezTo>
                  <a:cubicBezTo>
                    <a:pt x="526" y="778"/>
                    <a:pt x="524" y="757"/>
                    <a:pt x="520" y="736"/>
                  </a:cubicBezTo>
                  <a:cubicBezTo>
                    <a:pt x="525" y="734"/>
                    <a:pt x="530" y="732"/>
                    <a:pt x="536" y="730"/>
                  </a:cubicBezTo>
                  <a:cubicBezTo>
                    <a:pt x="536" y="733"/>
                    <a:pt x="536" y="737"/>
                    <a:pt x="536" y="741"/>
                  </a:cubicBezTo>
                  <a:cubicBezTo>
                    <a:pt x="537" y="745"/>
                    <a:pt x="537" y="749"/>
                    <a:pt x="537" y="753"/>
                  </a:cubicBezTo>
                  <a:cubicBezTo>
                    <a:pt x="530" y="763"/>
                    <a:pt x="528" y="774"/>
                    <a:pt x="530" y="786"/>
                  </a:cubicBezTo>
                  <a:cubicBezTo>
                    <a:pt x="532" y="799"/>
                    <a:pt x="536" y="811"/>
                    <a:pt x="536" y="825"/>
                  </a:cubicBezTo>
                  <a:cubicBezTo>
                    <a:pt x="531" y="827"/>
                    <a:pt x="526" y="830"/>
                    <a:pt x="522" y="834"/>
                  </a:cubicBezTo>
                  <a:cubicBezTo>
                    <a:pt x="526" y="819"/>
                    <a:pt x="529" y="803"/>
                    <a:pt x="529" y="788"/>
                  </a:cubicBezTo>
                  <a:cubicBezTo>
                    <a:pt x="529" y="786"/>
                    <a:pt x="527" y="786"/>
                    <a:pt x="527" y="788"/>
                  </a:cubicBezTo>
                  <a:cubicBezTo>
                    <a:pt x="526" y="804"/>
                    <a:pt x="523" y="820"/>
                    <a:pt x="518" y="836"/>
                  </a:cubicBezTo>
                  <a:cubicBezTo>
                    <a:pt x="514" y="839"/>
                    <a:pt x="511" y="841"/>
                    <a:pt x="508" y="843"/>
                  </a:cubicBezTo>
                  <a:cubicBezTo>
                    <a:pt x="503" y="846"/>
                    <a:pt x="500" y="848"/>
                    <a:pt x="496" y="851"/>
                  </a:cubicBezTo>
                  <a:cubicBezTo>
                    <a:pt x="496" y="850"/>
                    <a:pt x="496" y="850"/>
                    <a:pt x="496" y="849"/>
                  </a:cubicBezTo>
                  <a:cubicBezTo>
                    <a:pt x="499" y="831"/>
                    <a:pt x="502" y="814"/>
                    <a:pt x="501" y="796"/>
                  </a:cubicBezTo>
                  <a:cubicBezTo>
                    <a:pt x="501" y="795"/>
                    <a:pt x="499" y="795"/>
                    <a:pt x="499" y="796"/>
                  </a:cubicBezTo>
                  <a:cubicBezTo>
                    <a:pt x="499" y="798"/>
                    <a:pt x="499" y="800"/>
                    <a:pt x="499" y="802"/>
                  </a:cubicBezTo>
                  <a:cubicBezTo>
                    <a:pt x="498" y="796"/>
                    <a:pt x="496" y="790"/>
                    <a:pt x="495" y="784"/>
                  </a:cubicBezTo>
                  <a:cubicBezTo>
                    <a:pt x="493" y="773"/>
                    <a:pt x="491" y="762"/>
                    <a:pt x="488" y="751"/>
                  </a:cubicBezTo>
                  <a:cubicBezTo>
                    <a:pt x="488" y="750"/>
                    <a:pt x="488" y="749"/>
                    <a:pt x="488" y="749"/>
                  </a:cubicBezTo>
                  <a:cubicBezTo>
                    <a:pt x="497" y="745"/>
                    <a:pt x="507" y="741"/>
                    <a:pt x="517" y="737"/>
                  </a:cubicBezTo>
                  <a:moveTo>
                    <a:pt x="459" y="760"/>
                  </a:moveTo>
                  <a:cubicBezTo>
                    <a:pt x="460" y="763"/>
                    <a:pt x="460" y="766"/>
                    <a:pt x="461" y="769"/>
                  </a:cubicBezTo>
                  <a:cubicBezTo>
                    <a:pt x="462" y="777"/>
                    <a:pt x="464" y="786"/>
                    <a:pt x="466" y="794"/>
                  </a:cubicBezTo>
                  <a:cubicBezTo>
                    <a:pt x="467" y="798"/>
                    <a:pt x="467" y="801"/>
                    <a:pt x="471" y="804"/>
                  </a:cubicBezTo>
                  <a:cubicBezTo>
                    <a:pt x="472" y="804"/>
                    <a:pt x="473" y="804"/>
                    <a:pt x="473" y="803"/>
                  </a:cubicBezTo>
                  <a:cubicBezTo>
                    <a:pt x="473" y="799"/>
                    <a:pt x="473" y="797"/>
                    <a:pt x="470" y="794"/>
                  </a:cubicBezTo>
                  <a:cubicBezTo>
                    <a:pt x="470" y="793"/>
                    <a:pt x="469" y="794"/>
                    <a:pt x="470" y="794"/>
                  </a:cubicBezTo>
                  <a:cubicBezTo>
                    <a:pt x="472" y="802"/>
                    <a:pt x="472" y="803"/>
                    <a:pt x="470" y="796"/>
                  </a:cubicBezTo>
                  <a:cubicBezTo>
                    <a:pt x="469" y="796"/>
                    <a:pt x="469" y="795"/>
                    <a:pt x="469" y="794"/>
                  </a:cubicBezTo>
                  <a:cubicBezTo>
                    <a:pt x="468" y="791"/>
                    <a:pt x="467" y="788"/>
                    <a:pt x="466" y="785"/>
                  </a:cubicBezTo>
                  <a:cubicBezTo>
                    <a:pt x="465" y="777"/>
                    <a:pt x="464" y="769"/>
                    <a:pt x="462" y="761"/>
                  </a:cubicBezTo>
                  <a:cubicBezTo>
                    <a:pt x="462" y="760"/>
                    <a:pt x="462" y="760"/>
                    <a:pt x="462" y="759"/>
                  </a:cubicBezTo>
                  <a:cubicBezTo>
                    <a:pt x="470" y="756"/>
                    <a:pt x="478" y="753"/>
                    <a:pt x="485" y="750"/>
                  </a:cubicBezTo>
                  <a:cubicBezTo>
                    <a:pt x="486" y="751"/>
                    <a:pt x="486" y="752"/>
                    <a:pt x="486" y="753"/>
                  </a:cubicBezTo>
                  <a:cubicBezTo>
                    <a:pt x="490" y="769"/>
                    <a:pt x="493" y="786"/>
                    <a:pt x="496" y="802"/>
                  </a:cubicBezTo>
                  <a:cubicBezTo>
                    <a:pt x="496" y="802"/>
                    <a:pt x="496" y="802"/>
                    <a:pt x="496" y="802"/>
                  </a:cubicBezTo>
                  <a:cubicBezTo>
                    <a:pt x="495" y="802"/>
                    <a:pt x="495" y="804"/>
                    <a:pt x="496" y="804"/>
                  </a:cubicBezTo>
                  <a:cubicBezTo>
                    <a:pt x="496" y="805"/>
                    <a:pt x="497" y="806"/>
                    <a:pt x="497" y="807"/>
                  </a:cubicBezTo>
                  <a:cubicBezTo>
                    <a:pt x="497" y="807"/>
                    <a:pt x="497" y="807"/>
                    <a:pt x="497" y="807"/>
                  </a:cubicBezTo>
                  <a:cubicBezTo>
                    <a:pt x="497" y="807"/>
                    <a:pt x="497" y="808"/>
                    <a:pt x="497" y="808"/>
                  </a:cubicBezTo>
                  <a:cubicBezTo>
                    <a:pt x="497" y="808"/>
                    <a:pt x="498" y="809"/>
                    <a:pt x="498" y="808"/>
                  </a:cubicBezTo>
                  <a:cubicBezTo>
                    <a:pt x="497" y="822"/>
                    <a:pt x="495" y="835"/>
                    <a:pt x="493" y="848"/>
                  </a:cubicBezTo>
                  <a:cubicBezTo>
                    <a:pt x="493" y="850"/>
                    <a:pt x="493" y="852"/>
                    <a:pt x="492" y="854"/>
                  </a:cubicBezTo>
                  <a:cubicBezTo>
                    <a:pt x="486" y="859"/>
                    <a:pt x="479" y="863"/>
                    <a:pt x="473" y="868"/>
                  </a:cubicBezTo>
                  <a:cubicBezTo>
                    <a:pt x="471" y="869"/>
                    <a:pt x="469" y="871"/>
                    <a:pt x="467" y="872"/>
                  </a:cubicBezTo>
                  <a:cubicBezTo>
                    <a:pt x="467" y="872"/>
                    <a:pt x="468" y="871"/>
                    <a:pt x="468" y="871"/>
                  </a:cubicBezTo>
                  <a:cubicBezTo>
                    <a:pt x="468" y="867"/>
                    <a:pt x="469" y="863"/>
                    <a:pt x="470" y="859"/>
                  </a:cubicBezTo>
                  <a:cubicBezTo>
                    <a:pt x="473" y="857"/>
                    <a:pt x="475" y="855"/>
                    <a:pt x="477" y="853"/>
                  </a:cubicBezTo>
                  <a:cubicBezTo>
                    <a:pt x="478" y="852"/>
                    <a:pt x="476" y="850"/>
                    <a:pt x="475" y="851"/>
                  </a:cubicBezTo>
                  <a:cubicBezTo>
                    <a:pt x="474" y="852"/>
                    <a:pt x="473" y="853"/>
                    <a:pt x="472" y="854"/>
                  </a:cubicBezTo>
                  <a:cubicBezTo>
                    <a:pt x="475" y="842"/>
                    <a:pt x="478" y="830"/>
                    <a:pt x="479" y="818"/>
                  </a:cubicBezTo>
                  <a:cubicBezTo>
                    <a:pt x="480" y="816"/>
                    <a:pt x="477" y="816"/>
                    <a:pt x="477" y="818"/>
                  </a:cubicBezTo>
                  <a:cubicBezTo>
                    <a:pt x="475" y="831"/>
                    <a:pt x="471" y="844"/>
                    <a:pt x="468" y="857"/>
                  </a:cubicBezTo>
                  <a:cubicBezTo>
                    <a:pt x="459" y="864"/>
                    <a:pt x="449" y="870"/>
                    <a:pt x="439" y="878"/>
                  </a:cubicBezTo>
                  <a:cubicBezTo>
                    <a:pt x="442" y="869"/>
                    <a:pt x="444" y="861"/>
                    <a:pt x="446" y="852"/>
                  </a:cubicBezTo>
                  <a:cubicBezTo>
                    <a:pt x="449" y="837"/>
                    <a:pt x="453" y="822"/>
                    <a:pt x="453" y="806"/>
                  </a:cubicBezTo>
                  <a:cubicBezTo>
                    <a:pt x="453" y="804"/>
                    <a:pt x="451" y="804"/>
                    <a:pt x="451" y="806"/>
                  </a:cubicBezTo>
                  <a:cubicBezTo>
                    <a:pt x="451" y="815"/>
                    <a:pt x="449" y="824"/>
                    <a:pt x="448" y="833"/>
                  </a:cubicBezTo>
                  <a:cubicBezTo>
                    <a:pt x="447" y="824"/>
                    <a:pt x="445" y="815"/>
                    <a:pt x="443" y="806"/>
                  </a:cubicBezTo>
                  <a:cubicBezTo>
                    <a:pt x="440" y="794"/>
                    <a:pt x="439" y="781"/>
                    <a:pt x="436" y="769"/>
                  </a:cubicBezTo>
                  <a:cubicBezTo>
                    <a:pt x="443" y="766"/>
                    <a:pt x="451" y="763"/>
                    <a:pt x="459" y="760"/>
                  </a:cubicBezTo>
                  <a:moveTo>
                    <a:pt x="433" y="770"/>
                  </a:moveTo>
                  <a:cubicBezTo>
                    <a:pt x="436" y="781"/>
                    <a:pt x="437" y="791"/>
                    <a:pt x="439" y="802"/>
                  </a:cubicBezTo>
                  <a:cubicBezTo>
                    <a:pt x="440" y="811"/>
                    <a:pt x="443" y="820"/>
                    <a:pt x="444" y="829"/>
                  </a:cubicBezTo>
                  <a:cubicBezTo>
                    <a:pt x="444" y="829"/>
                    <a:pt x="443" y="830"/>
                    <a:pt x="443" y="830"/>
                  </a:cubicBezTo>
                  <a:cubicBezTo>
                    <a:pt x="444" y="832"/>
                    <a:pt x="444" y="835"/>
                    <a:pt x="445" y="837"/>
                  </a:cubicBezTo>
                  <a:cubicBezTo>
                    <a:pt x="445" y="837"/>
                    <a:pt x="445" y="838"/>
                    <a:pt x="445" y="838"/>
                  </a:cubicBezTo>
                  <a:cubicBezTo>
                    <a:pt x="445" y="838"/>
                    <a:pt x="445" y="838"/>
                    <a:pt x="445" y="838"/>
                  </a:cubicBezTo>
                  <a:cubicBezTo>
                    <a:pt x="445" y="838"/>
                    <a:pt x="446" y="839"/>
                    <a:pt x="446" y="839"/>
                  </a:cubicBezTo>
                  <a:cubicBezTo>
                    <a:pt x="443" y="853"/>
                    <a:pt x="439" y="867"/>
                    <a:pt x="435" y="881"/>
                  </a:cubicBezTo>
                  <a:cubicBezTo>
                    <a:pt x="429" y="886"/>
                    <a:pt x="423" y="891"/>
                    <a:pt x="416" y="896"/>
                  </a:cubicBezTo>
                  <a:cubicBezTo>
                    <a:pt x="422" y="876"/>
                    <a:pt x="425" y="856"/>
                    <a:pt x="425" y="836"/>
                  </a:cubicBezTo>
                  <a:cubicBezTo>
                    <a:pt x="425" y="834"/>
                    <a:pt x="423" y="834"/>
                    <a:pt x="423" y="836"/>
                  </a:cubicBezTo>
                  <a:cubicBezTo>
                    <a:pt x="422" y="857"/>
                    <a:pt x="418" y="878"/>
                    <a:pt x="413" y="899"/>
                  </a:cubicBezTo>
                  <a:cubicBezTo>
                    <a:pt x="407" y="903"/>
                    <a:pt x="401" y="907"/>
                    <a:pt x="396" y="911"/>
                  </a:cubicBezTo>
                  <a:cubicBezTo>
                    <a:pt x="394" y="912"/>
                    <a:pt x="392" y="913"/>
                    <a:pt x="391" y="915"/>
                  </a:cubicBezTo>
                  <a:cubicBezTo>
                    <a:pt x="392" y="910"/>
                    <a:pt x="393" y="905"/>
                    <a:pt x="394" y="901"/>
                  </a:cubicBezTo>
                  <a:cubicBezTo>
                    <a:pt x="395" y="896"/>
                    <a:pt x="396" y="891"/>
                    <a:pt x="397" y="886"/>
                  </a:cubicBezTo>
                  <a:cubicBezTo>
                    <a:pt x="401" y="883"/>
                    <a:pt x="406" y="880"/>
                    <a:pt x="410" y="877"/>
                  </a:cubicBezTo>
                  <a:cubicBezTo>
                    <a:pt x="411" y="876"/>
                    <a:pt x="411" y="875"/>
                    <a:pt x="410" y="875"/>
                  </a:cubicBezTo>
                  <a:cubicBezTo>
                    <a:pt x="405" y="877"/>
                    <a:pt x="401" y="879"/>
                    <a:pt x="397" y="881"/>
                  </a:cubicBezTo>
                  <a:cubicBezTo>
                    <a:pt x="399" y="870"/>
                    <a:pt x="401" y="859"/>
                    <a:pt x="401" y="848"/>
                  </a:cubicBezTo>
                  <a:cubicBezTo>
                    <a:pt x="401" y="846"/>
                    <a:pt x="399" y="846"/>
                    <a:pt x="399" y="848"/>
                  </a:cubicBezTo>
                  <a:cubicBezTo>
                    <a:pt x="398" y="860"/>
                    <a:pt x="396" y="871"/>
                    <a:pt x="394" y="883"/>
                  </a:cubicBezTo>
                  <a:cubicBezTo>
                    <a:pt x="388" y="887"/>
                    <a:pt x="382" y="892"/>
                    <a:pt x="377" y="896"/>
                  </a:cubicBezTo>
                  <a:cubicBezTo>
                    <a:pt x="374" y="898"/>
                    <a:pt x="372" y="900"/>
                    <a:pt x="369" y="901"/>
                  </a:cubicBezTo>
                  <a:cubicBezTo>
                    <a:pt x="374" y="883"/>
                    <a:pt x="377" y="864"/>
                    <a:pt x="377" y="845"/>
                  </a:cubicBezTo>
                  <a:cubicBezTo>
                    <a:pt x="378" y="845"/>
                    <a:pt x="379" y="844"/>
                    <a:pt x="379" y="844"/>
                  </a:cubicBezTo>
                  <a:cubicBezTo>
                    <a:pt x="380" y="848"/>
                    <a:pt x="381" y="853"/>
                    <a:pt x="383" y="856"/>
                  </a:cubicBezTo>
                  <a:cubicBezTo>
                    <a:pt x="384" y="858"/>
                    <a:pt x="386" y="857"/>
                    <a:pt x="386" y="855"/>
                  </a:cubicBezTo>
                  <a:cubicBezTo>
                    <a:pt x="385" y="853"/>
                    <a:pt x="385" y="852"/>
                    <a:pt x="384" y="850"/>
                  </a:cubicBezTo>
                  <a:cubicBezTo>
                    <a:pt x="383" y="848"/>
                    <a:pt x="382" y="845"/>
                    <a:pt x="382" y="843"/>
                  </a:cubicBezTo>
                  <a:cubicBezTo>
                    <a:pt x="391" y="838"/>
                    <a:pt x="401" y="834"/>
                    <a:pt x="410" y="830"/>
                  </a:cubicBezTo>
                  <a:cubicBezTo>
                    <a:pt x="411" y="831"/>
                    <a:pt x="411" y="831"/>
                    <a:pt x="411" y="832"/>
                  </a:cubicBezTo>
                  <a:cubicBezTo>
                    <a:pt x="412" y="832"/>
                    <a:pt x="413" y="832"/>
                    <a:pt x="413" y="831"/>
                  </a:cubicBezTo>
                  <a:cubicBezTo>
                    <a:pt x="413" y="830"/>
                    <a:pt x="413" y="830"/>
                    <a:pt x="413" y="829"/>
                  </a:cubicBezTo>
                  <a:cubicBezTo>
                    <a:pt x="422" y="825"/>
                    <a:pt x="431" y="821"/>
                    <a:pt x="440" y="818"/>
                  </a:cubicBezTo>
                  <a:cubicBezTo>
                    <a:pt x="440" y="817"/>
                    <a:pt x="440" y="815"/>
                    <a:pt x="439" y="814"/>
                  </a:cubicBezTo>
                  <a:cubicBezTo>
                    <a:pt x="435" y="815"/>
                    <a:pt x="430" y="815"/>
                    <a:pt x="426" y="817"/>
                  </a:cubicBezTo>
                  <a:cubicBezTo>
                    <a:pt x="422" y="818"/>
                    <a:pt x="417" y="819"/>
                    <a:pt x="413" y="821"/>
                  </a:cubicBezTo>
                  <a:cubicBezTo>
                    <a:pt x="413" y="807"/>
                    <a:pt x="411" y="792"/>
                    <a:pt x="408" y="779"/>
                  </a:cubicBezTo>
                  <a:cubicBezTo>
                    <a:pt x="416" y="777"/>
                    <a:pt x="424" y="774"/>
                    <a:pt x="433" y="770"/>
                  </a:cubicBezTo>
                  <a:moveTo>
                    <a:pt x="405" y="780"/>
                  </a:moveTo>
                  <a:cubicBezTo>
                    <a:pt x="407" y="789"/>
                    <a:pt x="408" y="799"/>
                    <a:pt x="409" y="808"/>
                  </a:cubicBezTo>
                  <a:cubicBezTo>
                    <a:pt x="409" y="812"/>
                    <a:pt x="410" y="817"/>
                    <a:pt x="410" y="822"/>
                  </a:cubicBezTo>
                  <a:cubicBezTo>
                    <a:pt x="400" y="825"/>
                    <a:pt x="390" y="828"/>
                    <a:pt x="381" y="832"/>
                  </a:cubicBezTo>
                  <a:cubicBezTo>
                    <a:pt x="380" y="829"/>
                    <a:pt x="380" y="826"/>
                    <a:pt x="380" y="824"/>
                  </a:cubicBezTo>
                  <a:cubicBezTo>
                    <a:pt x="383" y="823"/>
                    <a:pt x="386" y="821"/>
                    <a:pt x="390" y="820"/>
                  </a:cubicBezTo>
                  <a:cubicBezTo>
                    <a:pt x="389" y="819"/>
                    <a:pt x="389" y="818"/>
                    <a:pt x="389" y="817"/>
                  </a:cubicBezTo>
                  <a:cubicBezTo>
                    <a:pt x="385" y="818"/>
                    <a:pt x="382" y="819"/>
                    <a:pt x="379" y="820"/>
                  </a:cubicBezTo>
                  <a:cubicBezTo>
                    <a:pt x="378" y="811"/>
                    <a:pt x="377" y="802"/>
                    <a:pt x="375" y="792"/>
                  </a:cubicBezTo>
                  <a:cubicBezTo>
                    <a:pt x="375" y="792"/>
                    <a:pt x="375" y="791"/>
                    <a:pt x="375" y="791"/>
                  </a:cubicBezTo>
                  <a:cubicBezTo>
                    <a:pt x="385" y="787"/>
                    <a:pt x="395" y="784"/>
                    <a:pt x="405" y="780"/>
                  </a:cubicBezTo>
                  <a:moveTo>
                    <a:pt x="352" y="799"/>
                  </a:moveTo>
                  <a:cubicBezTo>
                    <a:pt x="359" y="796"/>
                    <a:pt x="366" y="794"/>
                    <a:pt x="373" y="792"/>
                  </a:cubicBezTo>
                  <a:cubicBezTo>
                    <a:pt x="373" y="794"/>
                    <a:pt x="373" y="796"/>
                    <a:pt x="374" y="798"/>
                  </a:cubicBezTo>
                  <a:cubicBezTo>
                    <a:pt x="375" y="806"/>
                    <a:pt x="375" y="813"/>
                    <a:pt x="376" y="821"/>
                  </a:cubicBezTo>
                  <a:cubicBezTo>
                    <a:pt x="368" y="824"/>
                    <a:pt x="360" y="827"/>
                    <a:pt x="352" y="830"/>
                  </a:cubicBezTo>
                  <a:cubicBezTo>
                    <a:pt x="349" y="821"/>
                    <a:pt x="348" y="813"/>
                    <a:pt x="347" y="804"/>
                  </a:cubicBezTo>
                  <a:cubicBezTo>
                    <a:pt x="347" y="803"/>
                    <a:pt x="347" y="802"/>
                    <a:pt x="347" y="801"/>
                  </a:cubicBezTo>
                  <a:cubicBezTo>
                    <a:pt x="349" y="800"/>
                    <a:pt x="351" y="800"/>
                    <a:pt x="352" y="799"/>
                  </a:cubicBezTo>
                  <a:moveTo>
                    <a:pt x="346" y="816"/>
                  </a:moveTo>
                  <a:cubicBezTo>
                    <a:pt x="347" y="821"/>
                    <a:pt x="348" y="826"/>
                    <a:pt x="349" y="831"/>
                  </a:cubicBezTo>
                  <a:cubicBezTo>
                    <a:pt x="341" y="834"/>
                    <a:pt x="332" y="838"/>
                    <a:pt x="323" y="842"/>
                  </a:cubicBezTo>
                  <a:cubicBezTo>
                    <a:pt x="321" y="833"/>
                    <a:pt x="319" y="823"/>
                    <a:pt x="317" y="814"/>
                  </a:cubicBezTo>
                  <a:cubicBezTo>
                    <a:pt x="326" y="810"/>
                    <a:pt x="335" y="806"/>
                    <a:pt x="344" y="802"/>
                  </a:cubicBezTo>
                  <a:cubicBezTo>
                    <a:pt x="345" y="807"/>
                    <a:pt x="346" y="811"/>
                    <a:pt x="346" y="816"/>
                  </a:cubicBezTo>
                  <a:moveTo>
                    <a:pt x="314" y="815"/>
                  </a:moveTo>
                  <a:cubicBezTo>
                    <a:pt x="314" y="816"/>
                    <a:pt x="314" y="816"/>
                    <a:pt x="314" y="817"/>
                  </a:cubicBezTo>
                  <a:cubicBezTo>
                    <a:pt x="316" y="826"/>
                    <a:pt x="319" y="835"/>
                    <a:pt x="321" y="844"/>
                  </a:cubicBezTo>
                  <a:cubicBezTo>
                    <a:pt x="315" y="846"/>
                    <a:pt x="310" y="849"/>
                    <a:pt x="305" y="851"/>
                  </a:cubicBezTo>
                  <a:cubicBezTo>
                    <a:pt x="304" y="846"/>
                    <a:pt x="303" y="841"/>
                    <a:pt x="302" y="836"/>
                  </a:cubicBezTo>
                  <a:cubicBezTo>
                    <a:pt x="301" y="831"/>
                    <a:pt x="300" y="826"/>
                    <a:pt x="298" y="822"/>
                  </a:cubicBezTo>
                  <a:cubicBezTo>
                    <a:pt x="303" y="819"/>
                    <a:pt x="309" y="817"/>
                    <a:pt x="314" y="815"/>
                  </a:cubicBezTo>
                  <a:moveTo>
                    <a:pt x="300" y="840"/>
                  </a:moveTo>
                  <a:cubicBezTo>
                    <a:pt x="301" y="844"/>
                    <a:pt x="301" y="848"/>
                    <a:pt x="302" y="853"/>
                  </a:cubicBezTo>
                  <a:cubicBezTo>
                    <a:pt x="299" y="854"/>
                    <a:pt x="297" y="855"/>
                    <a:pt x="294" y="857"/>
                  </a:cubicBezTo>
                  <a:cubicBezTo>
                    <a:pt x="294" y="858"/>
                    <a:pt x="295" y="858"/>
                    <a:pt x="295" y="859"/>
                  </a:cubicBezTo>
                  <a:cubicBezTo>
                    <a:pt x="298" y="858"/>
                    <a:pt x="300" y="857"/>
                    <a:pt x="302" y="856"/>
                  </a:cubicBezTo>
                  <a:cubicBezTo>
                    <a:pt x="303" y="860"/>
                    <a:pt x="303" y="864"/>
                    <a:pt x="304" y="868"/>
                  </a:cubicBezTo>
                  <a:cubicBezTo>
                    <a:pt x="299" y="870"/>
                    <a:pt x="295" y="873"/>
                    <a:pt x="291" y="875"/>
                  </a:cubicBezTo>
                  <a:cubicBezTo>
                    <a:pt x="287" y="877"/>
                    <a:pt x="283" y="879"/>
                    <a:pt x="279" y="881"/>
                  </a:cubicBezTo>
                  <a:cubicBezTo>
                    <a:pt x="278" y="877"/>
                    <a:pt x="277" y="873"/>
                    <a:pt x="277" y="869"/>
                  </a:cubicBezTo>
                  <a:cubicBezTo>
                    <a:pt x="274" y="858"/>
                    <a:pt x="273" y="847"/>
                    <a:pt x="270" y="836"/>
                  </a:cubicBezTo>
                  <a:cubicBezTo>
                    <a:pt x="278" y="832"/>
                    <a:pt x="287" y="827"/>
                    <a:pt x="296" y="823"/>
                  </a:cubicBezTo>
                  <a:cubicBezTo>
                    <a:pt x="297" y="829"/>
                    <a:pt x="299" y="834"/>
                    <a:pt x="300" y="840"/>
                  </a:cubicBezTo>
                  <a:moveTo>
                    <a:pt x="262" y="840"/>
                  </a:moveTo>
                  <a:cubicBezTo>
                    <a:pt x="264" y="839"/>
                    <a:pt x="266" y="838"/>
                    <a:pt x="268" y="837"/>
                  </a:cubicBezTo>
                  <a:cubicBezTo>
                    <a:pt x="268" y="838"/>
                    <a:pt x="268" y="838"/>
                    <a:pt x="268" y="838"/>
                  </a:cubicBezTo>
                  <a:cubicBezTo>
                    <a:pt x="272" y="852"/>
                    <a:pt x="273" y="867"/>
                    <a:pt x="276" y="881"/>
                  </a:cubicBezTo>
                  <a:cubicBezTo>
                    <a:pt x="276" y="881"/>
                    <a:pt x="276" y="882"/>
                    <a:pt x="277" y="882"/>
                  </a:cubicBezTo>
                  <a:cubicBezTo>
                    <a:pt x="269" y="886"/>
                    <a:pt x="261" y="890"/>
                    <a:pt x="254" y="894"/>
                  </a:cubicBezTo>
                  <a:cubicBezTo>
                    <a:pt x="254" y="888"/>
                    <a:pt x="255" y="882"/>
                    <a:pt x="255" y="876"/>
                  </a:cubicBezTo>
                  <a:cubicBezTo>
                    <a:pt x="255" y="875"/>
                    <a:pt x="253" y="875"/>
                    <a:pt x="253" y="876"/>
                  </a:cubicBezTo>
                  <a:cubicBezTo>
                    <a:pt x="253" y="881"/>
                    <a:pt x="252" y="886"/>
                    <a:pt x="251" y="891"/>
                  </a:cubicBezTo>
                  <a:cubicBezTo>
                    <a:pt x="251" y="888"/>
                    <a:pt x="250" y="885"/>
                    <a:pt x="249" y="882"/>
                  </a:cubicBezTo>
                  <a:cubicBezTo>
                    <a:pt x="247" y="871"/>
                    <a:pt x="245" y="861"/>
                    <a:pt x="243" y="850"/>
                  </a:cubicBezTo>
                  <a:cubicBezTo>
                    <a:pt x="249" y="847"/>
                    <a:pt x="255" y="844"/>
                    <a:pt x="262" y="840"/>
                  </a:cubicBezTo>
                  <a:moveTo>
                    <a:pt x="240" y="851"/>
                  </a:moveTo>
                  <a:cubicBezTo>
                    <a:pt x="242" y="860"/>
                    <a:pt x="243" y="868"/>
                    <a:pt x="245" y="877"/>
                  </a:cubicBezTo>
                  <a:cubicBezTo>
                    <a:pt x="247" y="884"/>
                    <a:pt x="248" y="890"/>
                    <a:pt x="249" y="897"/>
                  </a:cubicBezTo>
                  <a:cubicBezTo>
                    <a:pt x="242" y="901"/>
                    <a:pt x="234" y="905"/>
                    <a:pt x="227" y="909"/>
                  </a:cubicBezTo>
                  <a:cubicBezTo>
                    <a:pt x="227" y="905"/>
                    <a:pt x="227" y="902"/>
                    <a:pt x="226" y="898"/>
                  </a:cubicBezTo>
                  <a:cubicBezTo>
                    <a:pt x="226" y="898"/>
                    <a:pt x="226" y="898"/>
                    <a:pt x="226" y="898"/>
                  </a:cubicBezTo>
                  <a:cubicBezTo>
                    <a:pt x="225" y="902"/>
                    <a:pt x="225" y="906"/>
                    <a:pt x="225" y="910"/>
                  </a:cubicBezTo>
                  <a:cubicBezTo>
                    <a:pt x="224" y="910"/>
                    <a:pt x="222" y="911"/>
                    <a:pt x="221" y="912"/>
                  </a:cubicBezTo>
                  <a:cubicBezTo>
                    <a:pt x="221" y="912"/>
                    <a:pt x="221" y="911"/>
                    <a:pt x="221" y="911"/>
                  </a:cubicBezTo>
                  <a:cubicBezTo>
                    <a:pt x="219" y="901"/>
                    <a:pt x="217" y="890"/>
                    <a:pt x="216" y="880"/>
                  </a:cubicBezTo>
                  <a:cubicBezTo>
                    <a:pt x="215" y="874"/>
                    <a:pt x="214" y="869"/>
                    <a:pt x="213" y="863"/>
                  </a:cubicBezTo>
                  <a:cubicBezTo>
                    <a:pt x="222" y="859"/>
                    <a:pt x="231" y="855"/>
                    <a:pt x="240" y="851"/>
                  </a:cubicBezTo>
                  <a:moveTo>
                    <a:pt x="188" y="874"/>
                  </a:moveTo>
                  <a:cubicBezTo>
                    <a:pt x="195" y="871"/>
                    <a:pt x="203" y="868"/>
                    <a:pt x="210" y="864"/>
                  </a:cubicBezTo>
                  <a:cubicBezTo>
                    <a:pt x="211" y="870"/>
                    <a:pt x="212" y="875"/>
                    <a:pt x="213" y="881"/>
                  </a:cubicBezTo>
                  <a:cubicBezTo>
                    <a:pt x="214" y="891"/>
                    <a:pt x="216" y="901"/>
                    <a:pt x="218" y="912"/>
                  </a:cubicBezTo>
                  <a:cubicBezTo>
                    <a:pt x="218" y="912"/>
                    <a:pt x="218" y="913"/>
                    <a:pt x="218" y="914"/>
                  </a:cubicBezTo>
                  <a:cubicBezTo>
                    <a:pt x="214" y="915"/>
                    <a:pt x="211" y="917"/>
                    <a:pt x="207" y="919"/>
                  </a:cubicBezTo>
                  <a:cubicBezTo>
                    <a:pt x="207" y="914"/>
                    <a:pt x="207" y="908"/>
                    <a:pt x="207" y="902"/>
                  </a:cubicBezTo>
                  <a:cubicBezTo>
                    <a:pt x="207" y="901"/>
                    <a:pt x="205" y="901"/>
                    <a:pt x="205" y="902"/>
                  </a:cubicBezTo>
                  <a:cubicBezTo>
                    <a:pt x="205" y="908"/>
                    <a:pt x="205" y="915"/>
                    <a:pt x="204" y="921"/>
                  </a:cubicBezTo>
                  <a:cubicBezTo>
                    <a:pt x="202" y="922"/>
                    <a:pt x="199" y="924"/>
                    <a:pt x="196" y="925"/>
                  </a:cubicBezTo>
                  <a:cubicBezTo>
                    <a:pt x="194" y="914"/>
                    <a:pt x="193" y="902"/>
                    <a:pt x="190" y="891"/>
                  </a:cubicBezTo>
                  <a:cubicBezTo>
                    <a:pt x="189" y="885"/>
                    <a:pt x="188" y="880"/>
                    <a:pt x="187" y="874"/>
                  </a:cubicBezTo>
                  <a:cubicBezTo>
                    <a:pt x="187" y="874"/>
                    <a:pt x="187" y="874"/>
                    <a:pt x="188" y="874"/>
                  </a:cubicBezTo>
                  <a:moveTo>
                    <a:pt x="185" y="875"/>
                  </a:moveTo>
                  <a:cubicBezTo>
                    <a:pt x="186" y="881"/>
                    <a:pt x="187" y="887"/>
                    <a:pt x="188" y="893"/>
                  </a:cubicBezTo>
                  <a:cubicBezTo>
                    <a:pt x="190" y="905"/>
                    <a:pt x="192" y="915"/>
                    <a:pt x="194" y="926"/>
                  </a:cubicBezTo>
                  <a:cubicBezTo>
                    <a:pt x="193" y="927"/>
                    <a:pt x="191" y="928"/>
                    <a:pt x="190" y="928"/>
                  </a:cubicBezTo>
                  <a:cubicBezTo>
                    <a:pt x="188" y="929"/>
                    <a:pt x="187" y="931"/>
                    <a:pt x="185" y="932"/>
                  </a:cubicBezTo>
                  <a:cubicBezTo>
                    <a:pt x="185" y="926"/>
                    <a:pt x="185" y="920"/>
                    <a:pt x="185" y="914"/>
                  </a:cubicBezTo>
                  <a:cubicBezTo>
                    <a:pt x="185" y="912"/>
                    <a:pt x="183" y="912"/>
                    <a:pt x="183" y="914"/>
                  </a:cubicBezTo>
                  <a:cubicBezTo>
                    <a:pt x="183" y="928"/>
                    <a:pt x="182" y="943"/>
                    <a:pt x="180" y="958"/>
                  </a:cubicBezTo>
                  <a:cubicBezTo>
                    <a:pt x="179" y="955"/>
                    <a:pt x="178" y="952"/>
                    <a:pt x="177" y="949"/>
                  </a:cubicBezTo>
                  <a:cubicBezTo>
                    <a:pt x="174" y="941"/>
                    <a:pt x="169" y="935"/>
                    <a:pt x="163" y="931"/>
                  </a:cubicBezTo>
                  <a:cubicBezTo>
                    <a:pt x="161" y="918"/>
                    <a:pt x="161" y="904"/>
                    <a:pt x="159" y="891"/>
                  </a:cubicBezTo>
                  <a:cubicBezTo>
                    <a:pt x="159" y="889"/>
                    <a:pt x="159" y="887"/>
                    <a:pt x="159" y="885"/>
                  </a:cubicBezTo>
                  <a:cubicBezTo>
                    <a:pt x="168" y="882"/>
                    <a:pt x="176" y="879"/>
                    <a:pt x="185" y="875"/>
                  </a:cubicBezTo>
                  <a:moveTo>
                    <a:pt x="137" y="894"/>
                  </a:moveTo>
                  <a:cubicBezTo>
                    <a:pt x="143" y="891"/>
                    <a:pt x="150" y="889"/>
                    <a:pt x="157" y="886"/>
                  </a:cubicBezTo>
                  <a:cubicBezTo>
                    <a:pt x="157" y="891"/>
                    <a:pt x="158" y="897"/>
                    <a:pt x="158" y="902"/>
                  </a:cubicBezTo>
                  <a:cubicBezTo>
                    <a:pt x="159" y="911"/>
                    <a:pt x="159" y="920"/>
                    <a:pt x="161" y="929"/>
                  </a:cubicBezTo>
                  <a:cubicBezTo>
                    <a:pt x="156" y="927"/>
                    <a:pt x="152" y="925"/>
                    <a:pt x="147" y="925"/>
                  </a:cubicBezTo>
                  <a:cubicBezTo>
                    <a:pt x="145" y="925"/>
                    <a:pt x="142" y="925"/>
                    <a:pt x="140" y="925"/>
                  </a:cubicBezTo>
                  <a:cubicBezTo>
                    <a:pt x="138" y="916"/>
                    <a:pt x="135" y="907"/>
                    <a:pt x="134" y="898"/>
                  </a:cubicBezTo>
                  <a:cubicBezTo>
                    <a:pt x="134" y="897"/>
                    <a:pt x="134" y="896"/>
                    <a:pt x="133" y="895"/>
                  </a:cubicBezTo>
                  <a:cubicBezTo>
                    <a:pt x="135" y="895"/>
                    <a:pt x="136" y="894"/>
                    <a:pt x="137" y="894"/>
                  </a:cubicBezTo>
                  <a:moveTo>
                    <a:pt x="131" y="896"/>
                  </a:moveTo>
                  <a:cubicBezTo>
                    <a:pt x="131" y="898"/>
                    <a:pt x="131" y="899"/>
                    <a:pt x="132" y="900"/>
                  </a:cubicBezTo>
                  <a:cubicBezTo>
                    <a:pt x="133" y="909"/>
                    <a:pt x="135" y="917"/>
                    <a:pt x="137" y="925"/>
                  </a:cubicBezTo>
                  <a:cubicBezTo>
                    <a:pt x="129" y="926"/>
                    <a:pt x="120" y="928"/>
                    <a:pt x="113" y="932"/>
                  </a:cubicBezTo>
                  <a:cubicBezTo>
                    <a:pt x="113" y="931"/>
                    <a:pt x="112" y="930"/>
                    <a:pt x="112" y="929"/>
                  </a:cubicBezTo>
                  <a:cubicBezTo>
                    <a:pt x="111" y="922"/>
                    <a:pt x="110" y="914"/>
                    <a:pt x="109" y="906"/>
                  </a:cubicBezTo>
                  <a:cubicBezTo>
                    <a:pt x="117" y="902"/>
                    <a:pt x="124" y="899"/>
                    <a:pt x="131" y="896"/>
                  </a:cubicBezTo>
                  <a:moveTo>
                    <a:pt x="89" y="914"/>
                  </a:moveTo>
                  <a:cubicBezTo>
                    <a:pt x="95" y="912"/>
                    <a:pt x="101" y="909"/>
                    <a:pt x="107" y="907"/>
                  </a:cubicBezTo>
                  <a:cubicBezTo>
                    <a:pt x="108" y="913"/>
                    <a:pt x="108" y="920"/>
                    <a:pt x="109" y="927"/>
                  </a:cubicBezTo>
                  <a:cubicBezTo>
                    <a:pt x="110" y="929"/>
                    <a:pt x="110" y="931"/>
                    <a:pt x="110" y="933"/>
                  </a:cubicBezTo>
                  <a:cubicBezTo>
                    <a:pt x="104" y="937"/>
                    <a:pt x="98" y="941"/>
                    <a:pt x="93" y="947"/>
                  </a:cubicBezTo>
                  <a:cubicBezTo>
                    <a:pt x="92" y="937"/>
                    <a:pt x="90" y="926"/>
                    <a:pt x="89" y="916"/>
                  </a:cubicBezTo>
                  <a:cubicBezTo>
                    <a:pt x="89" y="915"/>
                    <a:pt x="89" y="915"/>
                    <a:pt x="89" y="915"/>
                  </a:cubicBezTo>
                  <a:cubicBezTo>
                    <a:pt x="89" y="914"/>
                    <a:pt x="89" y="914"/>
                    <a:pt x="89" y="914"/>
                  </a:cubicBezTo>
                  <a:moveTo>
                    <a:pt x="87" y="918"/>
                  </a:moveTo>
                  <a:cubicBezTo>
                    <a:pt x="88" y="929"/>
                    <a:pt x="89" y="939"/>
                    <a:pt x="90" y="950"/>
                  </a:cubicBezTo>
                  <a:cubicBezTo>
                    <a:pt x="89" y="952"/>
                    <a:pt x="88" y="953"/>
                    <a:pt x="87" y="955"/>
                  </a:cubicBezTo>
                  <a:cubicBezTo>
                    <a:pt x="85" y="957"/>
                    <a:pt x="83" y="960"/>
                    <a:pt x="80" y="961"/>
                  </a:cubicBezTo>
                  <a:cubicBezTo>
                    <a:pt x="77" y="963"/>
                    <a:pt x="73" y="964"/>
                    <a:pt x="70" y="965"/>
                  </a:cubicBezTo>
                  <a:cubicBezTo>
                    <a:pt x="70" y="964"/>
                    <a:pt x="70" y="963"/>
                    <a:pt x="70" y="961"/>
                  </a:cubicBezTo>
                  <a:cubicBezTo>
                    <a:pt x="69" y="948"/>
                    <a:pt x="69" y="936"/>
                    <a:pt x="68" y="923"/>
                  </a:cubicBezTo>
                  <a:cubicBezTo>
                    <a:pt x="74" y="921"/>
                    <a:pt x="80" y="918"/>
                    <a:pt x="86" y="915"/>
                  </a:cubicBezTo>
                  <a:cubicBezTo>
                    <a:pt x="87" y="916"/>
                    <a:pt x="87" y="917"/>
                    <a:pt x="87" y="918"/>
                  </a:cubicBezTo>
                  <a:moveTo>
                    <a:pt x="43" y="976"/>
                  </a:moveTo>
                  <a:cubicBezTo>
                    <a:pt x="43" y="962"/>
                    <a:pt x="43" y="948"/>
                    <a:pt x="43" y="934"/>
                  </a:cubicBezTo>
                  <a:cubicBezTo>
                    <a:pt x="51" y="931"/>
                    <a:pt x="58" y="928"/>
                    <a:pt x="65" y="924"/>
                  </a:cubicBezTo>
                  <a:cubicBezTo>
                    <a:pt x="66" y="938"/>
                    <a:pt x="66" y="952"/>
                    <a:pt x="67" y="965"/>
                  </a:cubicBezTo>
                  <a:cubicBezTo>
                    <a:pt x="67" y="966"/>
                    <a:pt x="67" y="966"/>
                    <a:pt x="67" y="967"/>
                  </a:cubicBezTo>
                  <a:cubicBezTo>
                    <a:pt x="59" y="970"/>
                    <a:pt x="51" y="973"/>
                    <a:pt x="43" y="976"/>
                  </a:cubicBezTo>
                  <a:moveTo>
                    <a:pt x="56" y="1039"/>
                  </a:moveTo>
                  <a:cubicBezTo>
                    <a:pt x="60" y="1020"/>
                    <a:pt x="63" y="999"/>
                    <a:pt x="59" y="980"/>
                  </a:cubicBezTo>
                  <a:cubicBezTo>
                    <a:pt x="62" y="979"/>
                    <a:pt x="65" y="977"/>
                    <a:pt x="68" y="976"/>
                  </a:cubicBezTo>
                  <a:cubicBezTo>
                    <a:pt x="68" y="979"/>
                    <a:pt x="68" y="983"/>
                    <a:pt x="68" y="987"/>
                  </a:cubicBezTo>
                  <a:cubicBezTo>
                    <a:pt x="69" y="993"/>
                    <a:pt x="69" y="998"/>
                    <a:pt x="71" y="1004"/>
                  </a:cubicBezTo>
                  <a:cubicBezTo>
                    <a:pt x="71" y="1005"/>
                    <a:pt x="73" y="1005"/>
                    <a:pt x="73" y="1004"/>
                  </a:cubicBezTo>
                  <a:cubicBezTo>
                    <a:pt x="71" y="1017"/>
                    <a:pt x="69" y="1031"/>
                    <a:pt x="66" y="1044"/>
                  </a:cubicBezTo>
                  <a:cubicBezTo>
                    <a:pt x="61" y="1050"/>
                    <a:pt x="56" y="1056"/>
                    <a:pt x="50" y="1062"/>
                  </a:cubicBezTo>
                  <a:cubicBezTo>
                    <a:pt x="53" y="1054"/>
                    <a:pt x="55" y="1047"/>
                    <a:pt x="56" y="1039"/>
                  </a:cubicBezTo>
                  <a:moveTo>
                    <a:pt x="42" y="1105"/>
                  </a:moveTo>
                  <a:cubicBezTo>
                    <a:pt x="40" y="1106"/>
                    <a:pt x="38" y="1107"/>
                    <a:pt x="37" y="1108"/>
                  </a:cubicBezTo>
                  <a:cubicBezTo>
                    <a:pt x="37" y="1107"/>
                    <a:pt x="38" y="1106"/>
                    <a:pt x="38" y="1105"/>
                  </a:cubicBezTo>
                  <a:cubicBezTo>
                    <a:pt x="41" y="1094"/>
                    <a:pt x="44" y="1082"/>
                    <a:pt x="47" y="1071"/>
                  </a:cubicBezTo>
                  <a:cubicBezTo>
                    <a:pt x="47" y="1071"/>
                    <a:pt x="48" y="1070"/>
                    <a:pt x="48" y="1070"/>
                  </a:cubicBezTo>
                  <a:cubicBezTo>
                    <a:pt x="53" y="1063"/>
                    <a:pt x="59" y="1057"/>
                    <a:pt x="65" y="1050"/>
                  </a:cubicBezTo>
                  <a:cubicBezTo>
                    <a:pt x="65" y="1051"/>
                    <a:pt x="64" y="1053"/>
                    <a:pt x="64" y="1054"/>
                  </a:cubicBezTo>
                  <a:cubicBezTo>
                    <a:pt x="61" y="1067"/>
                    <a:pt x="57" y="1080"/>
                    <a:pt x="54" y="1093"/>
                  </a:cubicBezTo>
                  <a:cubicBezTo>
                    <a:pt x="54" y="1094"/>
                    <a:pt x="53" y="1096"/>
                    <a:pt x="53" y="1098"/>
                  </a:cubicBezTo>
                  <a:cubicBezTo>
                    <a:pt x="50" y="1100"/>
                    <a:pt x="46" y="1103"/>
                    <a:pt x="42" y="1105"/>
                  </a:cubicBezTo>
                  <a:moveTo>
                    <a:pt x="55" y="1105"/>
                  </a:moveTo>
                  <a:cubicBezTo>
                    <a:pt x="55" y="1103"/>
                    <a:pt x="56" y="1100"/>
                    <a:pt x="56" y="1098"/>
                  </a:cubicBezTo>
                  <a:cubicBezTo>
                    <a:pt x="60" y="1095"/>
                    <a:pt x="64" y="1091"/>
                    <a:pt x="67" y="1088"/>
                  </a:cubicBezTo>
                  <a:cubicBezTo>
                    <a:pt x="69" y="1087"/>
                    <a:pt x="70" y="1086"/>
                    <a:pt x="71" y="1084"/>
                  </a:cubicBezTo>
                  <a:cubicBezTo>
                    <a:pt x="70" y="1087"/>
                    <a:pt x="70" y="1089"/>
                    <a:pt x="69" y="1091"/>
                  </a:cubicBezTo>
                  <a:cubicBezTo>
                    <a:pt x="67" y="1098"/>
                    <a:pt x="64" y="1105"/>
                    <a:pt x="61" y="1112"/>
                  </a:cubicBezTo>
                  <a:cubicBezTo>
                    <a:pt x="60" y="1114"/>
                    <a:pt x="59" y="1116"/>
                    <a:pt x="58" y="1118"/>
                  </a:cubicBezTo>
                  <a:cubicBezTo>
                    <a:pt x="57" y="1118"/>
                    <a:pt x="56" y="1119"/>
                    <a:pt x="55" y="1120"/>
                  </a:cubicBezTo>
                  <a:cubicBezTo>
                    <a:pt x="54" y="1119"/>
                    <a:pt x="53" y="1119"/>
                    <a:pt x="53" y="1120"/>
                  </a:cubicBezTo>
                  <a:cubicBezTo>
                    <a:pt x="53" y="1120"/>
                    <a:pt x="53" y="1120"/>
                    <a:pt x="53" y="1121"/>
                  </a:cubicBezTo>
                  <a:cubicBezTo>
                    <a:pt x="52" y="1121"/>
                    <a:pt x="51" y="1122"/>
                    <a:pt x="50" y="1122"/>
                  </a:cubicBezTo>
                  <a:cubicBezTo>
                    <a:pt x="49" y="1123"/>
                    <a:pt x="47" y="1123"/>
                    <a:pt x="46" y="1124"/>
                  </a:cubicBezTo>
                  <a:cubicBezTo>
                    <a:pt x="50" y="1119"/>
                    <a:pt x="52" y="1111"/>
                    <a:pt x="55" y="1105"/>
                  </a:cubicBezTo>
                  <a:moveTo>
                    <a:pt x="88" y="1114"/>
                  </a:moveTo>
                  <a:cubicBezTo>
                    <a:pt x="89" y="1112"/>
                    <a:pt x="89" y="1110"/>
                    <a:pt x="89" y="1109"/>
                  </a:cubicBezTo>
                  <a:cubicBezTo>
                    <a:pt x="94" y="1106"/>
                    <a:pt x="98" y="1103"/>
                    <a:pt x="102" y="1100"/>
                  </a:cubicBezTo>
                  <a:cubicBezTo>
                    <a:pt x="100" y="1104"/>
                    <a:pt x="99" y="1108"/>
                    <a:pt x="98" y="1113"/>
                  </a:cubicBezTo>
                  <a:cubicBezTo>
                    <a:pt x="98" y="1113"/>
                    <a:pt x="98" y="1114"/>
                    <a:pt x="97" y="1115"/>
                  </a:cubicBezTo>
                  <a:cubicBezTo>
                    <a:pt x="95" y="1115"/>
                    <a:pt x="93" y="1115"/>
                    <a:pt x="91" y="1114"/>
                  </a:cubicBezTo>
                  <a:cubicBezTo>
                    <a:pt x="91" y="1114"/>
                    <a:pt x="91" y="1113"/>
                    <a:pt x="90" y="1112"/>
                  </a:cubicBezTo>
                  <a:cubicBezTo>
                    <a:pt x="90" y="1111"/>
                    <a:pt x="90" y="1111"/>
                    <a:pt x="90" y="1112"/>
                  </a:cubicBezTo>
                  <a:cubicBezTo>
                    <a:pt x="89" y="1113"/>
                    <a:pt x="89" y="1113"/>
                    <a:pt x="89" y="1114"/>
                  </a:cubicBezTo>
                  <a:cubicBezTo>
                    <a:pt x="89" y="1114"/>
                    <a:pt x="89" y="1114"/>
                    <a:pt x="88" y="1114"/>
                  </a:cubicBezTo>
                  <a:moveTo>
                    <a:pt x="101" y="1115"/>
                  </a:moveTo>
                  <a:cubicBezTo>
                    <a:pt x="102" y="1110"/>
                    <a:pt x="103" y="1105"/>
                    <a:pt x="105" y="1101"/>
                  </a:cubicBezTo>
                  <a:cubicBezTo>
                    <a:pt x="105" y="1099"/>
                    <a:pt x="106" y="1098"/>
                    <a:pt x="107" y="1096"/>
                  </a:cubicBezTo>
                  <a:cubicBezTo>
                    <a:pt x="107" y="1096"/>
                    <a:pt x="107" y="1095"/>
                    <a:pt x="108" y="1095"/>
                  </a:cubicBezTo>
                  <a:cubicBezTo>
                    <a:pt x="117" y="1088"/>
                    <a:pt x="126" y="1080"/>
                    <a:pt x="135" y="1072"/>
                  </a:cubicBezTo>
                  <a:cubicBezTo>
                    <a:pt x="133" y="1078"/>
                    <a:pt x="131" y="1084"/>
                    <a:pt x="129" y="1090"/>
                  </a:cubicBezTo>
                  <a:cubicBezTo>
                    <a:pt x="128" y="1086"/>
                    <a:pt x="129" y="1083"/>
                    <a:pt x="129" y="1082"/>
                  </a:cubicBezTo>
                  <a:cubicBezTo>
                    <a:pt x="129" y="1081"/>
                    <a:pt x="127" y="1081"/>
                    <a:pt x="127" y="1082"/>
                  </a:cubicBezTo>
                  <a:cubicBezTo>
                    <a:pt x="127" y="1085"/>
                    <a:pt x="127" y="1089"/>
                    <a:pt x="127" y="1093"/>
                  </a:cubicBezTo>
                  <a:cubicBezTo>
                    <a:pt x="127" y="1094"/>
                    <a:pt x="126" y="1095"/>
                    <a:pt x="126" y="1096"/>
                  </a:cubicBezTo>
                  <a:cubicBezTo>
                    <a:pt x="125" y="1097"/>
                    <a:pt x="124" y="1097"/>
                    <a:pt x="122" y="1098"/>
                  </a:cubicBezTo>
                  <a:cubicBezTo>
                    <a:pt x="122" y="1094"/>
                    <a:pt x="121" y="1091"/>
                    <a:pt x="118" y="1088"/>
                  </a:cubicBezTo>
                  <a:cubicBezTo>
                    <a:pt x="118" y="1087"/>
                    <a:pt x="117" y="1088"/>
                    <a:pt x="118" y="1088"/>
                  </a:cubicBezTo>
                  <a:cubicBezTo>
                    <a:pt x="119" y="1091"/>
                    <a:pt x="120" y="1096"/>
                    <a:pt x="121" y="1100"/>
                  </a:cubicBezTo>
                  <a:cubicBezTo>
                    <a:pt x="119" y="1101"/>
                    <a:pt x="117" y="1102"/>
                    <a:pt x="115" y="1103"/>
                  </a:cubicBezTo>
                  <a:cubicBezTo>
                    <a:pt x="114" y="1104"/>
                    <a:pt x="115" y="1106"/>
                    <a:pt x="117" y="1105"/>
                  </a:cubicBezTo>
                  <a:cubicBezTo>
                    <a:pt x="118" y="1104"/>
                    <a:pt x="119" y="1103"/>
                    <a:pt x="121" y="1102"/>
                  </a:cubicBezTo>
                  <a:cubicBezTo>
                    <a:pt x="121" y="1103"/>
                    <a:pt x="121" y="1104"/>
                    <a:pt x="120" y="1105"/>
                  </a:cubicBezTo>
                  <a:cubicBezTo>
                    <a:pt x="120" y="1106"/>
                    <a:pt x="121" y="1107"/>
                    <a:pt x="122" y="1107"/>
                  </a:cubicBezTo>
                  <a:cubicBezTo>
                    <a:pt x="116" y="1111"/>
                    <a:pt x="109" y="1115"/>
                    <a:pt x="101" y="1115"/>
                  </a:cubicBezTo>
                  <a:moveTo>
                    <a:pt x="123" y="1100"/>
                  </a:moveTo>
                  <a:cubicBezTo>
                    <a:pt x="123" y="1101"/>
                    <a:pt x="123" y="1101"/>
                    <a:pt x="123" y="1101"/>
                  </a:cubicBezTo>
                  <a:cubicBezTo>
                    <a:pt x="123" y="1101"/>
                    <a:pt x="123" y="1101"/>
                    <a:pt x="123" y="1101"/>
                  </a:cubicBezTo>
                  <a:cubicBezTo>
                    <a:pt x="123" y="1101"/>
                    <a:pt x="123" y="1101"/>
                    <a:pt x="123" y="1100"/>
                  </a:cubicBezTo>
                  <a:moveTo>
                    <a:pt x="125" y="1104"/>
                  </a:moveTo>
                  <a:cubicBezTo>
                    <a:pt x="126" y="1102"/>
                    <a:pt x="127" y="1101"/>
                    <a:pt x="128" y="1099"/>
                  </a:cubicBezTo>
                  <a:cubicBezTo>
                    <a:pt x="128" y="1100"/>
                    <a:pt x="128" y="1100"/>
                    <a:pt x="129" y="1101"/>
                  </a:cubicBezTo>
                  <a:cubicBezTo>
                    <a:pt x="127" y="1102"/>
                    <a:pt x="126" y="1103"/>
                    <a:pt x="125" y="1104"/>
                  </a:cubicBezTo>
                  <a:moveTo>
                    <a:pt x="151" y="1079"/>
                  </a:moveTo>
                  <a:cubicBezTo>
                    <a:pt x="151" y="1079"/>
                    <a:pt x="150" y="1080"/>
                    <a:pt x="149" y="1080"/>
                  </a:cubicBezTo>
                  <a:cubicBezTo>
                    <a:pt x="150" y="1079"/>
                    <a:pt x="150" y="1078"/>
                    <a:pt x="151" y="1077"/>
                  </a:cubicBezTo>
                  <a:cubicBezTo>
                    <a:pt x="155" y="1074"/>
                    <a:pt x="159" y="1071"/>
                    <a:pt x="163" y="1067"/>
                  </a:cubicBezTo>
                  <a:cubicBezTo>
                    <a:pt x="161" y="1073"/>
                    <a:pt x="158" y="1077"/>
                    <a:pt x="151" y="1079"/>
                  </a:cubicBezTo>
                  <a:moveTo>
                    <a:pt x="189" y="1062"/>
                  </a:moveTo>
                  <a:cubicBezTo>
                    <a:pt x="189" y="1062"/>
                    <a:pt x="189" y="1061"/>
                    <a:pt x="190" y="1060"/>
                  </a:cubicBezTo>
                  <a:cubicBezTo>
                    <a:pt x="192" y="1059"/>
                    <a:pt x="195" y="1057"/>
                    <a:pt x="197" y="1055"/>
                  </a:cubicBezTo>
                  <a:cubicBezTo>
                    <a:pt x="201" y="1052"/>
                    <a:pt x="205" y="1050"/>
                    <a:pt x="208" y="1047"/>
                  </a:cubicBezTo>
                  <a:cubicBezTo>
                    <a:pt x="209" y="1050"/>
                    <a:pt x="209" y="1053"/>
                    <a:pt x="209" y="1055"/>
                  </a:cubicBezTo>
                  <a:cubicBezTo>
                    <a:pt x="203" y="1057"/>
                    <a:pt x="197" y="1060"/>
                    <a:pt x="190" y="1062"/>
                  </a:cubicBezTo>
                  <a:cubicBezTo>
                    <a:pt x="190" y="1062"/>
                    <a:pt x="189" y="1062"/>
                    <a:pt x="189" y="1062"/>
                  </a:cubicBezTo>
                  <a:moveTo>
                    <a:pt x="272" y="1027"/>
                  </a:moveTo>
                  <a:cubicBezTo>
                    <a:pt x="273" y="1025"/>
                    <a:pt x="273" y="1023"/>
                    <a:pt x="273" y="1022"/>
                  </a:cubicBezTo>
                  <a:cubicBezTo>
                    <a:pt x="273" y="1021"/>
                    <a:pt x="274" y="1020"/>
                    <a:pt x="274" y="1020"/>
                  </a:cubicBezTo>
                  <a:cubicBezTo>
                    <a:pt x="276" y="1018"/>
                    <a:pt x="277" y="1017"/>
                    <a:pt x="279" y="1016"/>
                  </a:cubicBezTo>
                  <a:cubicBezTo>
                    <a:pt x="279" y="1018"/>
                    <a:pt x="278" y="1021"/>
                    <a:pt x="278" y="1024"/>
                  </a:cubicBezTo>
                  <a:cubicBezTo>
                    <a:pt x="277" y="1025"/>
                    <a:pt x="276" y="1025"/>
                    <a:pt x="275" y="1026"/>
                  </a:cubicBezTo>
                  <a:cubicBezTo>
                    <a:pt x="274" y="1026"/>
                    <a:pt x="273" y="1026"/>
                    <a:pt x="272" y="1027"/>
                  </a:cubicBezTo>
                  <a:moveTo>
                    <a:pt x="389" y="981"/>
                  </a:moveTo>
                  <a:cubicBezTo>
                    <a:pt x="390" y="978"/>
                    <a:pt x="391" y="976"/>
                    <a:pt x="392" y="973"/>
                  </a:cubicBezTo>
                  <a:cubicBezTo>
                    <a:pt x="398" y="969"/>
                    <a:pt x="404" y="966"/>
                    <a:pt x="410" y="962"/>
                  </a:cubicBezTo>
                  <a:cubicBezTo>
                    <a:pt x="410" y="963"/>
                    <a:pt x="410" y="963"/>
                    <a:pt x="410" y="963"/>
                  </a:cubicBezTo>
                  <a:cubicBezTo>
                    <a:pt x="409" y="965"/>
                    <a:pt x="408" y="966"/>
                    <a:pt x="408" y="968"/>
                  </a:cubicBezTo>
                  <a:cubicBezTo>
                    <a:pt x="408" y="971"/>
                    <a:pt x="406" y="972"/>
                    <a:pt x="403" y="970"/>
                  </a:cubicBezTo>
                  <a:cubicBezTo>
                    <a:pt x="403" y="969"/>
                    <a:pt x="401" y="969"/>
                    <a:pt x="401" y="970"/>
                  </a:cubicBezTo>
                  <a:cubicBezTo>
                    <a:pt x="401" y="973"/>
                    <a:pt x="401" y="974"/>
                    <a:pt x="402" y="977"/>
                  </a:cubicBezTo>
                  <a:cubicBezTo>
                    <a:pt x="399" y="978"/>
                    <a:pt x="395" y="979"/>
                    <a:pt x="392" y="980"/>
                  </a:cubicBezTo>
                  <a:cubicBezTo>
                    <a:pt x="391" y="981"/>
                    <a:pt x="390" y="981"/>
                    <a:pt x="389" y="981"/>
                  </a:cubicBezTo>
                  <a:moveTo>
                    <a:pt x="484" y="942"/>
                  </a:moveTo>
                  <a:cubicBezTo>
                    <a:pt x="486" y="936"/>
                    <a:pt x="489" y="930"/>
                    <a:pt x="491" y="925"/>
                  </a:cubicBezTo>
                  <a:cubicBezTo>
                    <a:pt x="491" y="924"/>
                    <a:pt x="491" y="923"/>
                    <a:pt x="492" y="923"/>
                  </a:cubicBezTo>
                  <a:cubicBezTo>
                    <a:pt x="495" y="921"/>
                    <a:pt x="498" y="919"/>
                    <a:pt x="501" y="917"/>
                  </a:cubicBezTo>
                  <a:cubicBezTo>
                    <a:pt x="507" y="913"/>
                    <a:pt x="514" y="908"/>
                    <a:pt x="520" y="904"/>
                  </a:cubicBezTo>
                  <a:cubicBezTo>
                    <a:pt x="520" y="906"/>
                    <a:pt x="519" y="908"/>
                    <a:pt x="518" y="910"/>
                  </a:cubicBezTo>
                  <a:cubicBezTo>
                    <a:pt x="509" y="917"/>
                    <a:pt x="499" y="924"/>
                    <a:pt x="489" y="931"/>
                  </a:cubicBezTo>
                  <a:cubicBezTo>
                    <a:pt x="488" y="932"/>
                    <a:pt x="489" y="934"/>
                    <a:pt x="491" y="933"/>
                  </a:cubicBezTo>
                  <a:cubicBezTo>
                    <a:pt x="495" y="930"/>
                    <a:pt x="499" y="927"/>
                    <a:pt x="504" y="924"/>
                  </a:cubicBezTo>
                  <a:cubicBezTo>
                    <a:pt x="504" y="927"/>
                    <a:pt x="504" y="931"/>
                    <a:pt x="504" y="934"/>
                  </a:cubicBezTo>
                  <a:cubicBezTo>
                    <a:pt x="503" y="934"/>
                    <a:pt x="501" y="935"/>
                    <a:pt x="499" y="936"/>
                  </a:cubicBezTo>
                  <a:cubicBezTo>
                    <a:pt x="494" y="938"/>
                    <a:pt x="489" y="940"/>
                    <a:pt x="484" y="942"/>
                  </a:cubicBezTo>
                  <a:moveTo>
                    <a:pt x="538" y="901"/>
                  </a:moveTo>
                  <a:cubicBezTo>
                    <a:pt x="545" y="896"/>
                    <a:pt x="552" y="892"/>
                    <a:pt x="559" y="887"/>
                  </a:cubicBezTo>
                  <a:cubicBezTo>
                    <a:pt x="558" y="890"/>
                    <a:pt x="557" y="894"/>
                    <a:pt x="556" y="897"/>
                  </a:cubicBezTo>
                  <a:cubicBezTo>
                    <a:pt x="552" y="907"/>
                    <a:pt x="547" y="917"/>
                    <a:pt x="543" y="926"/>
                  </a:cubicBezTo>
                  <a:cubicBezTo>
                    <a:pt x="539" y="927"/>
                    <a:pt x="535" y="927"/>
                    <a:pt x="530" y="927"/>
                  </a:cubicBezTo>
                  <a:cubicBezTo>
                    <a:pt x="533" y="918"/>
                    <a:pt x="535" y="910"/>
                    <a:pt x="538" y="901"/>
                  </a:cubicBezTo>
                  <a:moveTo>
                    <a:pt x="601" y="901"/>
                  </a:moveTo>
                  <a:cubicBezTo>
                    <a:pt x="602" y="896"/>
                    <a:pt x="604" y="892"/>
                    <a:pt x="605" y="887"/>
                  </a:cubicBezTo>
                  <a:cubicBezTo>
                    <a:pt x="608" y="885"/>
                    <a:pt x="611" y="883"/>
                    <a:pt x="615" y="881"/>
                  </a:cubicBezTo>
                  <a:cubicBezTo>
                    <a:pt x="614" y="881"/>
                    <a:pt x="614" y="881"/>
                    <a:pt x="614" y="882"/>
                  </a:cubicBezTo>
                  <a:cubicBezTo>
                    <a:pt x="613" y="885"/>
                    <a:pt x="611" y="887"/>
                    <a:pt x="610" y="890"/>
                  </a:cubicBezTo>
                  <a:cubicBezTo>
                    <a:pt x="610" y="891"/>
                    <a:pt x="610" y="891"/>
                    <a:pt x="609" y="892"/>
                  </a:cubicBezTo>
                  <a:cubicBezTo>
                    <a:pt x="608" y="894"/>
                    <a:pt x="606" y="896"/>
                    <a:pt x="604" y="898"/>
                  </a:cubicBezTo>
                  <a:cubicBezTo>
                    <a:pt x="604" y="897"/>
                    <a:pt x="603" y="897"/>
                    <a:pt x="603" y="898"/>
                  </a:cubicBezTo>
                  <a:cubicBezTo>
                    <a:pt x="603" y="898"/>
                    <a:pt x="603" y="898"/>
                    <a:pt x="603" y="899"/>
                  </a:cubicBezTo>
                  <a:cubicBezTo>
                    <a:pt x="603" y="899"/>
                    <a:pt x="602" y="900"/>
                    <a:pt x="601" y="901"/>
                  </a:cubicBezTo>
                  <a:moveTo>
                    <a:pt x="616" y="885"/>
                  </a:moveTo>
                  <a:cubicBezTo>
                    <a:pt x="617" y="883"/>
                    <a:pt x="618" y="880"/>
                    <a:pt x="619" y="878"/>
                  </a:cubicBezTo>
                  <a:cubicBezTo>
                    <a:pt x="620" y="878"/>
                    <a:pt x="620" y="877"/>
                    <a:pt x="621" y="877"/>
                  </a:cubicBezTo>
                  <a:cubicBezTo>
                    <a:pt x="621" y="877"/>
                    <a:pt x="622" y="876"/>
                    <a:pt x="622" y="876"/>
                  </a:cubicBezTo>
                  <a:cubicBezTo>
                    <a:pt x="621" y="879"/>
                    <a:pt x="619" y="882"/>
                    <a:pt x="616" y="885"/>
                  </a:cubicBezTo>
                  <a:moveTo>
                    <a:pt x="660" y="853"/>
                  </a:moveTo>
                  <a:cubicBezTo>
                    <a:pt x="664" y="851"/>
                    <a:pt x="668" y="849"/>
                    <a:pt x="671" y="846"/>
                  </a:cubicBezTo>
                  <a:cubicBezTo>
                    <a:pt x="669" y="852"/>
                    <a:pt x="667" y="857"/>
                    <a:pt x="665" y="863"/>
                  </a:cubicBezTo>
                  <a:cubicBezTo>
                    <a:pt x="662" y="864"/>
                    <a:pt x="659" y="865"/>
                    <a:pt x="656" y="866"/>
                  </a:cubicBezTo>
                  <a:cubicBezTo>
                    <a:pt x="656" y="865"/>
                    <a:pt x="656" y="866"/>
                    <a:pt x="655" y="866"/>
                  </a:cubicBezTo>
                  <a:cubicBezTo>
                    <a:pt x="655" y="866"/>
                    <a:pt x="655" y="866"/>
                    <a:pt x="655" y="866"/>
                  </a:cubicBezTo>
                  <a:cubicBezTo>
                    <a:pt x="657" y="862"/>
                    <a:pt x="659" y="857"/>
                    <a:pt x="660" y="853"/>
                  </a:cubicBezTo>
                  <a:moveTo>
                    <a:pt x="738" y="840"/>
                  </a:moveTo>
                  <a:cubicBezTo>
                    <a:pt x="740" y="836"/>
                    <a:pt x="743" y="832"/>
                    <a:pt x="745" y="828"/>
                  </a:cubicBezTo>
                  <a:cubicBezTo>
                    <a:pt x="750" y="815"/>
                    <a:pt x="755" y="802"/>
                    <a:pt x="759" y="789"/>
                  </a:cubicBezTo>
                  <a:cubicBezTo>
                    <a:pt x="765" y="785"/>
                    <a:pt x="770" y="781"/>
                    <a:pt x="775" y="777"/>
                  </a:cubicBezTo>
                  <a:cubicBezTo>
                    <a:pt x="775" y="778"/>
                    <a:pt x="775" y="779"/>
                    <a:pt x="774" y="780"/>
                  </a:cubicBezTo>
                  <a:cubicBezTo>
                    <a:pt x="769" y="798"/>
                    <a:pt x="763" y="817"/>
                    <a:pt x="756" y="835"/>
                  </a:cubicBezTo>
                  <a:cubicBezTo>
                    <a:pt x="753" y="836"/>
                    <a:pt x="750" y="837"/>
                    <a:pt x="747" y="838"/>
                  </a:cubicBezTo>
                  <a:cubicBezTo>
                    <a:pt x="747" y="835"/>
                    <a:pt x="747" y="833"/>
                    <a:pt x="746" y="830"/>
                  </a:cubicBezTo>
                  <a:cubicBezTo>
                    <a:pt x="746" y="829"/>
                    <a:pt x="746" y="829"/>
                    <a:pt x="746" y="830"/>
                  </a:cubicBezTo>
                  <a:cubicBezTo>
                    <a:pt x="745" y="833"/>
                    <a:pt x="745" y="836"/>
                    <a:pt x="745" y="838"/>
                  </a:cubicBezTo>
                  <a:cubicBezTo>
                    <a:pt x="743" y="839"/>
                    <a:pt x="741" y="839"/>
                    <a:pt x="738" y="840"/>
                  </a:cubicBezTo>
                  <a:moveTo>
                    <a:pt x="764" y="825"/>
                  </a:moveTo>
                  <a:cubicBezTo>
                    <a:pt x="768" y="810"/>
                    <a:pt x="773" y="795"/>
                    <a:pt x="778" y="781"/>
                  </a:cubicBezTo>
                  <a:cubicBezTo>
                    <a:pt x="778" y="778"/>
                    <a:pt x="779" y="776"/>
                    <a:pt x="780" y="773"/>
                  </a:cubicBezTo>
                  <a:cubicBezTo>
                    <a:pt x="791" y="764"/>
                    <a:pt x="801" y="753"/>
                    <a:pt x="811" y="742"/>
                  </a:cubicBezTo>
                  <a:cubicBezTo>
                    <a:pt x="807" y="752"/>
                    <a:pt x="804" y="762"/>
                    <a:pt x="800" y="771"/>
                  </a:cubicBezTo>
                  <a:cubicBezTo>
                    <a:pt x="795" y="786"/>
                    <a:pt x="790" y="801"/>
                    <a:pt x="785" y="815"/>
                  </a:cubicBezTo>
                  <a:cubicBezTo>
                    <a:pt x="783" y="818"/>
                    <a:pt x="782" y="822"/>
                    <a:pt x="780" y="825"/>
                  </a:cubicBezTo>
                  <a:cubicBezTo>
                    <a:pt x="780" y="825"/>
                    <a:pt x="780" y="825"/>
                    <a:pt x="780" y="825"/>
                  </a:cubicBezTo>
                  <a:cubicBezTo>
                    <a:pt x="774" y="829"/>
                    <a:pt x="768" y="832"/>
                    <a:pt x="761" y="834"/>
                  </a:cubicBezTo>
                  <a:cubicBezTo>
                    <a:pt x="762" y="831"/>
                    <a:pt x="763" y="828"/>
                    <a:pt x="764" y="825"/>
                  </a:cubicBezTo>
                  <a:moveTo>
                    <a:pt x="763" y="853"/>
                  </a:moveTo>
                  <a:cubicBezTo>
                    <a:pt x="764" y="853"/>
                    <a:pt x="765" y="852"/>
                    <a:pt x="767" y="852"/>
                  </a:cubicBezTo>
                  <a:cubicBezTo>
                    <a:pt x="765" y="855"/>
                    <a:pt x="763" y="859"/>
                    <a:pt x="763" y="853"/>
                  </a:cubicBezTo>
                  <a:moveTo>
                    <a:pt x="785" y="822"/>
                  </a:moveTo>
                  <a:cubicBezTo>
                    <a:pt x="792" y="807"/>
                    <a:pt x="797" y="790"/>
                    <a:pt x="803" y="774"/>
                  </a:cubicBezTo>
                  <a:cubicBezTo>
                    <a:pt x="813" y="745"/>
                    <a:pt x="824" y="717"/>
                    <a:pt x="827" y="686"/>
                  </a:cubicBezTo>
                  <a:cubicBezTo>
                    <a:pt x="827" y="687"/>
                    <a:pt x="827" y="688"/>
                    <a:pt x="827" y="688"/>
                  </a:cubicBezTo>
                  <a:cubicBezTo>
                    <a:pt x="828" y="689"/>
                    <a:pt x="828" y="689"/>
                    <a:pt x="828" y="689"/>
                  </a:cubicBezTo>
                  <a:cubicBezTo>
                    <a:pt x="832" y="689"/>
                    <a:pt x="833" y="686"/>
                    <a:pt x="834" y="682"/>
                  </a:cubicBezTo>
                  <a:cubicBezTo>
                    <a:pt x="834" y="680"/>
                    <a:pt x="835" y="677"/>
                    <a:pt x="835" y="675"/>
                  </a:cubicBezTo>
                  <a:cubicBezTo>
                    <a:pt x="835" y="675"/>
                    <a:pt x="836" y="675"/>
                    <a:pt x="836" y="674"/>
                  </a:cubicBezTo>
                  <a:cubicBezTo>
                    <a:pt x="836" y="681"/>
                    <a:pt x="836" y="687"/>
                    <a:pt x="836" y="694"/>
                  </a:cubicBezTo>
                  <a:cubicBezTo>
                    <a:pt x="835" y="703"/>
                    <a:pt x="832" y="712"/>
                    <a:pt x="831" y="721"/>
                  </a:cubicBezTo>
                  <a:cubicBezTo>
                    <a:pt x="828" y="738"/>
                    <a:pt x="822" y="753"/>
                    <a:pt x="818" y="768"/>
                  </a:cubicBezTo>
                  <a:cubicBezTo>
                    <a:pt x="815" y="778"/>
                    <a:pt x="813" y="787"/>
                    <a:pt x="810" y="797"/>
                  </a:cubicBezTo>
                  <a:cubicBezTo>
                    <a:pt x="805" y="803"/>
                    <a:pt x="801" y="809"/>
                    <a:pt x="796" y="815"/>
                  </a:cubicBezTo>
                  <a:cubicBezTo>
                    <a:pt x="793" y="818"/>
                    <a:pt x="789" y="820"/>
                    <a:pt x="785" y="822"/>
                  </a:cubicBezTo>
                  <a:moveTo>
                    <a:pt x="857" y="698"/>
                  </a:moveTo>
                  <a:cubicBezTo>
                    <a:pt x="852" y="733"/>
                    <a:pt x="836" y="762"/>
                    <a:pt x="816" y="789"/>
                  </a:cubicBezTo>
                  <a:cubicBezTo>
                    <a:pt x="817" y="785"/>
                    <a:pt x="818" y="781"/>
                    <a:pt x="819" y="778"/>
                  </a:cubicBezTo>
                  <a:cubicBezTo>
                    <a:pt x="824" y="759"/>
                    <a:pt x="831" y="741"/>
                    <a:pt x="834" y="722"/>
                  </a:cubicBezTo>
                  <a:cubicBezTo>
                    <a:pt x="837" y="705"/>
                    <a:pt x="839" y="690"/>
                    <a:pt x="839" y="673"/>
                  </a:cubicBezTo>
                  <a:cubicBezTo>
                    <a:pt x="845" y="671"/>
                    <a:pt x="851" y="669"/>
                    <a:pt x="857" y="667"/>
                  </a:cubicBezTo>
                  <a:cubicBezTo>
                    <a:pt x="859" y="678"/>
                    <a:pt x="858" y="688"/>
                    <a:pt x="857" y="698"/>
                  </a:cubicBezTo>
                  <a:moveTo>
                    <a:pt x="855" y="651"/>
                  </a:moveTo>
                  <a:cubicBezTo>
                    <a:pt x="851" y="652"/>
                    <a:pt x="850" y="653"/>
                    <a:pt x="848" y="654"/>
                  </a:cubicBezTo>
                  <a:cubicBezTo>
                    <a:pt x="844" y="656"/>
                    <a:pt x="840" y="658"/>
                    <a:pt x="836" y="659"/>
                  </a:cubicBezTo>
                  <a:cubicBezTo>
                    <a:pt x="836" y="658"/>
                    <a:pt x="836" y="656"/>
                    <a:pt x="836" y="655"/>
                  </a:cubicBezTo>
                  <a:cubicBezTo>
                    <a:pt x="836" y="642"/>
                    <a:pt x="836" y="630"/>
                    <a:pt x="835" y="617"/>
                  </a:cubicBezTo>
                  <a:cubicBezTo>
                    <a:pt x="836" y="617"/>
                    <a:pt x="837" y="617"/>
                    <a:pt x="839" y="617"/>
                  </a:cubicBezTo>
                  <a:cubicBezTo>
                    <a:pt x="844" y="628"/>
                    <a:pt x="849" y="639"/>
                    <a:pt x="855" y="6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7"/>
            <p:cNvSpPr>
              <a:spLocks noEditPoints="1"/>
            </p:cNvSpPr>
            <p:nvPr/>
          </p:nvSpPr>
          <p:spPr bwMode="auto">
            <a:xfrm>
              <a:off x="58737" y="6945313"/>
              <a:ext cx="4379913" cy="2822575"/>
            </a:xfrm>
            <a:custGeom>
              <a:avLst/>
              <a:gdLst>
                <a:gd name="T0" fmla="*/ 213 w 1167"/>
                <a:gd name="T1" fmla="*/ 376 h 752"/>
                <a:gd name="T2" fmla="*/ 291 w 1167"/>
                <a:gd name="T3" fmla="*/ 469 h 752"/>
                <a:gd name="T4" fmla="*/ 281 w 1167"/>
                <a:gd name="T5" fmla="*/ 563 h 752"/>
                <a:gd name="T6" fmla="*/ 172 w 1167"/>
                <a:gd name="T7" fmla="*/ 671 h 752"/>
                <a:gd name="T8" fmla="*/ 229 w 1167"/>
                <a:gd name="T9" fmla="*/ 690 h 752"/>
                <a:gd name="T10" fmla="*/ 322 w 1167"/>
                <a:gd name="T11" fmla="*/ 664 h 752"/>
                <a:gd name="T12" fmla="*/ 345 w 1167"/>
                <a:gd name="T13" fmla="*/ 714 h 752"/>
                <a:gd name="T14" fmla="*/ 423 w 1167"/>
                <a:gd name="T15" fmla="*/ 682 h 752"/>
                <a:gd name="T16" fmla="*/ 1002 w 1167"/>
                <a:gd name="T17" fmla="*/ 493 h 752"/>
                <a:gd name="T18" fmla="*/ 1010 w 1167"/>
                <a:gd name="T19" fmla="*/ 23 h 752"/>
                <a:gd name="T20" fmla="*/ 1065 w 1167"/>
                <a:gd name="T21" fmla="*/ 331 h 752"/>
                <a:gd name="T22" fmla="*/ 920 w 1167"/>
                <a:gd name="T23" fmla="*/ 395 h 752"/>
                <a:gd name="T24" fmla="*/ 831 w 1167"/>
                <a:gd name="T25" fmla="*/ 435 h 752"/>
                <a:gd name="T26" fmla="*/ 768 w 1167"/>
                <a:gd name="T27" fmla="*/ 379 h 752"/>
                <a:gd name="T28" fmla="*/ 677 w 1167"/>
                <a:gd name="T29" fmla="*/ 436 h 752"/>
                <a:gd name="T30" fmla="*/ 605 w 1167"/>
                <a:gd name="T31" fmla="*/ 465 h 752"/>
                <a:gd name="T32" fmla="*/ 535 w 1167"/>
                <a:gd name="T33" fmla="*/ 451 h 752"/>
                <a:gd name="T34" fmla="*/ 1129 w 1167"/>
                <a:gd name="T35" fmla="*/ 356 h 752"/>
                <a:gd name="T36" fmla="*/ 999 w 1167"/>
                <a:gd name="T37" fmla="*/ 467 h 752"/>
                <a:gd name="T38" fmla="*/ 742 w 1167"/>
                <a:gd name="T39" fmla="*/ 531 h 752"/>
                <a:gd name="T40" fmla="*/ 617 w 1167"/>
                <a:gd name="T41" fmla="*/ 524 h 752"/>
                <a:gd name="T42" fmla="*/ 585 w 1167"/>
                <a:gd name="T43" fmla="*/ 581 h 752"/>
                <a:gd name="T44" fmla="*/ 662 w 1167"/>
                <a:gd name="T45" fmla="*/ 517 h 752"/>
                <a:gd name="T46" fmla="*/ 756 w 1167"/>
                <a:gd name="T47" fmla="*/ 465 h 752"/>
                <a:gd name="T48" fmla="*/ 1022 w 1167"/>
                <a:gd name="T49" fmla="*/ 394 h 752"/>
                <a:gd name="T50" fmla="*/ 973 w 1167"/>
                <a:gd name="T51" fmla="*/ 443 h 752"/>
                <a:gd name="T52" fmla="*/ 882 w 1167"/>
                <a:gd name="T53" fmla="*/ 482 h 752"/>
                <a:gd name="T54" fmla="*/ 808 w 1167"/>
                <a:gd name="T55" fmla="*/ 489 h 752"/>
                <a:gd name="T56" fmla="*/ 797 w 1167"/>
                <a:gd name="T57" fmla="*/ 513 h 752"/>
                <a:gd name="T58" fmla="*/ 876 w 1167"/>
                <a:gd name="T59" fmla="*/ 435 h 752"/>
                <a:gd name="T60" fmla="*/ 683 w 1167"/>
                <a:gd name="T61" fmla="*/ 522 h 752"/>
                <a:gd name="T62" fmla="*/ 686 w 1167"/>
                <a:gd name="T63" fmla="*/ 525 h 752"/>
                <a:gd name="T64" fmla="*/ 892 w 1167"/>
                <a:gd name="T65" fmla="*/ 467 h 752"/>
                <a:gd name="T66" fmla="*/ 970 w 1167"/>
                <a:gd name="T67" fmla="*/ 448 h 752"/>
                <a:gd name="T68" fmla="*/ 553 w 1167"/>
                <a:gd name="T69" fmla="*/ 551 h 752"/>
                <a:gd name="T70" fmla="*/ 434 w 1167"/>
                <a:gd name="T71" fmla="*/ 365 h 752"/>
                <a:gd name="T72" fmla="*/ 453 w 1167"/>
                <a:gd name="T73" fmla="*/ 384 h 752"/>
                <a:gd name="T74" fmla="*/ 488 w 1167"/>
                <a:gd name="T75" fmla="*/ 556 h 752"/>
                <a:gd name="T76" fmla="*/ 353 w 1167"/>
                <a:gd name="T77" fmla="*/ 642 h 752"/>
                <a:gd name="T78" fmla="*/ 365 w 1167"/>
                <a:gd name="T79" fmla="*/ 508 h 752"/>
                <a:gd name="T80" fmla="*/ 483 w 1167"/>
                <a:gd name="T81" fmla="*/ 491 h 752"/>
                <a:gd name="T82" fmla="*/ 405 w 1167"/>
                <a:gd name="T83" fmla="*/ 580 h 752"/>
                <a:gd name="T84" fmla="*/ 359 w 1167"/>
                <a:gd name="T85" fmla="*/ 604 h 752"/>
                <a:gd name="T86" fmla="*/ 426 w 1167"/>
                <a:gd name="T87" fmla="*/ 518 h 752"/>
                <a:gd name="T88" fmla="*/ 350 w 1167"/>
                <a:gd name="T89" fmla="*/ 567 h 752"/>
                <a:gd name="T90" fmla="*/ 349 w 1167"/>
                <a:gd name="T91" fmla="*/ 601 h 752"/>
                <a:gd name="T92" fmla="*/ 412 w 1167"/>
                <a:gd name="T93" fmla="*/ 610 h 752"/>
                <a:gd name="T94" fmla="*/ 471 w 1167"/>
                <a:gd name="T95" fmla="*/ 467 h 752"/>
                <a:gd name="T96" fmla="*/ 360 w 1167"/>
                <a:gd name="T97" fmla="*/ 535 h 752"/>
                <a:gd name="T98" fmla="*/ 366 w 1167"/>
                <a:gd name="T99" fmla="*/ 647 h 752"/>
                <a:gd name="T100" fmla="*/ 421 w 1167"/>
                <a:gd name="T101" fmla="*/ 634 h 752"/>
                <a:gd name="T102" fmla="*/ 579 w 1167"/>
                <a:gd name="T103" fmla="*/ 528 h 752"/>
                <a:gd name="T104" fmla="*/ 198 w 1167"/>
                <a:gd name="T105" fmla="*/ 357 h 752"/>
                <a:gd name="T106" fmla="*/ 275 w 1167"/>
                <a:gd name="T107" fmla="*/ 370 h 752"/>
                <a:gd name="T108" fmla="*/ 338 w 1167"/>
                <a:gd name="T109" fmla="*/ 380 h 752"/>
                <a:gd name="T110" fmla="*/ 288 w 1167"/>
                <a:gd name="T111" fmla="*/ 435 h 752"/>
                <a:gd name="T112" fmla="*/ 350 w 1167"/>
                <a:gd name="T113" fmla="*/ 685 h 752"/>
                <a:gd name="T114" fmla="*/ 396 w 1167"/>
                <a:gd name="T115" fmla="*/ 658 h 752"/>
                <a:gd name="T116" fmla="*/ 471 w 1167"/>
                <a:gd name="T117" fmla="*/ 603 h 752"/>
                <a:gd name="T118" fmla="*/ 506 w 1167"/>
                <a:gd name="T119" fmla="*/ 615 h 752"/>
                <a:gd name="T120" fmla="*/ 586 w 1167"/>
                <a:gd name="T121" fmla="*/ 586 h 752"/>
                <a:gd name="T122" fmla="*/ 934 w 1167"/>
                <a:gd name="T123" fmla="*/ 484 h 752"/>
                <a:gd name="T124" fmla="*/ 1075 w 1167"/>
                <a:gd name="T125" fmla="*/ 42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7" h="752">
                  <a:moveTo>
                    <a:pt x="1118" y="127"/>
                  </a:moveTo>
                  <a:cubicBezTo>
                    <a:pt x="1108" y="108"/>
                    <a:pt x="1099" y="87"/>
                    <a:pt x="1084" y="71"/>
                  </a:cubicBezTo>
                  <a:cubicBezTo>
                    <a:pt x="1063" y="50"/>
                    <a:pt x="1044" y="28"/>
                    <a:pt x="1020" y="11"/>
                  </a:cubicBezTo>
                  <a:cubicBezTo>
                    <a:pt x="1008" y="2"/>
                    <a:pt x="996" y="0"/>
                    <a:pt x="983" y="5"/>
                  </a:cubicBezTo>
                  <a:cubicBezTo>
                    <a:pt x="954" y="18"/>
                    <a:pt x="925" y="33"/>
                    <a:pt x="898" y="51"/>
                  </a:cubicBezTo>
                  <a:cubicBezTo>
                    <a:pt x="884" y="61"/>
                    <a:pt x="870" y="71"/>
                    <a:pt x="856" y="79"/>
                  </a:cubicBezTo>
                  <a:cubicBezTo>
                    <a:pt x="816" y="102"/>
                    <a:pt x="775" y="121"/>
                    <a:pt x="733" y="139"/>
                  </a:cubicBezTo>
                  <a:cubicBezTo>
                    <a:pt x="678" y="162"/>
                    <a:pt x="624" y="186"/>
                    <a:pt x="569" y="210"/>
                  </a:cubicBezTo>
                  <a:cubicBezTo>
                    <a:pt x="542" y="222"/>
                    <a:pt x="515" y="234"/>
                    <a:pt x="489" y="247"/>
                  </a:cubicBezTo>
                  <a:cubicBezTo>
                    <a:pt x="462" y="260"/>
                    <a:pt x="435" y="275"/>
                    <a:pt x="408" y="290"/>
                  </a:cubicBezTo>
                  <a:cubicBezTo>
                    <a:pt x="401" y="293"/>
                    <a:pt x="396" y="294"/>
                    <a:pt x="390" y="289"/>
                  </a:cubicBezTo>
                  <a:cubicBezTo>
                    <a:pt x="385" y="284"/>
                    <a:pt x="379" y="280"/>
                    <a:pt x="373" y="276"/>
                  </a:cubicBezTo>
                  <a:cubicBezTo>
                    <a:pt x="366" y="270"/>
                    <a:pt x="358" y="269"/>
                    <a:pt x="349" y="271"/>
                  </a:cubicBezTo>
                  <a:cubicBezTo>
                    <a:pt x="338" y="274"/>
                    <a:pt x="326" y="278"/>
                    <a:pt x="315" y="282"/>
                  </a:cubicBezTo>
                  <a:cubicBezTo>
                    <a:pt x="293" y="289"/>
                    <a:pt x="272" y="298"/>
                    <a:pt x="250" y="305"/>
                  </a:cubicBezTo>
                  <a:cubicBezTo>
                    <a:pt x="224" y="314"/>
                    <a:pt x="202" y="330"/>
                    <a:pt x="179" y="344"/>
                  </a:cubicBezTo>
                  <a:cubicBezTo>
                    <a:pt x="170" y="350"/>
                    <a:pt x="169" y="357"/>
                    <a:pt x="175" y="365"/>
                  </a:cubicBezTo>
                  <a:cubicBezTo>
                    <a:pt x="177" y="368"/>
                    <a:pt x="179" y="370"/>
                    <a:pt x="181" y="373"/>
                  </a:cubicBezTo>
                  <a:cubicBezTo>
                    <a:pt x="181" y="373"/>
                    <a:pt x="181" y="374"/>
                    <a:pt x="181" y="374"/>
                  </a:cubicBezTo>
                  <a:cubicBezTo>
                    <a:pt x="179" y="376"/>
                    <a:pt x="177" y="377"/>
                    <a:pt x="175" y="378"/>
                  </a:cubicBezTo>
                  <a:cubicBezTo>
                    <a:pt x="132" y="401"/>
                    <a:pt x="88" y="419"/>
                    <a:pt x="42" y="433"/>
                  </a:cubicBezTo>
                  <a:cubicBezTo>
                    <a:pt x="28" y="437"/>
                    <a:pt x="12" y="441"/>
                    <a:pt x="0" y="445"/>
                  </a:cubicBezTo>
                  <a:cubicBezTo>
                    <a:pt x="0" y="465"/>
                    <a:pt x="0" y="465"/>
                    <a:pt x="0" y="465"/>
                  </a:cubicBezTo>
                  <a:cubicBezTo>
                    <a:pt x="12" y="461"/>
                    <a:pt x="28" y="456"/>
                    <a:pt x="42" y="451"/>
                  </a:cubicBezTo>
                  <a:cubicBezTo>
                    <a:pt x="64" y="444"/>
                    <a:pt x="86" y="437"/>
                    <a:pt x="107" y="428"/>
                  </a:cubicBezTo>
                  <a:cubicBezTo>
                    <a:pt x="136" y="416"/>
                    <a:pt x="165" y="404"/>
                    <a:pt x="191" y="387"/>
                  </a:cubicBezTo>
                  <a:cubicBezTo>
                    <a:pt x="195" y="384"/>
                    <a:pt x="199" y="382"/>
                    <a:pt x="203" y="380"/>
                  </a:cubicBezTo>
                  <a:cubicBezTo>
                    <a:pt x="201" y="382"/>
                    <a:pt x="198" y="383"/>
                    <a:pt x="196" y="385"/>
                  </a:cubicBezTo>
                  <a:cubicBezTo>
                    <a:pt x="196" y="385"/>
                    <a:pt x="196" y="385"/>
                    <a:pt x="196" y="385"/>
                  </a:cubicBezTo>
                  <a:cubicBezTo>
                    <a:pt x="202" y="383"/>
                    <a:pt x="207" y="379"/>
                    <a:pt x="213" y="377"/>
                  </a:cubicBezTo>
                  <a:cubicBezTo>
                    <a:pt x="213" y="377"/>
                    <a:pt x="213" y="377"/>
                    <a:pt x="213" y="376"/>
                  </a:cubicBezTo>
                  <a:cubicBezTo>
                    <a:pt x="217" y="378"/>
                    <a:pt x="222" y="380"/>
                    <a:pt x="227" y="382"/>
                  </a:cubicBezTo>
                  <a:cubicBezTo>
                    <a:pt x="224" y="383"/>
                    <a:pt x="222" y="384"/>
                    <a:pt x="219" y="386"/>
                  </a:cubicBezTo>
                  <a:cubicBezTo>
                    <a:pt x="218" y="387"/>
                    <a:pt x="219" y="389"/>
                    <a:pt x="221" y="388"/>
                  </a:cubicBezTo>
                  <a:cubicBezTo>
                    <a:pt x="224" y="387"/>
                    <a:pt x="227" y="385"/>
                    <a:pt x="231" y="383"/>
                  </a:cubicBezTo>
                  <a:cubicBezTo>
                    <a:pt x="235" y="385"/>
                    <a:pt x="240" y="386"/>
                    <a:pt x="244" y="388"/>
                  </a:cubicBezTo>
                  <a:cubicBezTo>
                    <a:pt x="240" y="391"/>
                    <a:pt x="236" y="393"/>
                    <a:pt x="232" y="394"/>
                  </a:cubicBezTo>
                  <a:cubicBezTo>
                    <a:pt x="231" y="394"/>
                    <a:pt x="231" y="396"/>
                    <a:pt x="232" y="396"/>
                  </a:cubicBezTo>
                  <a:cubicBezTo>
                    <a:pt x="238" y="395"/>
                    <a:pt x="242" y="392"/>
                    <a:pt x="246" y="389"/>
                  </a:cubicBezTo>
                  <a:cubicBezTo>
                    <a:pt x="249" y="391"/>
                    <a:pt x="253" y="394"/>
                    <a:pt x="255" y="397"/>
                  </a:cubicBezTo>
                  <a:cubicBezTo>
                    <a:pt x="258" y="402"/>
                    <a:pt x="261" y="407"/>
                    <a:pt x="264" y="411"/>
                  </a:cubicBezTo>
                  <a:cubicBezTo>
                    <a:pt x="255" y="415"/>
                    <a:pt x="246" y="420"/>
                    <a:pt x="246" y="421"/>
                  </a:cubicBezTo>
                  <a:cubicBezTo>
                    <a:pt x="245" y="418"/>
                    <a:pt x="242" y="419"/>
                    <a:pt x="242" y="421"/>
                  </a:cubicBezTo>
                  <a:cubicBezTo>
                    <a:pt x="242" y="422"/>
                    <a:pt x="243" y="422"/>
                    <a:pt x="243" y="423"/>
                  </a:cubicBezTo>
                  <a:cubicBezTo>
                    <a:pt x="243" y="424"/>
                    <a:pt x="244" y="424"/>
                    <a:pt x="245" y="424"/>
                  </a:cubicBezTo>
                  <a:cubicBezTo>
                    <a:pt x="252" y="421"/>
                    <a:pt x="260" y="417"/>
                    <a:pt x="267" y="414"/>
                  </a:cubicBezTo>
                  <a:cubicBezTo>
                    <a:pt x="270" y="417"/>
                    <a:pt x="274" y="420"/>
                    <a:pt x="278" y="423"/>
                  </a:cubicBezTo>
                  <a:cubicBezTo>
                    <a:pt x="277" y="424"/>
                    <a:pt x="278" y="426"/>
                    <a:pt x="279" y="426"/>
                  </a:cubicBezTo>
                  <a:cubicBezTo>
                    <a:pt x="279" y="426"/>
                    <a:pt x="279" y="425"/>
                    <a:pt x="279" y="425"/>
                  </a:cubicBezTo>
                  <a:cubicBezTo>
                    <a:pt x="279" y="425"/>
                    <a:pt x="279" y="425"/>
                    <a:pt x="279" y="425"/>
                  </a:cubicBezTo>
                  <a:cubicBezTo>
                    <a:pt x="279" y="425"/>
                    <a:pt x="279" y="425"/>
                    <a:pt x="279" y="425"/>
                  </a:cubicBezTo>
                  <a:cubicBezTo>
                    <a:pt x="279" y="425"/>
                    <a:pt x="280" y="425"/>
                    <a:pt x="280" y="425"/>
                  </a:cubicBezTo>
                  <a:cubicBezTo>
                    <a:pt x="280" y="426"/>
                    <a:pt x="281" y="426"/>
                    <a:pt x="282" y="427"/>
                  </a:cubicBezTo>
                  <a:cubicBezTo>
                    <a:pt x="283" y="428"/>
                    <a:pt x="284" y="429"/>
                    <a:pt x="285" y="430"/>
                  </a:cubicBezTo>
                  <a:cubicBezTo>
                    <a:pt x="281" y="433"/>
                    <a:pt x="277" y="436"/>
                    <a:pt x="275" y="440"/>
                  </a:cubicBezTo>
                  <a:cubicBezTo>
                    <a:pt x="274" y="441"/>
                    <a:pt x="275" y="442"/>
                    <a:pt x="276" y="442"/>
                  </a:cubicBezTo>
                  <a:cubicBezTo>
                    <a:pt x="281" y="442"/>
                    <a:pt x="285" y="440"/>
                    <a:pt x="289" y="437"/>
                  </a:cubicBezTo>
                  <a:cubicBezTo>
                    <a:pt x="293" y="446"/>
                    <a:pt x="297" y="456"/>
                    <a:pt x="301" y="465"/>
                  </a:cubicBezTo>
                  <a:cubicBezTo>
                    <a:pt x="301" y="465"/>
                    <a:pt x="300" y="465"/>
                    <a:pt x="300" y="465"/>
                  </a:cubicBezTo>
                  <a:cubicBezTo>
                    <a:pt x="298" y="467"/>
                    <a:pt x="297" y="468"/>
                    <a:pt x="298" y="466"/>
                  </a:cubicBezTo>
                  <a:cubicBezTo>
                    <a:pt x="299" y="465"/>
                    <a:pt x="299" y="464"/>
                    <a:pt x="298" y="464"/>
                  </a:cubicBezTo>
                  <a:cubicBezTo>
                    <a:pt x="294" y="465"/>
                    <a:pt x="293" y="466"/>
                    <a:pt x="291" y="469"/>
                  </a:cubicBezTo>
                  <a:cubicBezTo>
                    <a:pt x="291" y="470"/>
                    <a:pt x="291" y="471"/>
                    <a:pt x="292" y="471"/>
                  </a:cubicBezTo>
                  <a:cubicBezTo>
                    <a:pt x="296" y="473"/>
                    <a:pt x="299" y="471"/>
                    <a:pt x="302" y="468"/>
                  </a:cubicBezTo>
                  <a:cubicBezTo>
                    <a:pt x="304" y="473"/>
                    <a:pt x="306" y="478"/>
                    <a:pt x="308" y="482"/>
                  </a:cubicBezTo>
                  <a:cubicBezTo>
                    <a:pt x="311" y="488"/>
                    <a:pt x="313" y="495"/>
                    <a:pt x="315" y="502"/>
                  </a:cubicBezTo>
                  <a:cubicBezTo>
                    <a:pt x="313" y="503"/>
                    <a:pt x="312" y="504"/>
                    <a:pt x="311" y="506"/>
                  </a:cubicBezTo>
                  <a:cubicBezTo>
                    <a:pt x="310" y="507"/>
                    <a:pt x="311" y="509"/>
                    <a:pt x="313" y="509"/>
                  </a:cubicBezTo>
                  <a:cubicBezTo>
                    <a:pt x="314" y="509"/>
                    <a:pt x="315" y="508"/>
                    <a:pt x="316" y="508"/>
                  </a:cubicBezTo>
                  <a:cubicBezTo>
                    <a:pt x="316" y="512"/>
                    <a:pt x="317" y="516"/>
                    <a:pt x="318" y="519"/>
                  </a:cubicBezTo>
                  <a:cubicBezTo>
                    <a:pt x="315" y="521"/>
                    <a:pt x="313" y="523"/>
                    <a:pt x="311" y="525"/>
                  </a:cubicBezTo>
                  <a:cubicBezTo>
                    <a:pt x="310" y="526"/>
                    <a:pt x="312" y="529"/>
                    <a:pt x="314" y="528"/>
                  </a:cubicBezTo>
                  <a:cubicBezTo>
                    <a:pt x="315" y="527"/>
                    <a:pt x="317" y="526"/>
                    <a:pt x="318" y="525"/>
                  </a:cubicBezTo>
                  <a:cubicBezTo>
                    <a:pt x="321" y="541"/>
                    <a:pt x="323" y="556"/>
                    <a:pt x="324" y="571"/>
                  </a:cubicBezTo>
                  <a:cubicBezTo>
                    <a:pt x="324" y="577"/>
                    <a:pt x="324" y="583"/>
                    <a:pt x="325" y="589"/>
                  </a:cubicBezTo>
                  <a:cubicBezTo>
                    <a:pt x="322" y="605"/>
                    <a:pt x="319" y="621"/>
                    <a:pt x="315" y="637"/>
                  </a:cubicBezTo>
                  <a:cubicBezTo>
                    <a:pt x="314" y="641"/>
                    <a:pt x="312" y="646"/>
                    <a:pt x="311" y="651"/>
                  </a:cubicBezTo>
                  <a:cubicBezTo>
                    <a:pt x="304" y="654"/>
                    <a:pt x="297" y="658"/>
                    <a:pt x="290" y="661"/>
                  </a:cubicBezTo>
                  <a:cubicBezTo>
                    <a:pt x="291" y="660"/>
                    <a:pt x="291" y="660"/>
                    <a:pt x="291" y="659"/>
                  </a:cubicBezTo>
                  <a:cubicBezTo>
                    <a:pt x="297" y="639"/>
                    <a:pt x="301" y="618"/>
                    <a:pt x="305" y="598"/>
                  </a:cubicBezTo>
                  <a:cubicBezTo>
                    <a:pt x="308" y="582"/>
                    <a:pt x="313" y="563"/>
                    <a:pt x="307" y="547"/>
                  </a:cubicBezTo>
                  <a:cubicBezTo>
                    <a:pt x="307" y="545"/>
                    <a:pt x="304" y="546"/>
                    <a:pt x="305" y="547"/>
                  </a:cubicBezTo>
                  <a:cubicBezTo>
                    <a:pt x="309" y="563"/>
                    <a:pt x="305" y="580"/>
                    <a:pt x="302" y="596"/>
                  </a:cubicBezTo>
                  <a:cubicBezTo>
                    <a:pt x="299" y="611"/>
                    <a:pt x="295" y="626"/>
                    <a:pt x="292" y="642"/>
                  </a:cubicBezTo>
                  <a:cubicBezTo>
                    <a:pt x="290" y="649"/>
                    <a:pt x="288" y="656"/>
                    <a:pt x="286" y="663"/>
                  </a:cubicBezTo>
                  <a:cubicBezTo>
                    <a:pt x="279" y="666"/>
                    <a:pt x="273" y="669"/>
                    <a:pt x="266" y="672"/>
                  </a:cubicBezTo>
                  <a:cubicBezTo>
                    <a:pt x="265" y="672"/>
                    <a:pt x="263" y="673"/>
                    <a:pt x="261" y="674"/>
                  </a:cubicBezTo>
                  <a:cubicBezTo>
                    <a:pt x="263" y="669"/>
                    <a:pt x="264" y="664"/>
                    <a:pt x="266" y="660"/>
                  </a:cubicBezTo>
                  <a:cubicBezTo>
                    <a:pt x="270" y="647"/>
                    <a:pt x="273" y="635"/>
                    <a:pt x="275" y="622"/>
                  </a:cubicBezTo>
                  <a:cubicBezTo>
                    <a:pt x="280" y="620"/>
                    <a:pt x="284" y="618"/>
                    <a:pt x="288" y="616"/>
                  </a:cubicBezTo>
                  <a:cubicBezTo>
                    <a:pt x="289" y="615"/>
                    <a:pt x="289" y="614"/>
                    <a:pt x="288" y="614"/>
                  </a:cubicBezTo>
                  <a:cubicBezTo>
                    <a:pt x="284" y="615"/>
                    <a:pt x="280" y="616"/>
                    <a:pt x="276" y="618"/>
                  </a:cubicBezTo>
                  <a:cubicBezTo>
                    <a:pt x="279" y="600"/>
                    <a:pt x="281" y="582"/>
                    <a:pt x="281" y="563"/>
                  </a:cubicBezTo>
                  <a:cubicBezTo>
                    <a:pt x="281" y="561"/>
                    <a:pt x="279" y="561"/>
                    <a:pt x="279" y="563"/>
                  </a:cubicBezTo>
                  <a:cubicBezTo>
                    <a:pt x="279" y="582"/>
                    <a:pt x="277" y="601"/>
                    <a:pt x="273" y="619"/>
                  </a:cubicBezTo>
                  <a:cubicBezTo>
                    <a:pt x="267" y="622"/>
                    <a:pt x="261" y="626"/>
                    <a:pt x="255" y="629"/>
                  </a:cubicBezTo>
                  <a:cubicBezTo>
                    <a:pt x="252" y="630"/>
                    <a:pt x="249" y="632"/>
                    <a:pt x="246" y="633"/>
                  </a:cubicBezTo>
                  <a:cubicBezTo>
                    <a:pt x="248" y="626"/>
                    <a:pt x="249" y="620"/>
                    <a:pt x="249" y="613"/>
                  </a:cubicBezTo>
                  <a:cubicBezTo>
                    <a:pt x="249" y="611"/>
                    <a:pt x="247" y="611"/>
                    <a:pt x="247" y="613"/>
                  </a:cubicBezTo>
                  <a:cubicBezTo>
                    <a:pt x="246" y="620"/>
                    <a:pt x="245" y="627"/>
                    <a:pt x="244" y="634"/>
                  </a:cubicBezTo>
                  <a:cubicBezTo>
                    <a:pt x="234" y="639"/>
                    <a:pt x="225" y="643"/>
                    <a:pt x="216" y="648"/>
                  </a:cubicBezTo>
                  <a:cubicBezTo>
                    <a:pt x="214" y="649"/>
                    <a:pt x="212" y="650"/>
                    <a:pt x="210" y="651"/>
                  </a:cubicBezTo>
                  <a:cubicBezTo>
                    <a:pt x="214" y="639"/>
                    <a:pt x="218" y="626"/>
                    <a:pt x="220" y="614"/>
                  </a:cubicBezTo>
                  <a:cubicBezTo>
                    <a:pt x="224" y="598"/>
                    <a:pt x="228" y="583"/>
                    <a:pt x="227" y="567"/>
                  </a:cubicBezTo>
                  <a:cubicBezTo>
                    <a:pt x="227" y="565"/>
                    <a:pt x="224" y="565"/>
                    <a:pt x="225" y="567"/>
                  </a:cubicBezTo>
                  <a:cubicBezTo>
                    <a:pt x="225" y="581"/>
                    <a:pt x="221" y="595"/>
                    <a:pt x="218" y="609"/>
                  </a:cubicBezTo>
                  <a:cubicBezTo>
                    <a:pt x="215" y="622"/>
                    <a:pt x="212" y="635"/>
                    <a:pt x="208" y="647"/>
                  </a:cubicBezTo>
                  <a:cubicBezTo>
                    <a:pt x="207" y="649"/>
                    <a:pt x="206" y="651"/>
                    <a:pt x="206" y="653"/>
                  </a:cubicBezTo>
                  <a:cubicBezTo>
                    <a:pt x="196" y="659"/>
                    <a:pt x="186" y="664"/>
                    <a:pt x="177" y="669"/>
                  </a:cubicBezTo>
                  <a:cubicBezTo>
                    <a:pt x="180" y="658"/>
                    <a:pt x="184" y="647"/>
                    <a:pt x="187" y="636"/>
                  </a:cubicBezTo>
                  <a:cubicBezTo>
                    <a:pt x="192" y="617"/>
                    <a:pt x="193" y="598"/>
                    <a:pt x="197" y="579"/>
                  </a:cubicBezTo>
                  <a:cubicBezTo>
                    <a:pt x="198" y="579"/>
                    <a:pt x="197" y="578"/>
                    <a:pt x="197" y="578"/>
                  </a:cubicBezTo>
                  <a:cubicBezTo>
                    <a:pt x="201" y="561"/>
                    <a:pt x="205" y="544"/>
                    <a:pt x="201" y="527"/>
                  </a:cubicBezTo>
                  <a:cubicBezTo>
                    <a:pt x="201" y="525"/>
                    <a:pt x="198" y="526"/>
                    <a:pt x="199" y="527"/>
                  </a:cubicBezTo>
                  <a:cubicBezTo>
                    <a:pt x="203" y="546"/>
                    <a:pt x="197" y="564"/>
                    <a:pt x="194" y="582"/>
                  </a:cubicBezTo>
                  <a:cubicBezTo>
                    <a:pt x="193" y="584"/>
                    <a:pt x="193" y="586"/>
                    <a:pt x="193" y="588"/>
                  </a:cubicBezTo>
                  <a:cubicBezTo>
                    <a:pt x="191" y="593"/>
                    <a:pt x="190" y="599"/>
                    <a:pt x="188" y="605"/>
                  </a:cubicBezTo>
                  <a:cubicBezTo>
                    <a:pt x="186" y="611"/>
                    <a:pt x="185" y="619"/>
                    <a:pt x="182" y="625"/>
                  </a:cubicBezTo>
                  <a:cubicBezTo>
                    <a:pt x="181" y="625"/>
                    <a:pt x="182" y="626"/>
                    <a:pt x="182" y="625"/>
                  </a:cubicBezTo>
                  <a:cubicBezTo>
                    <a:pt x="186" y="620"/>
                    <a:pt x="187" y="613"/>
                    <a:pt x="189" y="607"/>
                  </a:cubicBezTo>
                  <a:cubicBezTo>
                    <a:pt x="190" y="606"/>
                    <a:pt x="190" y="605"/>
                    <a:pt x="190" y="604"/>
                  </a:cubicBezTo>
                  <a:cubicBezTo>
                    <a:pt x="190" y="610"/>
                    <a:pt x="189" y="615"/>
                    <a:pt x="188" y="621"/>
                  </a:cubicBezTo>
                  <a:cubicBezTo>
                    <a:pt x="184" y="635"/>
                    <a:pt x="179" y="650"/>
                    <a:pt x="174" y="664"/>
                  </a:cubicBezTo>
                  <a:cubicBezTo>
                    <a:pt x="174" y="666"/>
                    <a:pt x="173" y="669"/>
                    <a:pt x="172" y="671"/>
                  </a:cubicBezTo>
                  <a:cubicBezTo>
                    <a:pt x="159" y="678"/>
                    <a:pt x="146" y="684"/>
                    <a:pt x="132" y="688"/>
                  </a:cubicBezTo>
                  <a:cubicBezTo>
                    <a:pt x="131" y="689"/>
                    <a:pt x="131" y="690"/>
                    <a:pt x="132" y="690"/>
                  </a:cubicBezTo>
                  <a:cubicBezTo>
                    <a:pt x="146" y="686"/>
                    <a:pt x="158" y="681"/>
                    <a:pt x="171" y="675"/>
                  </a:cubicBezTo>
                  <a:cubicBezTo>
                    <a:pt x="168" y="685"/>
                    <a:pt x="164" y="695"/>
                    <a:pt x="161" y="705"/>
                  </a:cubicBezTo>
                  <a:cubicBezTo>
                    <a:pt x="159" y="712"/>
                    <a:pt x="156" y="718"/>
                    <a:pt x="154" y="725"/>
                  </a:cubicBezTo>
                  <a:cubicBezTo>
                    <a:pt x="152" y="729"/>
                    <a:pt x="145" y="750"/>
                    <a:pt x="137" y="742"/>
                  </a:cubicBezTo>
                  <a:cubicBezTo>
                    <a:pt x="136" y="742"/>
                    <a:pt x="135" y="743"/>
                    <a:pt x="135" y="743"/>
                  </a:cubicBezTo>
                  <a:cubicBezTo>
                    <a:pt x="142" y="752"/>
                    <a:pt x="147" y="746"/>
                    <a:pt x="151" y="739"/>
                  </a:cubicBezTo>
                  <a:cubicBezTo>
                    <a:pt x="159" y="724"/>
                    <a:pt x="164" y="708"/>
                    <a:pt x="169" y="692"/>
                  </a:cubicBezTo>
                  <a:cubicBezTo>
                    <a:pt x="171" y="685"/>
                    <a:pt x="173" y="679"/>
                    <a:pt x="175" y="673"/>
                  </a:cubicBezTo>
                  <a:cubicBezTo>
                    <a:pt x="185" y="668"/>
                    <a:pt x="194" y="663"/>
                    <a:pt x="204" y="658"/>
                  </a:cubicBezTo>
                  <a:cubicBezTo>
                    <a:pt x="201" y="666"/>
                    <a:pt x="199" y="674"/>
                    <a:pt x="197" y="682"/>
                  </a:cubicBezTo>
                  <a:cubicBezTo>
                    <a:pt x="195" y="687"/>
                    <a:pt x="193" y="692"/>
                    <a:pt x="191" y="697"/>
                  </a:cubicBezTo>
                  <a:cubicBezTo>
                    <a:pt x="191" y="697"/>
                    <a:pt x="191" y="698"/>
                    <a:pt x="191" y="698"/>
                  </a:cubicBezTo>
                  <a:cubicBezTo>
                    <a:pt x="190" y="699"/>
                    <a:pt x="190" y="699"/>
                    <a:pt x="189" y="699"/>
                  </a:cubicBezTo>
                  <a:cubicBezTo>
                    <a:pt x="184" y="701"/>
                    <a:pt x="171" y="708"/>
                    <a:pt x="166" y="704"/>
                  </a:cubicBezTo>
                  <a:cubicBezTo>
                    <a:pt x="166" y="704"/>
                    <a:pt x="165" y="705"/>
                    <a:pt x="165" y="706"/>
                  </a:cubicBezTo>
                  <a:cubicBezTo>
                    <a:pt x="168" y="709"/>
                    <a:pt x="172" y="708"/>
                    <a:pt x="175" y="707"/>
                  </a:cubicBezTo>
                  <a:cubicBezTo>
                    <a:pt x="180" y="706"/>
                    <a:pt x="185" y="704"/>
                    <a:pt x="190" y="703"/>
                  </a:cubicBezTo>
                  <a:cubicBezTo>
                    <a:pt x="189" y="708"/>
                    <a:pt x="188" y="713"/>
                    <a:pt x="182" y="714"/>
                  </a:cubicBezTo>
                  <a:cubicBezTo>
                    <a:pt x="181" y="714"/>
                    <a:pt x="181" y="716"/>
                    <a:pt x="182" y="716"/>
                  </a:cubicBezTo>
                  <a:cubicBezTo>
                    <a:pt x="192" y="717"/>
                    <a:pt x="192" y="709"/>
                    <a:pt x="194" y="701"/>
                  </a:cubicBezTo>
                  <a:cubicBezTo>
                    <a:pt x="196" y="701"/>
                    <a:pt x="198" y="700"/>
                    <a:pt x="200" y="699"/>
                  </a:cubicBezTo>
                  <a:cubicBezTo>
                    <a:pt x="209" y="697"/>
                    <a:pt x="217" y="694"/>
                    <a:pt x="226" y="691"/>
                  </a:cubicBezTo>
                  <a:cubicBezTo>
                    <a:pt x="220" y="705"/>
                    <a:pt x="214" y="718"/>
                    <a:pt x="209" y="732"/>
                  </a:cubicBezTo>
                  <a:cubicBezTo>
                    <a:pt x="209" y="729"/>
                    <a:pt x="209" y="726"/>
                    <a:pt x="209" y="723"/>
                  </a:cubicBezTo>
                  <a:cubicBezTo>
                    <a:pt x="208" y="722"/>
                    <a:pt x="208" y="722"/>
                    <a:pt x="207" y="723"/>
                  </a:cubicBezTo>
                  <a:cubicBezTo>
                    <a:pt x="207" y="728"/>
                    <a:pt x="207" y="733"/>
                    <a:pt x="206" y="738"/>
                  </a:cubicBezTo>
                  <a:cubicBezTo>
                    <a:pt x="206" y="740"/>
                    <a:pt x="208" y="741"/>
                    <a:pt x="209" y="739"/>
                  </a:cubicBezTo>
                  <a:cubicBezTo>
                    <a:pt x="214" y="730"/>
                    <a:pt x="218" y="719"/>
                    <a:pt x="221" y="709"/>
                  </a:cubicBezTo>
                  <a:cubicBezTo>
                    <a:pt x="223" y="703"/>
                    <a:pt x="226" y="696"/>
                    <a:pt x="229" y="690"/>
                  </a:cubicBezTo>
                  <a:cubicBezTo>
                    <a:pt x="238" y="687"/>
                    <a:pt x="247" y="683"/>
                    <a:pt x="256" y="680"/>
                  </a:cubicBezTo>
                  <a:cubicBezTo>
                    <a:pt x="254" y="684"/>
                    <a:pt x="253" y="689"/>
                    <a:pt x="251" y="693"/>
                  </a:cubicBezTo>
                  <a:cubicBezTo>
                    <a:pt x="249" y="698"/>
                    <a:pt x="248" y="703"/>
                    <a:pt x="246" y="708"/>
                  </a:cubicBezTo>
                  <a:cubicBezTo>
                    <a:pt x="245" y="713"/>
                    <a:pt x="239" y="729"/>
                    <a:pt x="234" y="715"/>
                  </a:cubicBezTo>
                  <a:cubicBezTo>
                    <a:pt x="234" y="714"/>
                    <a:pt x="233" y="714"/>
                    <a:pt x="234" y="715"/>
                  </a:cubicBezTo>
                  <a:cubicBezTo>
                    <a:pt x="234" y="719"/>
                    <a:pt x="235" y="722"/>
                    <a:pt x="237" y="725"/>
                  </a:cubicBezTo>
                  <a:cubicBezTo>
                    <a:pt x="237" y="726"/>
                    <a:pt x="238" y="726"/>
                    <a:pt x="238" y="726"/>
                  </a:cubicBezTo>
                  <a:cubicBezTo>
                    <a:pt x="247" y="723"/>
                    <a:pt x="249" y="713"/>
                    <a:pt x="251" y="705"/>
                  </a:cubicBezTo>
                  <a:cubicBezTo>
                    <a:pt x="253" y="696"/>
                    <a:pt x="256" y="687"/>
                    <a:pt x="260" y="678"/>
                  </a:cubicBezTo>
                  <a:cubicBezTo>
                    <a:pt x="260" y="678"/>
                    <a:pt x="261" y="678"/>
                    <a:pt x="262" y="677"/>
                  </a:cubicBezTo>
                  <a:cubicBezTo>
                    <a:pt x="270" y="675"/>
                    <a:pt x="277" y="671"/>
                    <a:pt x="284" y="668"/>
                  </a:cubicBezTo>
                  <a:cubicBezTo>
                    <a:pt x="282" y="675"/>
                    <a:pt x="279" y="682"/>
                    <a:pt x="277" y="689"/>
                  </a:cubicBezTo>
                  <a:cubicBezTo>
                    <a:pt x="277" y="690"/>
                    <a:pt x="270" y="717"/>
                    <a:pt x="267" y="714"/>
                  </a:cubicBezTo>
                  <a:cubicBezTo>
                    <a:pt x="266" y="714"/>
                    <a:pt x="265" y="715"/>
                    <a:pt x="265" y="716"/>
                  </a:cubicBezTo>
                  <a:cubicBezTo>
                    <a:pt x="270" y="721"/>
                    <a:pt x="274" y="713"/>
                    <a:pt x="275" y="709"/>
                  </a:cubicBezTo>
                  <a:cubicBezTo>
                    <a:pt x="281" y="695"/>
                    <a:pt x="285" y="680"/>
                    <a:pt x="289" y="666"/>
                  </a:cubicBezTo>
                  <a:cubicBezTo>
                    <a:pt x="296" y="662"/>
                    <a:pt x="303" y="659"/>
                    <a:pt x="310" y="655"/>
                  </a:cubicBezTo>
                  <a:cubicBezTo>
                    <a:pt x="308" y="662"/>
                    <a:pt x="306" y="669"/>
                    <a:pt x="304" y="677"/>
                  </a:cubicBezTo>
                  <a:cubicBezTo>
                    <a:pt x="302" y="683"/>
                    <a:pt x="298" y="708"/>
                    <a:pt x="290" y="710"/>
                  </a:cubicBezTo>
                  <a:cubicBezTo>
                    <a:pt x="289" y="711"/>
                    <a:pt x="289" y="712"/>
                    <a:pt x="290" y="712"/>
                  </a:cubicBezTo>
                  <a:cubicBezTo>
                    <a:pt x="298" y="711"/>
                    <a:pt x="299" y="703"/>
                    <a:pt x="301" y="697"/>
                  </a:cubicBezTo>
                  <a:cubicBezTo>
                    <a:pt x="305" y="683"/>
                    <a:pt x="309" y="668"/>
                    <a:pt x="313" y="653"/>
                  </a:cubicBezTo>
                  <a:cubicBezTo>
                    <a:pt x="313" y="653"/>
                    <a:pt x="313" y="653"/>
                    <a:pt x="314" y="653"/>
                  </a:cubicBezTo>
                  <a:cubicBezTo>
                    <a:pt x="317" y="651"/>
                    <a:pt x="321" y="649"/>
                    <a:pt x="325" y="647"/>
                  </a:cubicBezTo>
                  <a:cubicBezTo>
                    <a:pt x="324" y="651"/>
                    <a:pt x="324" y="654"/>
                    <a:pt x="323" y="658"/>
                  </a:cubicBezTo>
                  <a:cubicBezTo>
                    <a:pt x="322" y="659"/>
                    <a:pt x="321" y="660"/>
                    <a:pt x="320" y="661"/>
                  </a:cubicBezTo>
                  <a:cubicBezTo>
                    <a:pt x="320" y="661"/>
                    <a:pt x="320" y="661"/>
                    <a:pt x="319" y="661"/>
                  </a:cubicBezTo>
                  <a:cubicBezTo>
                    <a:pt x="319" y="661"/>
                    <a:pt x="319" y="661"/>
                    <a:pt x="319" y="661"/>
                  </a:cubicBezTo>
                  <a:cubicBezTo>
                    <a:pt x="319" y="662"/>
                    <a:pt x="319" y="662"/>
                    <a:pt x="319" y="662"/>
                  </a:cubicBezTo>
                  <a:cubicBezTo>
                    <a:pt x="318" y="663"/>
                    <a:pt x="320" y="665"/>
                    <a:pt x="322" y="664"/>
                  </a:cubicBezTo>
                  <a:cubicBezTo>
                    <a:pt x="322" y="664"/>
                    <a:pt x="322" y="664"/>
                    <a:pt x="322" y="664"/>
                  </a:cubicBezTo>
                  <a:cubicBezTo>
                    <a:pt x="322" y="664"/>
                    <a:pt x="322" y="664"/>
                    <a:pt x="321" y="664"/>
                  </a:cubicBezTo>
                  <a:cubicBezTo>
                    <a:pt x="321" y="664"/>
                    <a:pt x="322" y="665"/>
                    <a:pt x="322" y="665"/>
                  </a:cubicBezTo>
                  <a:cubicBezTo>
                    <a:pt x="339" y="665"/>
                    <a:pt x="339" y="665"/>
                    <a:pt x="339" y="665"/>
                  </a:cubicBezTo>
                  <a:cubicBezTo>
                    <a:pt x="338" y="669"/>
                    <a:pt x="337" y="675"/>
                    <a:pt x="337" y="680"/>
                  </a:cubicBezTo>
                  <a:cubicBezTo>
                    <a:pt x="335" y="682"/>
                    <a:pt x="334" y="683"/>
                    <a:pt x="332" y="685"/>
                  </a:cubicBezTo>
                  <a:cubicBezTo>
                    <a:pt x="330" y="686"/>
                    <a:pt x="328" y="689"/>
                    <a:pt x="325" y="691"/>
                  </a:cubicBezTo>
                  <a:cubicBezTo>
                    <a:pt x="328" y="687"/>
                    <a:pt x="331" y="683"/>
                    <a:pt x="335" y="680"/>
                  </a:cubicBezTo>
                  <a:cubicBezTo>
                    <a:pt x="335" y="679"/>
                    <a:pt x="334" y="678"/>
                    <a:pt x="333" y="678"/>
                  </a:cubicBezTo>
                  <a:cubicBezTo>
                    <a:pt x="329" y="683"/>
                    <a:pt x="324" y="688"/>
                    <a:pt x="319" y="694"/>
                  </a:cubicBezTo>
                  <a:cubicBezTo>
                    <a:pt x="318" y="694"/>
                    <a:pt x="319" y="696"/>
                    <a:pt x="320" y="697"/>
                  </a:cubicBezTo>
                  <a:cubicBezTo>
                    <a:pt x="325" y="697"/>
                    <a:pt x="326" y="695"/>
                    <a:pt x="330" y="692"/>
                  </a:cubicBezTo>
                  <a:cubicBezTo>
                    <a:pt x="332" y="690"/>
                    <a:pt x="334" y="688"/>
                    <a:pt x="336" y="686"/>
                  </a:cubicBezTo>
                  <a:cubicBezTo>
                    <a:pt x="336" y="690"/>
                    <a:pt x="335" y="694"/>
                    <a:pt x="335" y="697"/>
                  </a:cubicBezTo>
                  <a:cubicBezTo>
                    <a:pt x="335" y="697"/>
                    <a:pt x="335" y="697"/>
                    <a:pt x="335" y="697"/>
                  </a:cubicBezTo>
                  <a:cubicBezTo>
                    <a:pt x="329" y="703"/>
                    <a:pt x="322" y="708"/>
                    <a:pt x="317" y="715"/>
                  </a:cubicBezTo>
                  <a:cubicBezTo>
                    <a:pt x="317" y="715"/>
                    <a:pt x="317" y="715"/>
                    <a:pt x="317" y="715"/>
                  </a:cubicBezTo>
                  <a:cubicBezTo>
                    <a:pt x="317" y="715"/>
                    <a:pt x="317" y="715"/>
                    <a:pt x="317" y="715"/>
                  </a:cubicBezTo>
                  <a:cubicBezTo>
                    <a:pt x="317" y="715"/>
                    <a:pt x="317" y="716"/>
                    <a:pt x="317" y="716"/>
                  </a:cubicBezTo>
                  <a:cubicBezTo>
                    <a:pt x="315" y="717"/>
                    <a:pt x="318" y="720"/>
                    <a:pt x="320" y="718"/>
                  </a:cubicBezTo>
                  <a:cubicBezTo>
                    <a:pt x="328" y="710"/>
                    <a:pt x="338" y="702"/>
                    <a:pt x="348" y="695"/>
                  </a:cubicBezTo>
                  <a:cubicBezTo>
                    <a:pt x="347" y="698"/>
                    <a:pt x="346" y="701"/>
                    <a:pt x="345" y="704"/>
                  </a:cubicBezTo>
                  <a:cubicBezTo>
                    <a:pt x="344" y="705"/>
                    <a:pt x="344" y="707"/>
                    <a:pt x="343" y="709"/>
                  </a:cubicBezTo>
                  <a:cubicBezTo>
                    <a:pt x="343" y="712"/>
                    <a:pt x="341" y="713"/>
                    <a:pt x="339" y="713"/>
                  </a:cubicBezTo>
                  <a:cubicBezTo>
                    <a:pt x="338" y="712"/>
                    <a:pt x="338" y="712"/>
                    <a:pt x="337" y="713"/>
                  </a:cubicBezTo>
                  <a:cubicBezTo>
                    <a:pt x="337" y="716"/>
                    <a:pt x="337" y="716"/>
                    <a:pt x="337" y="717"/>
                  </a:cubicBezTo>
                  <a:cubicBezTo>
                    <a:pt x="336" y="719"/>
                    <a:pt x="334" y="721"/>
                    <a:pt x="333" y="723"/>
                  </a:cubicBezTo>
                  <a:cubicBezTo>
                    <a:pt x="333" y="723"/>
                    <a:pt x="334" y="724"/>
                    <a:pt x="334" y="723"/>
                  </a:cubicBezTo>
                  <a:cubicBezTo>
                    <a:pt x="335" y="722"/>
                    <a:pt x="337" y="720"/>
                    <a:pt x="338" y="719"/>
                  </a:cubicBezTo>
                  <a:cubicBezTo>
                    <a:pt x="338" y="719"/>
                    <a:pt x="338" y="719"/>
                    <a:pt x="338" y="719"/>
                  </a:cubicBezTo>
                  <a:cubicBezTo>
                    <a:pt x="339" y="720"/>
                    <a:pt x="340" y="720"/>
                    <a:pt x="340" y="719"/>
                  </a:cubicBezTo>
                  <a:cubicBezTo>
                    <a:pt x="342" y="718"/>
                    <a:pt x="344" y="716"/>
                    <a:pt x="345" y="714"/>
                  </a:cubicBezTo>
                  <a:cubicBezTo>
                    <a:pt x="346" y="714"/>
                    <a:pt x="347" y="713"/>
                    <a:pt x="348" y="713"/>
                  </a:cubicBezTo>
                  <a:cubicBezTo>
                    <a:pt x="353" y="709"/>
                    <a:pt x="358" y="706"/>
                    <a:pt x="363" y="702"/>
                  </a:cubicBezTo>
                  <a:cubicBezTo>
                    <a:pt x="363" y="701"/>
                    <a:pt x="364" y="701"/>
                    <a:pt x="364" y="701"/>
                  </a:cubicBezTo>
                  <a:cubicBezTo>
                    <a:pt x="364" y="703"/>
                    <a:pt x="364" y="705"/>
                    <a:pt x="365" y="707"/>
                  </a:cubicBezTo>
                  <a:cubicBezTo>
                    <a:pt x="364" y="708"/>
                    <a:pt x="364" y="710"/>
                    <a:pt x="364" y="711"/>
                  </a:cubicBezTo>
                  <a:cubicBezTo>
                    <a:pt x="364" y="712"/>
                    <a:pt x="363" y="713"/>
                    <a:pt x="362" y="713"/>
                  </a:cubicBezTo>
                  <a:cubicBezTo>
                    <a:pt x="355" y="719"/>
                    <a:pt x="342" y="729"/>
                    <a:pt x="340" y="738"/>
                  </a:cubicBezTo>
                  <a:cubicBezTo>
                    <a:pt x="340" y="739"/>
                    <a:pt x="341" y="740"/>
                    <a:pt x="342" y="740"/>
                  </a:cubicBezTo>
                  <a:cubicBezTo>
                    <a:pt x="349" y="743"/>
                    <a:pt x="358" y="733"/>
                    <a:pt x="363" y="729"/>
                  </a:cubicBezTo>
                  <a:cubicBezTo>
                    <a:pt x="373" y="720"/>
                    <a:pt x="382" y="712"/>
                    <a:pt x="390" y="701"/>
                  </a:cubicBezTo>
                  <a:cubicBezTo>
                    <a:pt x="391" y="701"/>
                    <a:pt x="390" y="700"/>
                    <a:pt x="390" y="701"/>
                  </a:cubicBezTo>
                  <a:cubicBezTo>
                    <a:pt x="380" y="712"/>
                    <a:pt x="369" y="722"/>
                    <a:pt x="357" y="731"/>
                  </a:cubicBezTo>
                  <a:cubicBezTo>
                    <a:pt x="354" y="733"/>
                    <a:pt x="351" y="735"/>
                    <a:pt x="348" y="736"/>
                  </a:cubicBezTo>
                  <a:cubicBezTo>
                    <a:pt x="346" y="737"/>
                    <a:pt x="345" y="738"/>
                    <a:pt x="346" y="736"/>
                  </a:cubicBezTo>
                  <a:cubicBezTo>
                    <a:pt x="347" y="733"/>
                    <a:pt x="349" y="731"/>
                    <a:pt x="351" y="730"/>
                  </a:cubicBezTo>
                  <a:cubicBezTo>
                    <a:pt x="355" y="725"/>
                    <a:pt x="360" y="720"/>
                    <a:pt x="364" y="716"/>
                  </a:cubicBezTo>
                  <a:cubicBezTo>
                    <a:pt x="364" y="718"/>
                    <a:pt x="367" y="718"/>
                    <a:pt x="368" y="716"/>
                  </a:cubicBezTo>
                  <a:cubicBezTo>
                    <a:pt x="368" y="715"/>
                    <a:pt x="368" y="714"/>
                    <a:pt x="368" y="713"/>
                  </a:cubicBezTo>
                  <a:cubicBezTo>
                    <a:pt x="370" y="711"/>
                    <a:pt x="372" y="710"/>
                    <a:pt x="374" y="708"/>
                  </a:cubicBezTo>
                  <a:cubicBezTo>
                    <a:pt x="378" y="705"/>
                    <a:pt x="382" y="701"/>
                    <a:pt x="386" y="698"/>
                  </a:cubicBezTo>
                  <a:cubicBezTo>
                    <a:pt x="387" y="697"/>
                    <a:pt x="388" y="696"/>
                    <a:pt x="389" y="695"/>
                  </a:cubicBezTo>
                  <a:cubicBezTo>
                    <a:pt x="394" y="691"/>
                    <a:pt x="398" y="687"/>
                    <a:pt x="402" y="684"/>
                  </a:cubicBezTo>
                  <a:cubicBezTo>
                    <a:pt x="402" y="686"/>
                    <a:pt x="401" y="689"/>
                    <a:pt x="401" y="691"/>
                  </a:cubicBezTo>
                  <a:cubicBezTo>
                    <a:pt x="400" y="690"/>
                    <a:pt x="400" y="690"/>
                    <a:pt x="399" y="691"/>
                  </a:cubicBezTo>
                  <a:cubicBezTo>
                    <a:pt x="399" y="694"/>
                    <a:pt x="399" y="697"/>
                    <a:pt x="399" y="700"/>
                  </a:cubicBezTo>
                  <a:cubicBezTo>
                    <a:pt x="398" y="702"/>
                    <a:pt x="400" y="703"/>
                    <a:pt x="401" y="701"/>
                  </a:cubicBezTo>
                  <a:cubicBezTo>
                    <a:pt x="404" y="694"/>
                    <a:pt x="406" y="686"/>
                    <a:pt x="408" y="679"/>
                  </a:cubicBezTo>
                  <a:cubicBezTo>
                    <a:pt x="414" y="674"/>
                    <a:pt x="421" y="669"/>
                    <a:pt x="427" y="664"/>
                  </a:cubicBezTo>
                  <a:cubicBezTo>
                    <a:pt x="428" y="663"/>
                    <a:pt x="429" y="662"/>
                    <a:pt x="430" y="661"/>
                  </a:cubicBezTo>
                  <a:cubicBezTo>
                    <a:pt x="430" y="664"/>
                    <a:pt x="429" y="666"/>
                    <a:pt x="428" y="668"/>
                  </a:cubicBezTo>
                  <a:cubicBezTo>
                    <a:pt x="427" y="673"/>
                    <a:pt x="425" y="677"/>
                    <a:pt x="423" y="682"/>
                  </a:cubicBezTo>
                  <a:cubicBezTo>
                    <a:pt x="423" y="681"/>
                    <a:pt x="423" y="681"/>
                    <a:pt x="423" y="681"/>
                  </a:cubicBezTo>
                  <a:cubicBezTo>
                    <a:pt x="423" y="680"/>
                    <a:pt x="421" y="680"/>
                    <a:pt x="421" y="681"/>
                  </a:cubicBezTo>
                  <a:cubicBezTo>
                    <a:pt x="421" y="685"/>
                    <a:pt x="421" y="684"/>
                    <a:pt x="422" y="687"/>
                  </a:cubicBezTo>
                  <a:cubicBezTo>
                    <a:pt x="423" y="689"/>
                    <a:pt x="425" y="688"/>
                    <a:pt x="425" y="687"/>
                  </a:cubicBezTo>
                  <a:cubicBezTo>
                    <a:pt x="429" y="677"/>
                    <a:pt x="432" y="667"/>
                    <a:pt x="436" y="657"/>
                  </a:cubicBezTo>
                  <a:cubicBezTo>
                    <a:pt x="445" y="651"/>
                    <a:pt x="454" y="644"/>
                    <a:pt x="463" y="637"/>
                  </a:cubicBezTo>
                  <a:cubicBezTo>
                    <a:pt x="462" y="642"/>
                    <a:pt x="461" y="647"/>
                    <a:pt x="460" y="652"/>
                  </a:cubicBezTo>
                  <a:cubicBezTo>
                    <a:pt x="458" y="656"/>
                    <a:pt x="456" y="661"/>
                    <a:pt x="454" y="665"/>
                  </a:cubicBezTo>
                  <a:cubicBezTo>
                    <a:pt x="456" y="665"/>
                    <a:pt x="456" y="665"/>
                    <a:pt x="456" y="665"/>
                  </a:cubicBezTo>
                  <a:cubicBezTo>
                    <a:pt x="455" y="669"/>
                    <a:pt x="454" y="671"/>
                    <a:pt x="453" y="675"/>
                  </a:cubicBezTo>
                  <a:cubicBezTo>
                    <a:pt x="453" y="679"/>
                    <a:pt x="452" y="683"/>
                    <a:pt x="452" y="687"/>
                  </a:cubicBezTo>
                  <a:cubicBezTo>
                    <a:pt x="451" y="688"/>
                    <a:pt x="447" y="701"/>
                    <a:pt x="447" y="701"/>
                  </a:cubicBezTo>
                  <a:cubicBezTo>
                    <a:pt x="446" y="700"/>
                    <a:pt x="445" y="700"/>
                    <a:pt x="445" y="701"/>
                  </a:cubicBezTo>
                  <a:cubicBezTo>
                    <a:pt x="445" y="701"/>
                    <a:pt x="446" y="702"/>
                    <a:pt x="446" y="702"/>
                  </a:cubicBezTo>
                  <a:cubicBezTo>
                    <a:pt x="446" y="703"/>
                    <a:pt x="446" y="703"/>
                    <a:pt x="447" y="703"/>
                  </a:cubicBezTo>
                  <a:cubicBezTo>
                    <a:pt x="454" y="699"/>
                    <a:pt x="455" y="689"/>
                    <a:pt x="456" y="682"/>
                  </a:cubicBezTo>
                  <a:cubicBezTo>
                    <a:pt x="457" y="676"/>
                    <a:pt x="458" y="669"/>
                    <a:pt x="460" y="665"/>
                  </a:cubicBezTo>
                  <a:cubicBezTo>
                    <a:pt x="475" y="665"/>
                    <a:pt x="475" y="665"/>
                    <a:pt x="475" y="665"/>
                  </a:cubicBezTo>
                  <a:cubicBezTo>
                    <a:pt x="475" y="661"/>
                    <a:pt x="478" y="655"/>
                    <a:pt x="484" y="652"/>
                  </a:cubicBezTo>
                  <a:cubicBezTo>
                    <a:pt x="489" y="650"/>
                    <a:pt x="494" y="648"/>
                    <a:pt x="499" y="646"/>
                  </a:cubicBezTo>
                  <a:cubicBezTo>
                    <a:pt x="499" y="649"/>
                    <a:pt x="498" y="651"/>
                    <a:pt x="497" y="653"/>
                  </a:cubicBezTo>
                  <a:cubicBezTo>
                    <a:pt x="497" y="654"/>
                    <a:pt x="498" y="654"/>
                    <a:pt x="499" y="653"/>
                  </a:cubicBezTo>
                  <a:cubicBezTo>
                    <a:pt x="501" y="651"/>
                    <a:pt x="502" y="648"/>
                    <a:pt x="503" y="645"/>
                  </a:cubicBezTo>
                  <a:cubicBezTo>
                    <a:pt x="524" y="637"/>
                    <a:pt x="546" y="628"/>
                    <a:pt x="567" y="620"/>
                  </a:cubicBezTo>
                  <a:cubicBezTo>
                    <a:pt x="589" y="611"/>
                    <a:pt x="610" y="600"/>
                    <a:pt x="633" y="593"/>
                  </a:cubicBezTo>
                  <a:cubicBezTo>
                    <a:pt x="684" y="576"/>
                    <a:pt x="736" y="561"/>
                    <a:pt x="788" y="546"/>
                  </a:cubicBezTo>
                  <a:cubicBezTo>
                    <a:pt x="795" y="544"/>
                    <a:pt x="802" y="542"/>
                    <a:pt x="809" y="540"/>
                  </a:cubicBezTo>
                  <a:cubicBezTo>
                    <a:pt x="809" y="541"/>
                    <a:pt x="810" y="541"/>
                    <a:pt x="810" y="541"/>
                  </a:cubicBezTo>
                  <a:cubicBezTo>
                    <a:pt x="811" y="540"/>
                    <a:pt x="812" y="540"/>
                    <a:pt x="812" y="539"/>
                  </a:cubicBezTo>
                  <a:cubicBezTo>
                    <a:pt x="848" y="530"/>
                    <a:pt x="885" y="521"/>
                    <a:pt x="921" y="512"/>
                  </a:cubicBezTo>
                  <a:cubicBezTo>
                    <a:pt x="948" y="505"/>
                    <a:pt x="975" y="500"/>
                    <a:pt x="1002" y="493"/>
                  </a:cubicBezTo>
                  <a:cubicBezTo>
                    <a:pt x="1021" y="489"/>
                    <a:pt x="1039" y="483"/>
                    <a:pt x="1057" y="479"/>
                  </a:cubicBezTo>
                  <a:cubicBezTo>
                    <a:pt x="1073" y="475"/>
                    <a:pt x="1089" y="471"/>
                    <a:pt x="1103" y="462"/>
                  </a:cubicBezTo>
                  <a:cubicBezTo>
                    <a:pt x="1104" y="461"/>
                    <a:pt x="1106" y="462"/>
                    <a:pt x="1107" y="462"/>
                  </a:cubicBezTo>
                  <a:cubicBezTo>
                    <a:pt x="1108" y="465"/>
                    <a:pt x="1109" y="469"/>
                    <a:pt x="1112" y="475"/>
                  </a:cubicBezTo>
                  <a:cubicBezTo>
                    <a:pt x="1116" y="467"/>
                    <a:pt x="1120" y="462"/>
                    <a:pt x="1122" y="456"/>
                  </a:cubicBezTo>
                  <a:cubicBezTo>
                    <a:pt x="1130" y="438"/>
                    <a:pt x="1137" y="419"/>
                    <a:pt x="1144" y="401"/>
                  </a:cubicBezTo>
                  <a:cubicBezTo>
                    <a:pt x="1163" y="354"/>
                    <a:pt x="1167" y="305"/>
                    <a:pt x="1159" y="255"/>
                  </a:cubicBezTo>
                  <a:cubicBezTo>
                    <a:pt x="1152" y="211"/>
                    <a:pt x="1140" y="168"/>
                    <a:pt x="1118" y="127"/>
                  </a:cubicBezTo>
                  <a:moveTo>
                    <a:pt x="213" y="691"/>
                  </a:moveTo>
                  <a:cubicBezTo>
                    <a:pt x="207" y="693"/>
                    <a:pt x="201" y="695"/>
                    <a:pt x="195" y="697"/>
                  </a:cubicBezTo>
                  <a:cubicBezTo>
                    <a:pt x="199" y="685"/>
                    <a:pt x="203" y="673"/>
                    <a:pt x="207" y="661"/>
                  </a:cubicBezTo>
                  <a:cubicBezTo>
                    <a:pt x="207" y="659"/>
                    <a:pt x="208" y="657"/>
                    <a:pt x="209" y="656"/>
                  </a:cubicBezTo>
                  <a:cubicBezTo>
                    <a:pt x="210" y="655"/>
                    <a:pt x="211" y="654"/>
                    <a:pt x="212" y="654"/>
                  </a:cubicBezTo>
                  <a:cubicBezTo>
                    <a:pt x="222" y="648"/>
                    <a:pt x="232" y="644"/>
                    <a:pt x="243" y="639"/>
                  </a:cubicBezTo>
                  <a:cubicBezTo>
                    <a:pt x="239" y="655"/>
                    <a:pt x="234" y="671"/>
                    <a:pt x="228" y="686"/>
                  </a:cubicBezTo>
                  <a:cubicBezTo>
                    <a:pt x="223" y="688"/>
                    <a:pt x="218" y="690"/>
                    <a:pt x="213" y="691"/>
                  </a:cubicBezTo>
                  <a:moveTo>
                    <a:pt x="230" y="685"/>
                  </a:moveTo>
                  <a:cubicBezTo>
                    <a:pt x="231" y="683"/>
                    <a:pt x="232" y="680"/>
                    <a:pt x="233" y="678"/>
                  </a:cubicBezTo>
                  <a:cubicBezTo>
                    <a:pt x="238" y="665"/>
                    <a:pt x="242" y="651"/>
                    <a:pt x="245" y="638"/>
                  </a:cubicBezTo>
                  <a:cubicBezTo>
                    <a:pt x="247" y="637"/>
                    <a:pt x="249" y="636"/>
                    <a:pt x="251" y="635"/>
                  </a:cubicBezTo>
                  <a:cubicBezTo>
                    <a:pt x="258" y="632"/>
                    <a:pt x="265" y="628"/>
                    <a:pt x="272" y="624"/>
                  </a:cubicBezTo>
                  <a:cubicBezTo>
                    <a:pt x="270" y="633"/>
                    <a:pt x="268" y="643"/>
                    <a:pt x="265" y="652"/>
                  </a:cubicBezTo>
                  <a:cubicBezTo>
                    <a:pt x="263" y="660"/>
                    <a:pt x="260" y="667"/>
                    <a:pt x="258" y="675"/>
                  </a:cubicBezTo>
                  <a:cubicBezTo>
                    <a:pt x="248" y="679"/>
                    <a:pt x="239" y="682"/>
                    <a:pt x="230" y="685"/>
                  </a:cubicBezTo>
                  <a:moveTo>
                    <a:pt x="416" y="302"/>
                  </a:moveTo>
                  <a:cubicBezTo>
                    <a:pt x="444" y="289"/>
                    <a:pt x="472" y="275"/>
                    <a:pt x="500" y="262"/>
                  </a:cubicBezTo>
                  <a:cubicBezTo>
                    <a:pt x="530" y="249"/>
                    <a:pt x="561" y="237"/>
                    <a:pt x="591" y="224"/>
                  </a:cubicBezTo>
                  <a:cubicBezTo>
                    <a:pt x="676" y="188"/>
                    <a:pt x="763" y="155"/>
                    <a:pt x="845" y="113"/>
                  </a:cubicBezTo>
                  <a:cubicBezTo>
                    <a:pt x="865" y="102"/>
                    <a:pt x="884" y="90"/>
                    <a:pt x="903" y="78"/>
                  </a:cubicBezTo>
                  <a:cubicBezTo>
                    <a:pt x="933" y="59"/>
                    <a:pt x="964" y="40"/>
                    <a:pt x="994" y="21"/>
                  </a:cubicBezTo>
                  <a:cubicBezTo>
                    <a:pt x="1000" y="18"/>
                    <a:pt x="1004" y="18"/>
                    <a:pt x="1010" y="23"/>
                  </a:cubicBezTo>
                  <a:cubicBezTo>
                    <a:pt x="1067" y="75"/>
                    <a:pt x="1108" y="137"/>
                    <a:pt x="1124" y="214"/>
                  </a:cubicBezTo>
                  <a:cubicBezTo>
                    <a:pt x="1131" y="247"/>
                    <a:pt x="1137" y="280"/>
                    <a:pt x="1135" y="314"/>
                  </a:cubicBezTo>
                  <a:cubicBezTo>
                    <a:pt x="1134" y="313"/>
                    <a:pt x="1133" y="314"/>
                    <a:pt x="1133" y="315"/>
                  </a:cubicBezTo>
                  <a:cubicBezTo>
                    <a:pt x="1132" y="329"/>
                    <a:pt x="1128" y="343"/>
                    <a:pt x="1123" y="357"/>
                  </a:cubicBezTo>
                  <a:cubicBezTo>
                    <a:pt x="1121" y="357"/>
                    <a:pt x="1120" y="359"/>
                    <a:pt x="1118" y="360"/>
                  </a:cubicBezTo>
                  <a:cubicBezTo>
                    <a:pt x="1113" y="362"/>
                    <a:pt x="1108" y="364"/>
                    <a:pt x="1102" y="365"/>
                  </a:cubicBezTo>
                  <a:cubicBezTo>
                    <a:pt x="1104" y="359"/>
                    <a:pt x="1106" y="353"/>
                    <a:pt x="1108" y="347"/>
                  </a:cubicBezTo>
                  <a:cubicBezTo>
                    <a:pt x="1112" y="330"/>
                    <a:pt x="1120" y="313"/>
                    <a:pt x="1119" y="295"/>
                  </a:cubicBezTo>
                  <a:cubicBezTo>
                    <a:pt x="1119" y="293"/>
                    <a:pt x="1117" y="293"/>
                    <a:pt x="1117" y="295"/>
                  </a:cubicBezTo>
                  <a:cubicBezTo>
                    <a:pt x="1117" y="311"/>
                    <a:pt x="1111" y="328"/>
                    <a:pt x="1106" y="343"/>
                  </a:cubicBezTo>
                  <a:cubicBezTo>
                    <a:pt x="1103" y="350"/>
                    <a:pt x="1101" y="358"/>
                    <a:pt x="1099" y="366"/>
                  </a:cubicBezTo>
                  <a:cubicBezTo>
                    <a:pt x="1098" y="366"/>
                    <a:pt x="1097" y="366"/>
                    <a:pt x="1096" y="366"/>
                  </a:cubicBezTo>
                  <a:cubicBezTo>
                    <a:pt x="1095" y="366"/>
                    <a:pt x="1095" y="368"/>
                    <a:pt x="1096" y="368"/>
                  </a:cubicBezTo>
                  <a:cubicBezTo>
                    <a:pt x="1097" y="368"/>
                    <a:pt x="1097" y="368"/>
                    <a:pt x="1098" y="368"/>
                  </a:cubicBezTo>
                  <a:cubicBezTo>
                    <a:pt x="1096" y="374"/>
                    <a:pt x="1094" y="381"/>
                    <a:pt x="1092" y="387"/>
                  </a:cubicBezTo>
                  <a:cubicBezTo>
                    <a:pt x="1086" y="388"/>
                    <a:pt x="1079" y="389"/>
                    <a:pt x="1073" y="389"/>
                  </a:cubicBezTo>
                  <a:cubicBezTo>
                    <a:pt x="1075" y="385"/>
                    <a:pt x="1076" y="381"/>
                    <a:pt x="1078" y="377"/>
                  </a:cubicBezTo>
                  <a:cubicBezTo>
                    <a:pt x="1081" y="376"/>
                    <a:pt x="1084" y="375"/>
                    <a:pt x="1088" y="374"/>
                  </a:cubicBezTo>
                  <a:cubicBezTo>
                    <a:pt x="1091" y="373"/>
                    <a:pt x="1094" y="372"/>
                    <a:pt x="1096" y="369"/>
                  </a:cubicBezTo>
                  <a:cubicBezTo>
                    <a:pt x="1097" y="369"/>
                    <a:pt x="1096" y="368"/>
                    <a:pt x="1096" y="369"/>
                  </a:cubicBezTo>
                  <a:cubicBezTo>
                    <a:pt x="1091" y="371"/>
                    <a:pt x="1086" y="371"/>
                    <a:pt x="1082" y="372"/>
                  </a:cubicBezTo>
                  <a:cubicBezTo>
                    <a:pt x="1081" y="373"/>
                    <a:pt x="1080" y="373"/>
                    <a:pt x="1079" y="373"/>
                  </a:cubicBezTo>
                  <a:cubicBezTo>
                    <a:pt x="1085" y="357"/>
                    <a:pt x="1090" y="340"/>
                    <a:pt x="1091" y="323"/>
                  </a:cubicBezTo>
                  <a:cubicBezTo>
                    <a:pt x="1092" y="321"/>
                    <a:pt x="1089" y="321"/>
                    <a:pt x="1089" y="323"/>
                  </a:cubicBezTo>
                  <a:cubicBezTo>
                    <a:pt x="1087" y="336"/>
                    <a:pt x="1084" y="348"/>
                    <a:pt x="1079" y="360"/>
                  </a:cubicBezTo>
                  <a:cubicBezTo>
                    <a:pt x="1078" y="365"/>
                    <a:pt x="1076" y="370"/>
                    <a:pt x="1075" y="374"/>
                  </a:cubicBezTo>
                  <a:cubicBezTo>
                    <a:pt x="1072" y="375"/>
                    <a:pt x="1069" y="376"/>
                    <a:pt x="1066" y="377"/>
                  </a:cubicBezTo>
                  <a:cubicBezTo>
                    <a:pt x="1062" y="378"/>
                    <a:pt x="1058" y="378"/>
                    <a:pt x="1054" y="379"/>
                  </a:cubicBezTo>
                  <a:cubicBezTo>
                    <a:pt x="1055" y="377"/>
                    <a:pt x="1056" y="374"/>
                    <a:pt x="1057" y="371"/>
                  </a:cubicBezTo>
                  <a:cubicBezTo>
                    <a:pt x="1061" y="359"/>
                    <a:pt x="1066" y="344"/>
                    <a:pt x="1067" y="331"/>
                  </a:cubicBezTo>
                  <a:cubicBezTo>
                    <a:pt x="1068" y="329"/>
                    <a:pt x="1065" y="329"/>
                    <a:pt x="1065" y="331"/>
                  </a:cubicBezTo>
                  <a:cubicBezTo>
                    <a:pt x="1063" y="345"/>
                    <a:pt x="1058" y="360"/>
                    <a:pt x="1053" y="374"/>
                  </a:cubicBezTo>
                  <a:cubicBezTo>
                    <a:pt x="1052" y="376"/>
                    <a:pt x="1052" y="378"/>
                    <a:pt x="1051" y="380"/>
                  </a:cubicBezTo>
                  <a:cubicBezTo>
                    <a:pt x="1044" y="381"/>
                    <a:pt x="1037" y="382"/>
                    <a:pt x="1031" y="383"/>
                  </a:cubicBezTo>
                  <a:cubicBezTo>
                    <a:pt x="1030" y="383"/>
                    <a:pt x="1029" y="383"/>
                    <a:pt x="1029" y="383"/>
                  </a:cubicBezTo>
                  <a:cubicBezTo>
                    <a:pt x="1029" y="383"/>
                    <a:pt x="1029" y="383"/>
                    <a:pt x="1029" y="383"/>
                  </a:cubicBezTo>
                  <a:cubicBezTo>
                    <a:pt x="1033" y="369"/>
                    <a:pt x="1039" y="354"/>
                    <a:pt x="1039" y="339"/>
                  </a:cubicBezTo>
                  <a:cubicBezTo>
                    <a:pt x="1039" y="338"/>
                    <a:pt x="1037" y="338"/>
                    <a:pt x="1037" y="339"/>
                  </a:cubicBezTo>
                  <a:cubicBezTo>
                    <a:pt x="1037" y="354"/>
                    <a:pt x="1031" y="368"/>
                    <a:pt x="1026" y="382"/>
                  </a:cubicBezTo>
                  <a:cubicBezTo>
                    <a:pt x="1026" y="383"/>
                    <a:pt x="1026" y="383"/>
                    <a:pt x="1026" y="384"/>
                  </a:cubicBezTo>
                  <a:cubicBezTo>
                    <a:pt x="1016" y="385"/>
                    <a:pt x="1007" y="386"/>
                    <a:pt x="998" y="386"/>
                  </a:cubicBezTo>
                  <a:cubicBezTo>
                    <a:pt x="1000" y="380"/>
                    <a:pt x="1002" y="374"/>
                    <a:pt x="1005" y="368"/>
                  </a:cubicBezTo>
                  <a:cubicBezTo>
                    <a:pt x="1007" y="361"/>
                    <a:pt x="1011" y="355"/>
                    <a:pt x="1013" y="347"/>
                  </a:cubicBezTo>
                  <a:cubicBezTo>
                    <a:pt x="1013" y="346"/>
                    <a:pt x="1011" y="345"/>
                    <a:pt x="1011" y="347"/>
                  </a:cubicBezTo>
                  <a:cubicBezTo>
                    <a:pt x="1008" y="359"/>
                    <a:pt x="1000" y="370"/>
                    <a:pt x="996" y="383"/>
                  </a:cubicBezTo>
                  <a:cubicBezTo>
                    <a:pt x="996" y="384"/>
                    <a:pt x="995" y="385"/>
                    <a:pt x="995" y="386"/>
                  </a:cubicBezTo>
                  <a:cubicBezTo>
                    <a:pt x="988" y="387"/>
                    <a:pt x="982" y="387"/>
                    <a:pt x="976" y="387"/>
                  </a:cubicBezTo>
                  <a:cubicBezTo>
                    <a:pt x="980" y="372"/>
                    <a:pt x="983" y="356"/>
                    <a:pt x="982" y="341"/>
                  </a:cubicBezTo>
                  <a:cubicBezTo>
                    <a:pt x="982" y="340"/>
                    <a:pt x="982" y="340"/>
                    <a:pt x="982" y="341"/>
                  </a:cubicBezTo>
                  <a:cubicBezTo>
                    <a:pt x="981" y="357"/>
                    <a:pt x="977" y="372"/>
                    <a:pt x="972" y="387"/>
                  </a:cubicBezTo>
                  <a:cubicBezTo>
                    <a:pt x="968" y="387"/>
                    <a:pt x="963" y="387"/>
                    <a:pt x="958" y="388"/>
                  </a:cubicBezTo>
                  <a:cubicBezTo>
                    <a:pt x="956" y="388"/>
                    <a:pt x="956" y="390"/>
                    <a:pt x="958" y="390"/>
                  </a:cubicBezTo>
                  <a:cubicBezTo>
                    <a:pt x="962" y="391"/>
                    <a:pt x="967" y="391"/>
                    <a:pt x="971" y="391"/>
                  </a:cubicBezTo>
                  <a:cubicBezTo>
                    <a:pt x="970" y="393"/>
                    <a:pt x="969" y="396"/>
                    <a:pt x="969" y="398"/>
                  </a:cubicBezTo>
                  <a:cubicBezTo>
                    <a:pt x="959" y="399"/>
                    <a:pt x="950" y="400"/>
                    <a:pt x="941" y="401"/>
                  </a:cubicBezTo>
                  <a:cubicBezTo>
                    <a:pt x="942" y="398"/>
                    <a:pt x="943" y="395"/>
                    <a:pt x="944" y="393"/>
                  </a:cubicBezTo>
                  <a:cubicBezTo>
                    <a:pt x="951" y="378"/>
                    <a:pt x="960" y="362"/>
                    <a:pt x="963" y="345"/>
                  </a:cubicBezTo>
                  <a:cubicBezTo>
                    <a:pt x="963" y="344"/>
                    <a:pt x="961" y="344"/>
                    <a:pt x="961" y="345"/>
                  </a:cubicBezTo>
                  <a:cubicBezTo>
                    <a:pt x="958" y="359"/>
                    <a:pt x="950" y="373"/>
                    <a:pt x="944" y="386"/>
                  </a:cubicBezTo>
                  <a:cubicBezTo>
                    <a:pt x="942" y="391"/>
                    <a:pt x="940" y="396"/>
                    <a:pt x="938" y="401"/>
                  </a:cubicBezTo>
                  <a:cubicBezTo>
                    <a:pt x="931" y="401"/>
                    <a:pt x="925" y="402"/>
                    <a:pt x="918" y="403"/>
                  </a:cubicBezTo>
                  <a:cubicBezTo>
                    <a:pt x="919" y="400"/>
                    <a:pt x="919" y="398"/>
                    <a:pt x="920" y="395"/>
                  </a:cubicBezTo>
                  <a:cubicBezTo>
                    <a:pt x="922" y="388"/>
                    <a:pt x="925" y="381"/>
                    <a:pt x="927" y="373"/>
                  </a:cubicBezTo>
                  <a:cubicBezTo>
                    <a:pt x="928" y="366"/>
                    <a:pt x="928" y="356"/>
                    <a:pt x="933" y="350"/>
                  </a:cubicBezTo>
                  <a:cubicBezTo>
                    <a:pt x="934" y="349"/>
                    <a:pt x="932" y="346"/>
                    <a:pt x="931" y="348"/>
                  </a:cubicBezTo>
                  <a:cubicBezTo>
                    <a:pt x="924" y="357"/>
                    <a:pt x="925" y="371"/>
                    <a:pt x="921" y="382"/>
                  </a:cubicBezTo>
                  <a:cubicBezTo>
                    <a:pt x="919" y="389"/>
                    <a:pt x="917" y="396"/>
                    <a:pt x="915" y="403"/>
                  </a:cubicBezTo>
                  <a:cubicBezTo>
                    <a:pt x="911" y="403"/>
                    <a:pt x="906" y="404"/>
                    <a:pt x="902" y="404"/>
                  </a:cubicBezTo>
                  <a:cubicBezTo>
                    <a:pt x="901" y="404"/>
                    <a:pt x="901" y="406"/>
                    <a:pt x="902" y="406"/>
                  </a:cubicBezTo>
                  <a:cubicBezTo>
                    <a:pt x="906" y="406"/>
                    <a:pt x="910" y="407"/>
                    <a:pt x="914" y="407"/>
                  </a:cubicBezTo>
                  <a:cubicBezTo>
                    <a:pt x="912" y="414"/>
                    <a:pt x="909" y="421"/>
                    <a:pt x="907" y="427"/>
                  </a:cubicBezTo>
                  <a:cubicBezTo>
                    <a:pt x="906" y="429"/>
                    <a:pt x="906" y="430"/>
                    <a:pt x="905" y="431"/>
                  </a:cubicBezTo>
                  <a:cubicBezTo>
                    <a:pt x="897" y="432"/>
                    <a:pt x="889" y="432"/>
                    <a:pt x="881" y="432"/>
                  </a:cubicBezTo>
                  <a:cubicBezTo>
                    <a:pt x="885" y="423"/>
                    <a:pt x="889" y="413"/>
                    <a:pt x="890" y="402"/>
                  </a:cubicBezTo>
                  <a:cubicBezTo>
                    <a:pt x="893" y="386"/>
                    <a:pt x="902" y="370"/>
                    <a:pt x="901" y="353"/>
                  </a:cubicBezTo>
                  <a:cubicBezTo>
                    <a:pt x="901" y="352"/>
                    <a:pt x="899" y="352"/>
                    <a:pt x="899" y="353"/>
                  </a:cubicBezTo>
                  <a:cubicBezTo>
                    <a:pt x="898" y="369"/>
                    <a:pt x="891" y="383"/>
                    <a:pt x="888" y="398"/>
                  </a:cubicBezTo>
                  <a:cubicBezTo>
                    <a:pt x="886" y="410"/>
                    <a:pt x="882" y="421"/>
                    <a:pt x="877" y="433"/>
                  </a:cubicBezTo>
                  <a:cubicBezTo>
                    <a:pt x="869" y="433"/>
                    <a:pt x="861" y="433"/>
                    <a:pt x="852" y="433"/>
                  </a:cubicBezTo>
                  <a:cubicBezTo>
                    <a:pt x="852" y="433"/>
                    <a:pt x="853" y="432"/>
                    <a:pt x="853" y="432"/>
                  </a:cubicBezTo>
                  <a:cubicBezTo>
                    <a:pt x="855" y="425"/>
                    <a:pt x="858" y="419"/>
                    <a:pt x="860" y="412"/>
                  </a:cubicBezTo>
                  <a:cubicBezTo>
                    <a:pt x="862" y="404"/>
                    <a:pt x="862" y="397"/>
                    <a:pt x="865" y="389"/>
                  </a:cubicBezTo>
                  <a:cubicBezTo>
                    <a:pt x="866" y="388"/>
                    <a:pt x="863" y="387"/>
                    <a:pt x="863" y="389"/>
                  </a:cubicBezTo>
                  <a:cubicBezTo>
                    <a:pt x="860" y="395"/>
                    <a:pt x="860" y="401"/>
                    <a:pt x="858" y="408"/>
                  </a:cubicBezTo>
                  <a:cubicBezTo>
                    <a:pt x="857" y="415"/>
                    <a:pt x="853" y="421"/>
                    <a:pt x="851" y="427"/>
                  </a:cubicBezTo>
                  <a:cubicBezTo>
                    <a:pt x="850" y="429"/>
                    <a:pt x="850" y="431"/>
                    <a:pt x="849" y="433"/>
                  </a:cubicBezTo>
                  <a:cubicBezTo>
                    <a:pt x="844" y="434"/>
                    <a:pt x="839" y="434"/>
                    <a:pt x="834" y="434"/>
                  </a:cubicBezTo>
                  <a:cubicBezTo>
                    <a:pt x="832" y="434"/>
                    <a:pt x="832" y="436"/>
                    <a:pt x="834" y="436"/>
                  </a:cubicBezTo>
                  <a:cubicBezTo>
                    <a:pt x="839" y="436"/>
                    <a:pt x="844" y="436"/>
                    <a:pt x="848" y="436"/>
                  </a:cubicBezTo>
                  <a:cubicBezTo>
                    <a:pt x="847" y="442"/>
                    <a:pt x="845" y="449"/>
                    <a:pt x="843" y="455"/>
                  </a:cubicBezTo>
                  <a:cubicBezTo>
                    <a:pt x="837" y="455"/>
                    <a:pt x="832" y="456"/>
                    <a:pt x="827" y="456"/>
                  </a:cubicBezTo>
                  <a:cubicBezTo>
                    <a:pt x="826" y="456"/>
                    <a:pt x="824" y="456"/>
                    <a:pt x="823" y="456"/>
                  </a:cubicBezTo>
                  <a:cubicBezTo>
                    <a:pt x="825" y="449"/>
                    <a:pt x="828" y="442"/>
                    <a:pt x="831" y="435"/>
                  </a:cubicBezTo>
                  <a:cubicBezTo>
                    <a:pt x="834" y="427"/>
                    <a:pt x="835" y="419"/>
                    <a:pt x="837" y="412"/>
                  </a:cubicBezTo>
                  <a:cubicBezTo>
                    <a:pt x="840" y="405"/>
                    <a:pt x="843" y="399"/>
                    <a:pt x="843" y="391"/>
                  </a:cubicBezTo>
                  <a:cubicBezTo>
                    <a:pt x="844" y="389"/>
                    <a:pt x="841" y="389"/>
                    <a:pt x="841" y="391"/>
                  </a:cubicBezTo>
                  <a:cubicBezTo>
                    <a:pt x="840" y="399"/>
                    <a:pt x="836" y="405"/>
                    <a:pt x="834" y="413"/>
                  </a:cubicBezTo>
                  <a:cubicBezTo>
                    <a:pt x="832" y="419"/>
                    <a:pt x="831" y="426"/>
                    <a:pt x="829" y="432"/>
                  </a:cubicBezTo>
                  <a:cubicBezTo>
                    <a:pt x="827" y="439"/>
                    <a:pt x="823" y="445"/>
                    <a:pt x="821" y="452"/>
                  </a:cubicBezTo>
                  <a:cubicBezTo>
                    <a:pt x="820" y="453"/>
                    <a:pt x="820" y="455"/>
                    <a:pt x="819" y="457"/>
                  </a:cubicBezTo>
                  <a:cubicBezTo>
                    <a:pt x="811" y="457"/>
                    <a:pt x="803" y="458"/>
                    <a:pt x="795" y="459"/>
                  </a:cubicBezTo>
                  <a:cubicBezTo>
                    <a:pt x="798" y="449"/>
                    <a:pt x="802" y="440"/>
                    <a:pt x="805" y="431"/>
                  </a:cubicBezTo>
                  <a:cubicBezTo>
                    <a:pt x="810" y="418"/>
                    <a:pt x="811" y="404"/>
                    <a:pt x="816" y="391"/>
                  </a:cubicBezTo>
                  <a:cubicBezTo>
                    <a:pt x="816" y="390"/>
                    <a:pt x="813" y="389"/>
                    <a:pt x="812" y="391"/>
                  </a:cubicBezTo>
                  <a:cubicBezTo>
                    <a:pt x="808" y="402"/>
                    <a:pt x="807" y="415"/>
                    <a:pt x="803" y="426"/>
                  </a:cubicBezTo>
                  <a:cubicBezTo>
                    <a:pt x="800" y="437"/>
                    <a:pt x="796" y="448"/>
                    <a:pt x="791" y="459"/>
                  </a:cubicBezTo>
                  <a:cubicBezTo>
                    <a:pt x="784" y="460"/>
                    <a:pt x="777" y="460"/>
                    <a:pt x="769" y="461"/>
                  </a:cubicBezTo>
                  <a:cubicBezTo>
                    <a:pt x="772" y="454"/>
                    <a:pt x="774" y="448"/>
                    <a:pt x="776" y="442"/>
                  </a:cubicBezTo>
                  <a:cubicBezTo>
                    <a:pt x="780" y="431"/>
                    <a:pt x="782" y="420"/>
                    <a:pt x="785" y="409"/>
                  </a:cubicBezTo>
                  <a:cubicBezTo>
                    <a:pt x="788" y="398"/>
                    <a:pt x="788" y="385"/>
                    <a:pt x="793" y="376"/>
                  </a:cubicBezTo>
                  <a:cubicBezTo>
                    <a:pt x="795" y="374"/>
                    <a:pt x="792" y="372"/>
                    <a:pt x="791" y="374"/>
                  </a:cubicBezTo>
                  <a:cubicBezTo>
                    <a:pt x="788" y="379"/>
                    <a:pt x="787" y="385"/>
                    <a:pt x="786" y="391"/>
                  </a:cubicBezTo>
                  <a:cubicBezTo>
                    <a:pt x="785" y="394"/>
                    <a:pt x="784" y="398"/>
                    <a:pt x="783" y="402"/>
                  </a:cubicBezTo>
                  <a:cubicBezTo>
                    <a:pt x="783" y="401"/>
                    <a:pt x="781" y="401"/>
                    <a:pt x="780" y="402"/>
                  </a:cubicBezTo>
                  <a:cubicBezTo>
                    <a:pt x="773" y="416"/>
                    <a:pt x="764" y="428"/>
                    <a:pt x="755" y="440"/>
                  </a:cubicBezTo>
                  <a:cubicBezTo>
                    <a:pt x="757" y="434"/>
                    <a:pt x="759" y="428"/>
                    <a:pt x="760" y="422"/>
                  </a:cubicBezTo>
                  <a:cubicBezTo>
                    <a:pt x="761" y="419"/>
                    <a:pt x="762" y="416"/>
                    <a:pt x="763" y="413"/>
                  </a:cubicBezTo>
                  <a:cubicBezTo>
                    <a:pt x="766" y="408"/>
                    <a:pt x="766" y="401"/>
                    <a:pt x="767" y="395"/>
                  </a:cubicBezTo>
                  <a:cubicBezTo>
                    <a:pt x="769" y="386"/>
                    <a:pt x="770" y="377"/>
                    <a:pt x="773" y="367"/>
                  </a:cubicBezTo>
                  <a:cubicBezTo>
                    <a:pt x="779" y="351"/>
                    <a:pt x="783" y="334"/>
                    <a:pt x="779" y="317"/>
                  </a:cubicBezTo>
                  <a:cubicBezTo>
                    <a:pt x="779" y="315"/>
                    <a:pt x="776" y="316"/>
                    <a:pt x="777" y="317"/>
                  </a:cubicBezTo>
                  <a:cubicBezTo>
                    <a:pt x="781" y="336"/>
                    <a:pt x="775" y="352"/>
                    <a:pt x="770" y="370"/>
                  </a:cubicBezTo>
                  <a:cubicBezTo>
                    <a:pt x="769" y="373"/>
                    <a:pt x="769" y="376"/>
                    <a:pt x="768" y="379"/>
                  </a:cubicBezTo>
                  <a:cubicBezTo>
                    <a:pt x="768" y="379"/>
                    <a:pt x="768" y="379"/>
                    <a:pt x="768" y="379"/>
                  </a:cubicBezTo>
                  <a:cubicBezTo>
                    <a:pt x="766" y="394"/>
                    <a:pt x="762" y="409"/>
                    <a:pt x="758" y="423"/>
                  </a:cubicBezTo>
                  <a:cubicBezTo>
                    <a:pt x="756" y="431"/>
                    <a:pt x="753" y="438"/>
                    <a:pt x="750" y="446"/>
                  </a:cubicBezTo>
                  <a:cubicBezTo>
                    <a:pt x="742" y="457"/>
                    <a:pt x="733" y="468"/>
                    <a:pt x="723" y="479"/>
                  </a:cubicBezTo>
                  <a:cubicBezTo>
                    <a:pt x="733" y="454"/>
                    <a:pt x="741" y="429"/>
                    <a:pt x="745" y="402"/>
                  </a:cubicBezTo>
                  <a:cubicBezTo>
                    <a:pt x="747" y="401"/>
                    <a:pt x="748" y="399"/>
                    <a:pt x="749" y="398"/>
                  </a:cubicBezTo>
                  <a:cubicBezTo>
                    <a:pt x="750" y="397"/>
                    <a:pt x="748" y="395"/>
                    <a:pt x="747" y="396"/>
                  </a:cubicBezTo>
                  <a:cubicBezTo>
                    <a:pt x="746" y="397"/>
                    <a:pt x="745" y="398"/>
                    <a:pt x="744" y="400"/>
                  </a:cubicBezTo>
                  <a:cubicBezTo>
                    <a:pt x="744" y="399"/>
                    <a:pt x="743" y="399"/>
                    <a:pt x="742" y="401"/>
                  </a:cubicBezTo>
                  <a:cubicBezTo>
                    <a:pt x="742" y="401"/>
                    <a:pt x="742" y="402"/>
                    <a:pt x="742" y="402"/>
                  </a:cubicBezTo>
                  <a:cubicBezTo>
                    <a:pt x="741" y="403"/>
                    <a:pt x="741" y="404"/>
                    <a:pt x="740" y="405"/>
                  </a:cubicBezTo>
                  <a:cubicBezTo>
                    <a:pt x="741" y="401"/>
                    <a:pt x="742" y="396"/>
                    <a:pt x="743" y="392"/>
                  </a:cubicBezTo>
                  <a:cubicBezTo>
                    <a:pt x="745" y="384"/>
                    <a:pt x="746" y="376"/>
                    <a:pt x="747" y="368"/>
                  </a:cubicBezTo>
                  <a:cubicBezTo>
                    <a:pt x="750" y="351"/>
                    <a:pt x="752" y="335"/>
                    <a:pt x="751" y="317"/>
                  </a:cubicBezTo>
                  <a:cubicBezTo>
                    <a:pt x="751" y="316"/>
                    <a:pt x="749" y="316"/>
                    <a:pt x="749" y="317"/>
                  </a:cubicBezTo>
                  <a:cubicBezTo>
                    <a:pt x="749" y="327"/>
                    <a:pt x="749" y="337"/>
                    <a:pt x="748" y="346"/>
                  </a:cubicBezTo>
                  <a:cubicBezTo>
                    <a:pt x="747" y="356"/>
                    <a:pt x="745" y="365"/>
                    <a:pt x="744" y="374"/>
                  </a:cubicBezTo>
                  <a:cubicBezTo>
                    <a:pt x="743" y="382"/>
                    <a:pt x="741" y="390"/>
                    <a:pt x="740" y="398"/>
                  </a:cubicBezTo>
                  <a:cubicBezTo>
                    <a:pt x="739" y="402"/>
                    <a:pt x="738" y="406"/>
                    <a:pt x="737" y="409"/>
                  </a:cubicBezTo>
                  <a:cubicBezTo>
                    <a:pt x="731" y="417"/>
                    <a:pt x="726" y="425"/>
                    <a:pt x="720" y="433"/>
                  </a:cubicBezTo>
                  <a:cubicBezTo>
                    <a:pt x="722" y="423"/>
                    <a:pt x="724" y="413"/>
                    <a:pt x="724" y="403"/>
                  </a:cubicBezTo>
                  <a:cubicBezTo>
                    <a:pt x="724" y="401"/>
                    <a:pt x="720" y="401"/>
                    <a:pt x="720" y="403"/>
                  </a:cubicBezTo>
                  <a:cubicBezTo>
                    <a:pt x="721" y="415"/>
                    <a:pt x="719" y="427"/>
                    <a:pt x="715" y="440"/>
                  </a:cubicBezTo>
                  <a:cubicBezTo>
                    <a:pt x="703" y="454"/>
                    <a:pt x="691" y="469"/>
                    <a:pt x="679" y="483"/>
                  </a:cubicBezTo>
                  <a:cubicBezTo>
                    <a:pt x="677" y="485"/>
                    <a:pt x="676" y="486"/>
                    <a:pt x="675" y="488"/>
                  </a:cubicBezTo>
                  <a:cubicBezTo>
                    <a:pt x="676" y="481"/>
                    <a:pt x="678" y="473"/>
                    <a:pt x="679" y="466"/>
                  </a:cubicBezTo>
                  <a:cubicBezTo>
                    <a:pt x="681" y="458"/>
                    <a:pt x="680" y="452"/>
                    <a:pt x="675" y="446"/>
                  </a:cubicBezTo>
                  <a:cubicBezTo>
                    <a:pt x="675" y="446"/>
                    <a:pt x="674" y="446"/>
                    <a:pt x="674" y="446"/>
                  </a:cubicBezTo>
                  <a:cubicBezTo>
                    <a:pt x="674" y="445"/>
                    <a:pt x="675" y="444"/>
                    <a:pt x="675" y="444"/>
                  </a:cubicBezTo>
                  <a:cubicBezTo>
                    <a:pt x="681" y="434"/>
                    <a:pt x="691" y="425"/>
                    <a:pt x="693" y="413"/>
                  </a:cubicBezTo>
                  <a:cubicBezTo>
                    <a:pt x="694" y="412"/>
                    <a:pt x="691" y="411"/>
                    <a:pt x="691" y="413"/>
                  </a:cubicBezTo>
                  <a:cubicBezTo>
                    <a:pt x="689" y="421"/>
                    <a:pt x="682" y="429"/>
                    <a:pt x="677" y="436"/>
                  </a:cubicBezTo>
                  <a:cubicBezTo>
                    <a:pt x="675" y="439"/>
                    <a:pt x="672" y="442"/>
                    <a:pt x="670" y="445"/>
                  </a:cubicBezTo>
                  <a:cubicBezTo>
                    <a:pt x="672" y="441"/>
                    <a:pt x="673" y="436"/>
                    <a:pt x="674" y="431"/>
                  </a:cubicBezTo>
                  <a:cubicBezTo>
                    <a:pt x="679" y="409"/>
                    <a:pt x="684" y="387"/>
                    <a:pt x="686" y="365"/>
                  </a:cubicBezTo>
                  <a:cubicBezTo>
                    <a:pt x="686" y="363"/>
                    <a:pt x="683" y="363"/>
                    <a:pt x="682" y="365"/>
                  </a:cubicBezTo>
                  <a:cubicBezTo>
                    <a:pt x="681" y="387"/>
                    <a:pt x="676" y="409"/>
                    <a:pt x="672" y="430"/>
                  </a:cubicBezTo>
                  <a:cubicBezTo>
                    <a:pt x="670" y="438"/>
                    <a:pt x="668" y="445"/>
                    <a:pt x="666" y="452"/>
                  </a:cubicBezTo>
                  <a:cubicBezTo>
                    <a:pt x="663" y="455"/>
                    <a:pt x="661" y="458"/>
                    <a:pt x="659" y="461"/>
                  </a:cubicBezTo>
                  <a:cubicBezTo>
                    <a:pt x="656" y="464"/>
                    <a:pt x="654" y="468"/>
                    <a:pt x="651" y="471"/>
                  </a:cubicBezTo>
                  <a:cubicBezTo>
                    <a:pt x="653" y="464"/>
                    <a:pt x="653" y="457"/>
                    <a:pt x="653" y="449"/>
                  </a:cubicBezTo>
                  <a:cubicBezTo>
                    <a:pt x="653" y="447"/>
                    <a:pt x="651" y="447"/>
                    <a:pt x="651" y="449"/>
                  </a:cubicBezTo>
                  <a:cubicBezTo>
                    <a:pt x="651" y="458"/>
                    <a:pt x="650" y="466"/>
                    <a:pt x="649" y="475"/>
                  </a:cubicBezTo>
                  <a:cubicBezTo>
                    <a:pt x="641" y="485"/>
                    <a:pt x="634" y="495"/>
                    <a:pt x="627" y="505"/>
                  </a:cubicBezTo>
                  <a:cubicBezTo>
                    <a:pt x="624" y="508"/>
                    <a:pt x="622" y="511"/>
                    <a:pt x="620" y="515"/>
                  </a:cubicBezTo>
                  <a:cubicBezTo>
                    <a:pt x="621" y="512"/>
                    <a:pt x="621" y="509"/>
                    <a:pt x="622" y="506"/>
                  </a:cubicBezTo>
                  <a:cubicBezTo>
                    <a:pt x="626" y="490"/>
                    <a:pt x="630" y="475"/>
                    <a:pt x="634" y="459"/>
                  </a:cubicBezTo>
                  <a:cubicBezTo>
                    <a:pt x="639" y="451"/>
                    <a:pt x="642" y="443"/>
                    <a:pt x="647" y="436"/>
                  </a:cubicBezTo>
                  <a:cubicBezTo>
                    <a:pt x="648" y="434"/>
                    <a:pt x="646" y="433"/>
                    <a:pt x="645" y="434"/>
                  </a:cubicBezTo>
                  <a:cubicBezTo>
                    <a:pt x="641" y="440"/>
                    <a:pt x="638" y="446"/>
                    <a:pt x="635" y="451"/>
                  </a:cubicBezTo>
                  <a:cubicBezTo>
                    <a:pt x="636" y="443"/>
                    <a:pt x="637" y="435"/>
                    <a:pt x="637" y="427"/>
                  </a:cubicBezTo>
                  <a:cubicBezTo>
                    <a:pt x="637" y="425"/>
                    <a:pt x="635" y="425"/>
                    <a:pt x="635" y="427"/>
                  </a:cubicBezTo>
                  <a:cubicBezTo>
                    <a:pt x="635" y="437"/>
                    <a:pt x="633" y="447"/>
                    <a:pt x="632" y="457"/>
                  </a:cubicBezTo>
                  <a:cubicBezTo>
                    <a:pt x="631" y="457"/>
                    <a:pt x="631" y="457"/>
                    <a:pt x="631" y="458"/>
                  </a:cubicBezTo>
                  <a:cubicBezTo>
                    <a:pt x="626" y="465"/>
                    <a:pt x="620" y="472"/>
                    <a:pt x="615" y="480"/>
                  </a:cubicBezTo>
                  <a:cubicBezTo>
                    <a:pt x="614" y="482"/>
                    <a:pt x="612" y="484"/>
                    <a:pt x="610" y="487"/>
                  </a:cubicBezTo>
                  <a:cubicBezTo>
                    <a:pt x="613" y="471"/>
                    <a:pt x="614" y="455"/>
                    <a:pt x="611" y="439"/>
                  </a:cubicBezTo>
                  <a:cubicBezTo>
                    <a:pt x="611" y="437"/>
                    <a:pt x="609" y="438"/>
                    <a:pt x="609" y="439"/>
                  </a:cubicBezTo>
                  <a:cubicBezTo>
                    <a:pt x="610" y="445"/>
                    <a:pt x="610" y="451"/>
                    <a:pt x="610" y="457"/>
                  </a:cubicBezTo>
                  <a:cubicBezTo>
                    <a:pt x="610" y="457"/>
                    <a:pt x="610" y="457"/>
                    <a:pt x="609" y="457"/>
                  </a:cubicBezTo>
                  <a:cubicBezTo>
                    <a:pt x="608" y="458"/>
                    <a:pt x="606" y="459"/>
                    <a:pt x="606" y="461"/>
                  </a:cubicBezTo>
                  <a:cubicBezTo>
                    <a:pt x="605" y="461"/>
                    <a:pt x="606" y="462"/>
                    <a:pt x="606" y="461"/>
                  </a:cubicBezTo>
                  <a:cubicBezTo>
                    <a:pt x="607" y="463"/>
                    <a:pt x="606" y="464"/>
                    <a:pt x="605" y="465"/>
                  </a:cubicBezTo>
                  <a:cubicBezTo>
                    <a:pt x="603" y="468"/>
                    <a:pt x="602" y="470"/>
                    <a:pt x="600" y="473"/>
                  </a:cubicBezTo>
                  <a:cubicBezTo>
                    <a:pt x="597" y="476"/>
                    <a:pt x="595" y="478"/>
                    <a:pt x="593" y="481"/>
                  </a:cubicBezTo>
                  <a:cubicBezTo>
                    <a:pt x="590" y="485"/>
                    <a:pt x="587" y="488"/>
                    <a:pt x="584" y="492"/>
                  </a:cubicBezTo>
                  <a:cubicBezTo>
                    <a:pt x="585" y="491"/>
                    <a:pt x="585" y="490"/>
                    <a:pt x="585" y="489"/>
                  </a:cubicBezTo>
                  <a:cubicBezTo>
                    <a:pt x="586" y="482"/>
                    <a:pt x="587" y="476"/>
                    <a:pt x="586" y="470"/>
                  </a:cubicBezTo>
                  <a:cubicBezTo>
                    <a:pt x="586" y="463"/>
                    <a:pt x="584" y="456"/>
                    <a:pt x="583" y="449"/>
                  </a:cubicBezTo>
                  <a:cubicBezTo>
                    <a:pt x="583" y="448"/>
                    <a:pt x="581" y="448"/>
                    <a:pt x="581" y="449"/>
                  </a:cubicBezTo>
                  <a:cubicBezTo>
                    <a:pt x="582" y="455"/>
                    <a:pt x="583" y="460"/>
                    <a:pt x="584" y="465"/>
                  </a:cubicBezTo>
                  <a:cubicBezTo>
                    <a:pt x="585" y="475"/>
                    <a:pt x="583" y="483"/>
                    <a:pt x="582" y="492"/>
                  </a:cubicBezTo>
                  <a:cubicBezTo>
                    <a:pt x="582" y="494"/>
                    <a:pt x="581" y="495"/>
                    <a:pt x="581" y="497"/>
                  </a:cubicBezTo>
                  <a:cubicBezTo>
                    <a:pt x="580" y="498"/>
                    <a:pt x="580" y="499"/>
                    <a:pt x="579" y="500"/>
                  </a:cubicBezTo>
                  <a:cubicBezTo>
                    <a:pt x="572" y="509"/>
                    <a:pt x="565" y="517"/>
                    <a:pt x="558" y="525"/>
                  </a:cubicBezTo>
                  <a:cubicBezTo>
                    <a:pt x="560" y="510"/>
                    <a:pt x="562" y="494"/>
                    <a:pt x="563" y="478"/>
                  </a:cubicBezTo>
                  <a:cubicBezTo>
                    <a:pt x="569" y="468"/>
                    <a:pt x="576" y="458"/>
                    <a:pt x="580" y="447"/>
                  </a:cubicBezTo>
                  <a:cubicBezTo>
                    <a:pt x="581" y="447"/>
                    <a:pt x="581" y="447"/>
                    <a:pt x="581" y="447"/>
                  </a:cubicBezTo>
                  <a:cubicBezTo>
                    <a:pt x="581" y="447"/>
                    <a:pt x="581" y="446"/>
                    <a:pt x="581" y="446"/>
                  </a:cubicBezTo>
                  <a:cubicBezTo>
                    <a:pt x="582" y="445"/>
                    <a:pt x="581" y="444"/>
                    <a:pt x="580" y="444"/>
                  </a:cubicBezTo>
                  <a:cubicBezTo>
                    <a:pt x="579" y="438"/>
                    <a:pt x="577" y="433"/>
                    <a:pt x="576" y="427"/>
                  </a:cubicBezTo>
                  <a:cubicBezTo>
                    <a:pt x="574" y="417"/>
                    <a:pt x="572" y="408"/>
                    <a:pt x="570" y="399"/>
                  </a:cubicBezTo>
                  <a:cubicBezTo>
                    <a:pt x="566" y="380"/>
                    <a:pt x="562" y="361"/>
                    <a:pt x="560" y="343"/>
                  </a:cubicBezTo>
                  <a:cubicBezTo>
                    <a:pt x="559" y="341"/>
                    <a:pt x="556" y="341"/>
                    <a:pt x="556" y="343"/>
                  </a:cubicBezTo>
                  <a:cubicBezTo>
                    <a:pt x="562" y="377"/>
                    <a:pt x="567" y="412"/>
                    <a:pt x="579" y="445"/>
                  </a:cubicBezTo>
                  <a:cubicBezTo>
                    <a:pt x="574" y="454"/>
                    <a:pt x="569" y="463"/>
                    <a:pt x="563" y="471"/>
                  </a:cubicBezTo>
                  <a:cubicBezTo>
                    <a:pt x="563" y="468"/>
                    <a:pt x="563" y="464"/>
                    <a:pt x="563" y="461"/>
                  </a:cubicBezTo>
                  <a:cubicBezTo>
                    <a:pt x="563" y="460"/>
                    <a:pt x="561" y="460"/>
                    <a:pt x="561" y="461"/>
                  </a:cubicBezTo>
                  <a:cubicBezTo>
                    <a:pt x="561" y="466"/>
                    <a:pt x="560" y="471"/>
                    <a:pt x="560" y="476"/>
                  </a:cubicBezTo>
                  <a:cubicBezTo>
                    <a:pt x="558" y="479"/>
                    <a:pt x="557" y="482"/>
                    <a:pt x="555" y="484"/>
                  </a:cubicBezTo>
                  <a:cubicBezTo>
                    <a:pt x="548" y="495"/>
                    <a:pt x="542" y="506"/>
                    <a:pt x="535" y="517"/>
                  </a:cubicBezTo>
                  <a:cubicBezTo>
                    <a:pt x="537" y="506"/>
                    <a:pt x="537" y="495"/>
                    <a:pt x="538" y="484"/>
                  </a:cubicBezTo>
                  <a:cubicBezTo>
                    <a:pt x="539" y="475"/>
                    <a:pt x="543" y="459"/>
                    <a:pt x="536" y="451"/>
                  </a:cubicBezTo>
                  <a:cubicBezTo>
                    <a:pt x="536" y="451"/>
                    <a:pt x="535" y="451"/>
                    <a:pt x="535" y="451"/>
                  </a:cubicBezTo>
                  <a:cubicBezTo>
                    <a:pt x="533" y="452"/>
                    <a:pt x="533" y="452"/>
                    <a:pt x="533" y="452"/>
                  </a:cubicBezTo>
                  <a:cubicBezTo>
                    <a:pt x="532" y="453"/>
                    <a:pt x="534" y="454"/>
                    <a:pt x="535" y="454"/>
                  </a:cubicBezTo>
                  <a:cubicBezTo>
                    <a:pt x="537" y="452"/>
                    <a:pt x="537" y="465"/>
                    <a:pt x="537" y="465"/>
                  </a:cubicBezTo>
                  <a:cubicBezTo>
                    <a:pt x="537" y="469"/>
                    <a:pt x="537" y="473"/>
                    <a:pt x="536" y="477"/>
                  </a:cubicBezTo>
                  <a:cubicBezTo>
                    <a:pt x="536" y="483"/>
                    <a:pt x="535" y="489"/>
                    <a:pt x="534" y="496"/>
                  </a:cubicBezTo>
                  <a:cubicBezTo>
                    <a:pt x="533" y="506"/>
                    <a:pt x="532" y="515"/>
                    <a:pt x="530" y="525"/>
                  </a:cubicBezTo>
                  <a:cubicBezTo>
                    <a:pt x="530" y="525"/>
                    <a:pt x="530" y="526"/>
                    <a:pt x="530" y="526"/>
                  </a:cubicBezTo>
                  <a:cubicBezTo>
                    <a:pt x="524" y="534"/>
                    <a:pt x="519" y="543"/>
                    <a:pt x="513" y="551"/>
                  </a:cubicBezTo>
                  <a:cubicBezTo>
                    <a:pt x="518" y="515"/>
                    <a:pt x="520" y="478"/>
                    <a:pt x="519" y="441"/>
                  </a:cubicBezTo>
                  <a:cubicBezTo>
                    <a:pt x="519" y="440"/>
                    <a:pt x="517" y="440"/>
                    <a:pt x="517" y="441"/>
                  </a:cubicBezTo>
                  <a:cubicBezTo>
                    <a:pt x="516" y="480"/>
                    <a:pt x="515" y="519"/>
                    <a:pt x="509" y="557"/>
                  </a:cubicBezTo>
                  <a:cubicBezTo>
                    <a:pt x="509" y="558"/>
                    <a:pt x="509" y="559"/>
                    <a:pt x="509" y="559"/>
                  </a:cubicBezTo>
                  <a:cubicBezTo>
                    <a:pt x="508" y="561"/>
                    <a:pt x="507" y="562"/>
                    <a:pt x="507" y="563"/>
                  </a:cubicBezTo>
                  <a:cubicBezTo>
                    <a:pt x="507" y="561"/>
                    <a:pt x="507" y="559"/>
                    <a:pt x="507" y="556"/>
                  </a:cubicBezTo>
                  <a:cubicBezTo>
                    <a:pt x="506" y="532"/>
                    <a:pt x="504" y="508"/>
                    <a:pt x="498" y="485"/>
                  </a:cubicBezTo>
                  <a:cubicBezTo>
                    <a:pt x="496" y="477"/>
                    <a:pt x="495" y="469"/>
                    <a:pt x="495" y="462"/>
                  </a:cubicBezTo>
                  <a:cubicBezTo>
                    <a:pt x="492" y="421"/>
                    <a:pt x="479" y="384"/>
                    <a:pt x="455" y="352"/>
                  </a:cubicBezTo>
                  <a:cubicBezTo>
                    <a:pt x="455" y="352"/>
                    <a:pt x="455" y="352"/>
                    <a:pt x="455" y="352"/>
                  </a:cubicBezTo>
                  <a:cubicBezTo>
                    <a:pt x="456" y="351"/>
                    <a:pt x="454" y="350"/>
                    <a:pt x="454" y="350"/>
                  </a:cubicBezTo>
                  <a:cubicBezTo>
                    <a:pt x="452" y="348"/>
                    <a:pt x="451" y="346"/>
                    <a:pt x="449" y="344"/>
                  </a:cubicBezTo>
                  <a:cubicBezTo>
                    <a:pt x="448" y="343"/>
                    <a:pt x="448" y="342"/>
                    <a:pt x="447" y="341"/>
                  </a:cubicBezTo>
                  <a:cubicBezTo>
                    <a:pt x="448" y="340"/>
                    <a:pt x="450" y="339"/>
                    <a:pt x="451" y="338"/>
                  </a:cubicBezTo>
                  <a:cubicBezTo>
                    <a:pt x="452" y="337"/>
                    <a:pt x="450" y="335"/>
                    <a:pt x="449" y="336"/>
                  </a:cubicBezTo>
                  <a:cubicBezTo>
                    <a:pt x="448" y="337"/>
                    <a:pt x="446" y="338"/>
                    <a:pt x="445" y="339"/>
                  </a:cubicBezTo>
                  <a:cubicBezTo>
                    <a:pt x="435" y="327"/>
                    <a:pt x="425" y="315"/>
                    <a:pt x="415" y="303"/>
                  </a:cubicBezTo>
                  <a:cubicBezTo>
                    <a:pt x="415" y="303"/>
                    <a:pt x="415" y="302"/>
                    <a:pt x="416" y="302"/>
                  </a:cubicBezTo>
                  <a:moveTo>
                    <a:pt x="1129" y="356"/>
                  </a:moveTo>
                  <a:cubicBezTo>
                    <a:pt x="1129" y="356"/>
                    <a:pt x="1128" y="356"/>
                    <a:pt x="1128" y="356"/>
                  </a:cubicBezTo>
                  <a:cubicBezTo>
                    <a:pt x="1128" y="356"/>
                    <a:pt x="1128" y="356"/>
                    <a:pt x="1128" y="356"/>
                  </a:cubicBezTo>
                  <a:cubicBezTo>
                    <a:pt x="1128" y="356"/>
                    <a:pt x="1129" y="356"/>
                    <a:pt x="1129" y="356"/>
                  </a:cubicBezTo>
                  <a:cubicBezTo>
                    <a:pt x="1129" y="356"/>
                    <a:pt x="1129" y="356"/>
                    <a:pt x="1129" y="356"/>
                  </a:cubicBezTo>
                  <a:cubicBezTo>
                    <a:pt x="1129" y="356"/>
                    <a:pt x="1129" y="356"/>
                    <a:pt x="1129" y="356"/>
                  </a:cubicBezTo>
                  <a:moveTo>
                    <a:pt x="1129" y="356"/>
                  </a:moveTo>
                  <a:cubicBezTo>
                    <a:pt x="1128" y="356"/>
                    <a:pt x="1127" y="356"/>
                    <a:pt x="1127" y="356"/>
                  </a:cubicBezTo>
                  <a:cubicBezTo>
                    <a:pt x="1129" y="349"/>
                    <a:pt x="1131" y="343"/>
                    <a:pt x="1132" y="336"/>
                  </a:cubicBezTo>
                  <a:cubicBezTo>
                    <a:pt x="1131" y="343"/>
                    <a:pt x="1130" y="349"/>
                    <a:pt x="1129" y="356"/>
                  </a:cubicBezTo>
                  <a:moveTo>
                    <a:pt x="1075" y="448"/>
                  </a:moveTo>
                  <a:cubicBezTo>
                    <a:pt x="1075" y="447"/>
                    <a:pt x="1076" y="446"/>
                    <a:pt x="1076" y="445"/>
                  </a:cubicBezTo>
                  <a:cubicBezTo>
                    <a:pt x="1083" y="430"/>
                    <a:pt x="1088" y="414"/>
                    <a:pt x="1092" y="398"/>
                  </a:cubicBezTo>
                  <a:cubicBezTo>
                    <a:pt x="1093" y="396"/>
                    <a:pt x="1094" y="394"/>
                    <a:pt x="1094" y="391"/>
                  </a:cubicBezTo>
                  <a:cubicBezTo>
                    <a:pt x="1099" y="391"/>
                    <a:pt x="1104" y="390"/>
                    <a:pt x="1108" y="388"/>
                  </a:cubicBezTo>
                  <a:cubicBezTo>
                    <a:pt x="1109" y="388"/>
                    <a:pt x="1109" y="386"/>
                    <a:pt x="1108" y="386"/>
                  </a:cubicBezTo>
                  <a:cubicBezTo>
                    <a:pt x="1104" y="386"/>
                    <a:pt x="1100" y="387"/>
                    <a:pt x="1096" y="387"/>
                  </a:cubicBezTo>
                  <a:cubicBezTo>
                    <a:pt x="1098" y="381"/>
                    <a:pt x="1099" y="374"/>
                    <a:pt x="1101" y="368"/>
                  </a:cubicBezTo>
                  <a:cubicBezTo>
                    <a:pt x="1106" y="367"/>
                    <a:pt x="1110" y="366"/>
                    <a:pt x="1115" y="365"/>
                  </a:cubicBezTo>
                  <a:cubicBezTo>
                    <a:pt x="1117" y="364"/>
                    <a:pt x="1119" y="363"/>
                    <a:pt x="1121" y="362"/>
                  </a:cubicBezTo>
                  <a:cubicBezTo>
                    <a:pt x="1117" y="375"/>
                    <a:pt x="1112" y="389"/>
                    <a:pt x="1108" y="403"/>
                  </a:cubicBezTo>
                  <a:cubicBezTo>
                    <a:pt x="1104" y="415"/>
                    <a:pt x="1099" y="428"/>
                    <a:pt x="1095" y="441"/>
                  </a:cubicBezTo>
                  <a:cubicBezTo>
                    <a:pt x="1088" y="444"/>
                    <a:pt x="1082" y="446"/>
                    <a:pt x="1075" y="448"/>
                  </a:cubicBezTo>
                  <a:moveTo>
                    <a:pt x="1041" y="425"/>
                  </a:moveTo>
                  <a:cubicBezTo>
                    <a:pt x="1039" y="425"/>
                    <a:pt x="1037" y="425"/>
                    <a:pt x="1035" y="426"/>
                  </a:cubicBezTo>
                  <a:cubicBezTo>
                    <a:pt x="1037" y="422"/>
                    <a:pt x="1039" y="418"/>
                    <a:pt x="1041" y="414"/>
                  </a:cubicBezTo>
                  <a:cubicBezTo>
                    <a:pt x="1044" y="408"/>
                    <a:pt x="1046" y="402"/>
                    <a:pt x="1048" y="396"/>
                  </a:cubicBezTo>
                  <a:cubicBezTo>
                    <a:pt x="1053" y="395"/>
                    <a:pt x="1058" y="395"/>
                    <a:pt x="1064" y="394"/>
                  </a:cubicBezTo>
                  <a:cubicBezTo>
                    <a:pt x="1065" y="394"/>
                    <a:pt x="1066" y="394"/>
                    <a:pt x="1067" y="394"/>
                  </a:cubicBezTo>
                  <a:cubicBezTo>
                    <a:pt x="1067" y="394"/>
                    <a:pt x="1067" y="394"/>
                    <a:pt x="1067" y="394"/>
                  </a:cubicBezTo>
                  <a:cubicBezTo>
                    <a:pt x="1063" y="404"/>
                    <a:pt x="1060" y="414"/>
                    <a:pt x="1056" y="423"/>
                  </a:cubicBezTo>
                  <a:cubicBezTo>
                    <a:pt x="1051" y="424"/>
                    <a:pt x="1046" y="425"/>
                    <a:pt x="1041" y="425"/>
                  </a:cubicBezTo>
                  <a:moveTo>
                    <a:pt x="1011" y="464"/>
                  </a:moveTo>
                  <a:cubicBezTo>
                    <a:pt x="1008" y="466"/>
                    <a:pt x="1004" y="467"/>
                    <a:pt x="1001" y="467"/>
                  </a:cubicBezTo>
                  <a:cubicBezTo>
                    <a:pt x="1001" y="467"/>
                    <a:pt x="1001" y="467"/>
                    <a:pt x="1001" y="467"/>
                  </a:cubicBezTo>
                  <a:cubicBezTo>
                    <a:pt x="1001" y="466"/>
                    <a:pt x="1000" y="466"/>
                    <a:pt x="999" y="467"/>
                  </a:cubicBezTo>
                  <a:cubicBezTo>
                    <a:pt x="999" y="467"/>
                    <a:pt x="999" y="468"/>
                    <a:pt x="999" y="468"/>
                  </a:cubicBezTo>
                  <a:cubicBezTo>
                    <a:pt x="995" y="469"/>
                    <a:pt x="991" y="470"/>
                    <a:pt x="987" y="471"/>
                  </a:cubicBezTo>
                  <a:cubicBezTo>
                    <a:pt x="988" y="470"/>
                    <a:pt x="988" y="469"/>
                    <a:pt x="989" y="468"/>
                  </a:cubicBezTo>
                  <a:cubicBezTo>
                    <a:pt x="992" y="460"/>
                    <a:pt x="997" y="453"/>
                    <a:pt x="1001" y="445"/>
                  </a:cubicBezTo>
                  <a:cubicBezTo>
                    <a:pt x="1008" y="445"/>
                    <a:pt x="1015" y="444"/>
                    <a:pt x="1021" y="443"/>
                  </a:cubicBezTo>
                  <a:cubicBezTo>
                    <a:pt x="1019" y="448"/>
                    <a:pt x="1016" y="453"/>
                    <a:pt x="1014" y="458"/>
                  </a:cubicBezTo>
                  <a:cubicBezTo>
                    <a:pt x="1013" y="460"/>
                    <a:pt x="1012" y="462"/>
                    <a:pt x="1011" y="464"/>
                  </a:cubicBezTo>
                  <a:moveTo>
                    <a:pt x="888" y="494"/>
                  </a:moveTo>
                  <a:cubicBezTo>
                    <a:pt x="888" y="494"/>
                    <a:pt x="887" y="495"/>
                    <a:pt x="888" y="495"/>
                  </a:cubicBezTo>
                  <a:cubicBezTo>
                    <a:pt x="888" y="495"/>
                    <a:pt x="888" y="496"/>
                    <a:pt x="888" y="496"/>
                  </a:cubicBezTo>
                  <a:cubicBezTo>
                    <a:pt x="885" y="496"/>
                    <a:pt x="883" y="497"/>
                    <a:pt x="880" y="498"/>
                  </a:cubicBezTo>
                  <a:cubicBezTo>
                    <a:pt x="882" y="494"/>
                    <a:pt x="883" y="490"/>
                    <a:pt x="884" y="487"/>
                  </a:cubicBezTo>
                  <a:cubicBezTo>
                    <a:pt x="884" y="487"/>
                    <a:pt x="884" y="486"/>
                    <a:pt x="884" y="486"/>
                  </a:cubicBezTo>
                  <a:cubicBezTo>
                    <a:pt x="889" y="486"/>
                    <a:pt x="894" y="485"/>
                    <a:pt x="898" y="485"/>
                  </a:cubicBezTo>
                  <a:cubicBezTo>
                    <a:pt x="895" y="491"/>
                    <a:pt x="891" y="496"/>
                    <a:pt x="888" y="494"/>
                  </a:cubicBezTo>
                  <a:moveTo>
                    <a:pt x="797" y="521"/>
                  </a:moveTo>
                  <a:cubicBezTo>
                    <a:pt x="798" y="520"/>
                    <a:pt x="798" y="519"/>
                    <a:pt x="798" y="518"/>
                  </a:cubicBezTo>
                  <a:cubicBezTo>
                    <a:pt x="800" y="518"/>
                    <a:pt x="801" y="518"/>
                    <a:pt x="802" y="517"/>
                  </a:cubicBezTo>
                  <a:cubicBezTo>
                    <a:pt x="808" y="516"/>
                    <a:pt x="815" y="515"/>
                    <a:pt x="821" y="514"/>
                  </a:cubicBezTo>
                  <a:cubicBezTo>
                    <a:pt x="821" y="514"/>
                    <a:pt x="821" y="514"/>
                    <a:pt x="821" y="514"/>
                  </a:cubicBezTo>
                  <a:cubicBezTo>
                    <a:pt x="813" y="516"/>
                    <a:pt x="805" y="519"/>
                    <a:pt x="797" y="521"/>
                  </a:cubicBezTo>
                  <a:moveTo>
                    <a:pt x="765" y="530"/>
                  </a:moveTo>
                  <a:cubicBezTo>
                    <a:pt x="766" y="529"/>
                    <a:pt x="767" y="527"/>
                    <a:pt x="767" y="525"/>
                  </a:cubicBezTo>
                  <a:cubicBezTo>
                    <a:pt x="776" y="523"/>
                    <a:pt x="786" y="521"/>
                    <a:pt x="795" y="519"/>
                  </a:cubicBezTo>
                  <a:cubicBezTo>
                    <a:pt x="794" y="520"/>
                    <a:pt x="794" y="521"/>
                    <a:pt x="793" y="522"/>
                  </a:cubicBezTo>
                  <a:cubicBezTo>
                    <a:pt x="784" y="525"/>
                    <a:pt x="774" y="528"/>
                    <a:pt x="765" y="530"/>
                  </a:cubicBezTo>
                  <a:moveTo>
                    <a:pt x="757" y="533"/>
                  </a:moveTo>
                  <a:cubicBezTo>
                    <a:pt x="751" y="534"/>
                    <a:pt x="745" y="536"/>
                    <a:pt x="739" y="538"/>
                  </a:cubicBezTo>
                  <a:cubicBezTo>
                    <a:pt x="739" y="536"/>
                    <a:pt x="740" y="534"/>
                    <a:pt x="741" y="532"/>
                  </a:cubicBezTo>
                  <a:cubicBezTo>
                    <a:pt x="741" y="531"/>
                    <a:pt x="741" y="531"/>
                    <a:pt x="741" y="531"/>
                  </a:cubicBezTo>
                  <a:cubicBezTo>
                    <a:pt x="741" y="531"/>
                    <a:pt x="742" y="531"/>
                    <a:pt x="742" y="531"/>
                  </a:cubicBezTo>
                  <a:cubicBezTo>
                    <a:pt x="749" y="529"/>
                    <a:pt x="757" y="528"/>
                    <a:pt x="764" y="526"/>
                  </a:cubicBezTo>
                  <a:cubicBezTo>
                    <a:pt x="764" y="527"/>
                    <a:pt x="763" y="528"/>
                    <a:pt x="763" y="528"/>
                  </a:cubicBezTo>
                  <a:cubicBezTo>
                    <a:pt x="763" y="529"/>
                    <a:pt x="762" y="530"/>
                    <a:pt x="762" y="531"/>
                  </a:cubicBezTo>
                  <a:cubicBezTo>
                    <a:pt x="760" y="532"/>
                    <a:pt x="759" y="532"/>
                    <a:pt x="757" y="533"/>
                  </a:cubicBezTo>
                  <a:moveTo>
                    <a:pt x="726" y="541"/>
                  </a:moveTo>
                  <a:cubicBezTo>
                    <a:pt x="726" y="541"/>
                    <a:pt x="726" y="542"/>
                    <a:pt x="726" y="542"/>
                  </a:cubicBezTo>
                  <a:cubicBezTo>
                    <a:pt x="715" y="545"/>
                    <a:pt x="704" y="548"/>
                    <a:pt x="693" y="552"/>
                  </a:cubicBezTo>
                  <a:cubicBezTo>
                    <a:pt x="693" y="551"/>
                    <a:pt x="694" y="550"/>
                    <a:pt x="694" y="550"/>
                  </a:cubicBezTo>
                  <a:cubicBezTo>
                    <a:pt x="696" y="546"/>
                    <a:pt x="698" y="543"/>
                    <a:pt x="700" y="540"/>
                  </a:cubicBezTo>
                  <a:cubicBezTo>
                    <a:pt x="705" y="539"/>
                    <a:pt x="710" y="538"/>
                    <a:pt x="715" y="536"/>
                  </a:cubicBezTo>
                  <a:cubicBezTo>
                    <a:pt x="715" y="538"/>
                    <a:pt x="715" y="539"/>
                    <a:pt x="715" y="541"/>
                  </a:cubicBezTo>
                  <a:cubicBezTo>
                    <a:pt x="715" y="541"/>
                    <a:pt x="716" y="542"/>
                    <a:pt x="717" y="542"/>
                  </a:cubicBezTo>
                  <a:cubicBezTo>
                    <a:pt x="719" y="541"/>
                    <a:pt x="720" y="540"/>
                    <a:pt x="721" y="537"/>
                  </a:cubicBezTo>
                  <a:cubicBezTo>
                    <a:pt x="721" y="537"/>
                    <a:pt x="721" y="536"/>
                    <a:pt x="721" y="535"/>
                  </a:cubicBezTo>
                  <a:cubicBezTo>
                    <a:pt x="727" y="534"/>
                    <a:pt x="732" y="533"/>
                    <a:pt x="738" y="532"/>
                  </a:cubicBezTo>
                  <a:cubicBezTo>
                    <a:pt x="737" y="533"/>
                    <a:pt x="736" y="535"/>
                    <a:pt x="736" y="537"/>
                  </a:cubicBezTo>
                  <a:cubicBezTo>
                    <a:pt x="736" y="538"/>
                    <a:pt x="736" y="538"/>
                    <a:pt x="735" y="539"/>
                  </a:cubicBezTo>
                  <a:cubicBezTo>
                    <a:pt x="732" y="540"/>
                    <a:pt x="729" y="541"/>
                    <a:pt x="726" y="542"/>
                  </a:cubicBezTo>
                  <a:cubicBezTo>
                    <a:pt x="726" y="541"/>
                    <a:pt x="726" y="541"/>
                    <a:pt x="726" y="541"/>
                  </a:cubicBezTo>
                  <a:cubicBezTo>
                    <a:pt x="726" y="541"/>
                    <a:pt x="726" y="541"/>
                    <a:pt x="726" y="541"/>
                  </a:cubicBezTo>
                  <a:moveTo>
                    <a:pt x="659" y="545"/>
                  </a:moveTo>
                  <a:cubicBezTo>
                    <a:pt x="659" y="546"/>
                    <a:pt x="658" y="546"/>
                    <a:pt x="658" y="547"/>
                  </a:cubicBezTo>
                  <a:cubicBezTo>
                    <a:pt x="658" y="546"/>
                    <a:pt x="658" y="546"/>
                    <a:pt x="658" y="545"/>
                  </a:cubicBezTo>
                  <a:cubicBezTo>
                    <a:pt x="659" y="545"/>
                    <a:pt x="659" y="545"/>
                    <a:pt x="659" y="545"/>
                  </a:cubicBezTo>
                  <a:moveTo>
                    <a:pt x="621" y="577"/>
                  </a:moveTo>
                  <a:cubicBezTo>
                    <a:pt x="615" y="579"/>
                    <a:pt x="608" y="582"/>
                    <a:pt x="601" y="585"/>
                  </a:cubicBezTo>
                  <a:cubicBezTo>
                    <a:pt x="603" y="575"/>
                    <a:pt x="605" y="566"/>
                    <a:pt x="607" y="557"/>
                  </a:cubicBezTo>
                  <a:cubicBezTo>
                    <a:pt x="613" y="550"/>
                    <a:pt x="618" y="542"/>
                    <a:pt x="624" y="535"/>
                  </a:cubicBezTo>
                  <a:cubicBezTo>
                    <a:pt x="625" y="535"/>
                    <a:pt x="624" y="534"/>
                    <a:pt x="624" y="535"/>
                  </a:cubicBezTo>
                  <a:cubicBezTo>
                    <a:pt x="618" y="540"/>
                    <a:pt x="613" y="546"/>
                    <a:pt x="609" y="553"/>
                  </a:cubicBezTo>
                  <a:cubicBezTo>
                    <a:pt x="611" y="543"/>
                    <a:pt x="615" y="533"/>
                    <a:pt x="617" y="524"/>
                  </a:cubicBezTo>
                  <a:cubicBezTo>
                    <a:pt x="621" y="519"/>
                    <a:pt x="624" y="514"/>
                    <a:pt x="628" y="510"/>
                  </a:cubicBezTo>
                  <a:cubicBezTo>
                    <a:pt x="635" y="501"/>
                    <a:pt x="641" y="491"/>
                    <a:pt x="647" y="482"/>
                  </a:cubicBezTo>
                  <a:cubicBezTo>
                    <a:pt x="647" y="483"/>
                    <a:pt x="647" y="483"/>
                    <a:pt x="647" y="484"/>
                  </a:cubicBezTo>
                  <a:cubicBezTo>
                    <a:pt x="644" y="495"/>
                    <a:pt x="640" y="506"/>
                    <a:pt x="637" y="517"/>
                  </a:cubicBezTo>
                  <a:cubicBezTo>
                    <a:pt x="636" y="524"/>
                    <a:pt x="635" y="530"/>
                    <a:pt x="633" y="536"/>
                  </a:cubicBezTo>
                  <a:cubicBezTo>
                    <a:pt x="631" y="539"/>
                    <a:pt x="629" y="542"/>
                    <a:pt x="627" y="544"/>
                  </a:cubicBezTo>
                  <a:cubicBezTo>
                    <a:pt x="624" y="545"/>
                    <a:pt x="622" y="545"/>
                    <a:pt x="620" y="546"/>
                  </a:cubicBezTo>
                  <a:cubicBezTo>
                    <a:pt x="618" y="546"/>
                    <a:pt x="619" y="549"/>
                    <a:pt x="620" y="548"/>
                  </a:cubicBezTo>
                  <a:cubicBezTo>
                    <a:pt x="622" y="548"/>
                    <a:pt x="623" y="548"/>
                    <a:pt x="624" y="547"/>
                  </a:cubicBezTo>
                  <a:cubicBezTo>
                    <a:pt x="621" y="553"/>
                    <a:pt x="617" y="558"/>
                    <a:pt x="614" y="563"/>
                  </a:cubicBezTo>
                  <a:cubicBezTo>
                    <a:pt x="613" y="565"/>
                    <a:pt x="615" y="567"/>
                    <a:pt x="617" y="566"/>
                  </a:cubicBezTo>
                  <a:cubicBezTo>
                    <a:pt x="619" y="563"/>
                    <a:pt x="621" y="561"/>
                    <a:pt x="622" y="558"/>
                  </a:cubicBezTo>
                  <a:cubicBezTo>
                    <a:pt x="624" y="555"/>
                    <a:pt x="627" y="552"/>
                    <a:pt x="629" y="549"/>
                  </a:cubicBezTo>
                  <a:cubicBezTo>
                    <a:pt x="626" y="558"/>
                    <a:pt x="624" y="567"/>
                    <a:pt x="622" y="576"/>
                  </a:cubicBezTo>
                  <a:cubicBezTo>
                    <a:pt x="622" y="576"/>
                    <a:pt x="621" y="576"/>
                    <a:pt x="621" y="577"/>
                  </a:cubicBezTo>
                  <a:moveTo>
                    <a:pt x="579" y="587"/>
                  </a:moveTo>
                  <a:cubicBezTo>
                    <a:pt x="579" y="586"/>
                    <a:pt x="577" y="586"/>
                    <a:pt x="577" y="587"/>
                  </a:cubicBezTo>
                  <a:cubicBezTo>
                    <a:pt x="577" y="589"/>
                    <a:pt x="577" y="591"/>
                    <a:pt x="577" y="592"/>
                  </a:cubicBezTo>
                  <a:cubicBezTo>
                    <a:pt x="575" y="594"/>
                    <a:pt x="573" y="596"/>
                    <a:pt x="572" y="595"/>
                  </a:cubicBezTo>
                  <a:cubicBezTo>
                    <a:pt x="570" y="593"/>
                    <a:pt x="578" y="581"/>
                    <a:pt x="580" y="578"/>
                  </a:cubicBezTo>
                  <a:cubicBezTo>
                    <a:pt x="581" y="576"/>
                    <a:pt x="582" y="575"/>
                    <a:pt x="583" y="573"/>
                  </a:cubicBezTo>
                  <a:cubicBezTo>
                    <a:pt x="582" y="579"/>
                    <a:pt x="580" y="584"/>
                    <a:pt x="579" y="589"/>
                  </a:cubicBezTo>
                  <a:cubicBezTo>
                    <a:pt x="579" y="589"/>
                    <a:pt x="579" y="588"/>
                    <a:pt x="579" y="587"/>
                  </a:cubicBezTo>
                  <a:moveTo>
                    <a:pt x="585" y="581"/>
                  </a:moveTo>
                  <a:cubicBezTo>
                    <a:pt x="587" y="574"/>
                    <a:pt x="589" y="568"/>
                    <a:pt x="591" y="562"/>
                  </a:cubicBezTo>
                  <a:cubicBezTo>
                    <a:pt x="595" y="556"/>
                    <a:pt x="600" y="549"/>
                    <a:pt x="604" y="543"/>
                  </a:cubicBezTo>
                  <a:cubicBezTo>
                    <a:pt x="607" y="539"/>
                    <a:pt x="609" y="535"/>
                    <a:pt x="612" y="531"/>
                  </a:cubicBezTo>
                  <a:cubicBezTo>
                    <a:pt x="610" y="536"/>
                    <a:pt x="608" y="542"/>
                    <a:pt x="607" y="548"/>
                  </a:cubicBezTo>
                  <a:cubicBezTo>
                    <a:pt x="606" y="551"/>
                    <a:pt x="605" y="555"/>
                    <a:pt x="604" y="558"/>
                  </a:cubicBezTo>
                  <a:cubicBezTo>
                    <a:pt x="598" y="567"/>
                    <a:pt x="591" y="577"/>
                    <a:pt x="584" y="585"/>
                  </a:cubicBezTo>
                  <a:cubicBezTo>
                    <a:pt x="584" y="584"/>
                    <a:pt x="584" y="582"/>
                    <a:pt x="585" y="581"/>
                  </a:cubicBezTo>
                  <a:moveTo>
                    <a:pt x="615" y="521"/>
                  </a:moveTo>
                  <a:cubicBezTo>
                    <a:pt x="608" y="531"/>
                    <a:pt x="601" y="541"/>
                    <a:pt x="594" y="551"/>
                  </a:cubicBezTo>
                  <a:cubicBezTo>
                    <a:pt x="597" y="540"/>
                    <a:pt x="600" y="529"/>
                    <a:pt x="603" y="518"/>
                  </a:cubicBezTo>
                  <a:cubicBezTo>
                    <a:pt x="605" y="510"/>
                    <a:pt x="607" y="502"/>
                    <a:pt x="609" y="494"/>
                  </a:cubicBezTo>
                  <a:cubicBezTo>
                    <a:pt x="612" y="490"/>
                    <a:pt x="615" y="485"/>
                    <a:pt x="618" y="481"/>
                  </a:cubicBezTo>
                  <a:cubicBezTo>
                    <a:pt x="622" y="475"/>
                    <a:pt x="626" y="470"/>
                    <a:pt x="630" y="464"/>
                  </a:cubicBezTo>
                  <a:cubicBezTo>
                    <a:pt x="626" y="480"/>
                    <a:pt x="621" y="496"/>
                    <a:pt x="618" y="512"/>
                  </a:cubicBezTo>
                  <a:cubicBezTo>
                    <a:pt x="617" y="515"/>
                    <a:pt x="616" y="518"/>
                    <a:pt x="615" y="521"/>
                  </a:cubicBezTo>
                  <a:moveTo>
                    <a:pt x="651" y="477"/>
                  </a:moveTo>
                  <a:cubicBezTo>
                    <a:pt x="655" y="471"/>
                    <a:pt x="659" y="466"/>
                    <a:pt x="663" y="460"/>
                  </a:cubicBezTo>
                  <a:cubicBezTo>
                    <a:pt x="661" y="471"/>
                    <a:pt x="660" y="481"/>
                    <a:pt x="656" y="491"/>
                  </a:cubicBezTo>
                  <a:cubicBezTo>
                    <a:pt x="655" y="491"/>
                    <a:pt x="656" y="492"/>
                    <a:pt x="657" y="491"/>
                  </a:cubicBezTo>
                  <a:cubicBezTo>
                    <a:pt x="661" y="483"/>
                    <a:pt x="663" y="473"/>
                    <a:pt x="665" y="464"/>
                  </a:cubicBezTo>
                  <a:cubicBezTo>
                    <a:pt x="666" y="461"/>
                    <a:pt x="667" y="458"/>
                    <a:pt x="668" y="455"/>
                  </a:cubicBezTo>
                  <a:cubicBezTo>
                    <a:pt x="669" y="452"/>
                    <a:pt x="671" y="450"/>
                    <a:pt x="673" y="447"/>
                  </a:cubicBezTo>
                  <a:cubicBezTo>
                    <a:pt x="673" y="448"/>
                    <a:pt x="673" y="448"/>
                    <a:pt x="673" y="448"/>
                  </a:cubicBezTo>
                  <a:cubicBezTo>
                    <a:pt x="681" y="458"/>
                    <a:pt x="675" y="469"/>
                    <a:pt x="673" y="480"/>
                  </a:cubicBezTo>
                  <a:cubicBezTo>
                    <a:pt x="672" y="484"/>
                    <a:pt x="671" y="489"/>
                    <a:pt x="669" y="494"/>
                  </a:cubicBezTo>
                  <a:cubicBezTo>
                    <a:pt x="661" y="505"/>
                    <a:pt x="652" y="515"/>
                    <a:pt x="642" y="525"/>
                  </a:cubicBezTo>
                  <a:cubicBezTo>
                    <a:pt x="641" y="527"/>
                    <a:pt x="639" y="529"/>
                    <a:pt x="638" y="531"/>
                  </a:cubicBezTo>
                  <a:cubicBezTo>
                    <a:pt x="639" y="526"/>
                    <a:pt x="640" y="521"/>
                    <a:pt x="641" y="516"/>
                  </a:cubicBezTo>
                  <a:cubicBezTo>
                    <a:pt x="644" y="503"/>
                    <a:pt x="647" y="491"/>
                    <a:pt x="650" y="478"/>
                  </a:cubicBezTo>
                  <a:cubicBezTo>
                    <a:pt x="650" y="478"/>
                    <a:pt x="651" y="477"/>
                    <a:pt x="651" y="477"/>
                  </a:cubicBezTo>
                  <a:moveTo>
                    <a:pt x="635" y="541"/>
                  </a:moveTo>
                  <a:cubicBezTo>
                    <a:pt x="640" y="535"/>
                    <a:pt x="645" y="529"/>
                    <a:pt x="650" y="523"/>
                  </a:cubicBezTo>
                  <a:cubicBezTo>
                    <a:pt x="656" y="517"/>
                    <a:pt x="661" y="510"/>
                    <a:pt x="667" y="503"/>
                  </a:cubicBezTo>
                  <a:cubicBezTo>
                    <a:pt x="666" y="505"/>
                    <a:pt x="665" y="507"/>
                    <a:pt x="665" y="509"/>
                  </a:cubicBezTo>
                  <a:cubicBezTo>
                    <a:pt x="664" y="511"/>
                    <a:pt x="663" y="513"/>
                    <a:pt x="662" y="515"/>
                  </a:cubicBezTo>
                  <a:cubicBezTo>
                    <a:pt x="661" y="515"/>
                    <a:pt x="659" y="516"/>
                    <a:pt x="658" y="516"/>
                  </a:cubicBezTo>
                  <a:cubicBezTo>
                    <a:pt x="657" y="517"/>
                    <a:pt x="657" y="518"/>
                    <a:pt x="658" y="518"/>
                  </a:cubicBezTo>
                  <a:cubicBezTo>
                    <a:pt x="659" y="517"/>
                    <a:pt x="661" y="517"/>
                    <a:pt x="662" y="517"/>
                  </a:cubicBezTo>
                  <a:cubicBezTo>
                    <a:pt x="660" y="522"/>
                    <a:pt x="659" y="528"/>
                    <a:pt x="658" y="534"/>
                  </a:cubicBezTo>
                  <a:cubicBezTo>
                    <a:pt x="657" y="537"/>
                    <a:pt x="656" y="540"/>
                    <a:pt x="656" y="543"/>
                  </a:cubicBezTo>
                  <a:cubicBezTo>
                    <a:pt x="653" y="543"/>
                    <a:pt x="649" y="543"/>
                    <a:pt x="646" y="543"/>
                  </a:cubicBezTo>
                  <a:cubicBezTo>
                    <a:pt x="642" y="544"/>
                    <a:pt x="638" y="544"/>
                    <a:pt x="634" y="544"/>
                  </a:cubicBezTo>
                  <a:cubicBezTo>
                    <a:pt x="635" y="543"/>
                    <a:pt x="635" y="542"/>
                    <a:pt x="635" y="541"/>
                  </a:cubicBezTo>
                  <a:moveTo>
                    <a:pt x="719" y="440"/>
                  </a:moveTo>
                  <a:cubicBezTo>
                    <a:pt x="725" y="432"/>
                    <a:pt x="730" y="424"/>
                    <a:pt x="736" y="416"/>
                  </a:cubicBezTo>
                  <a:cubicBezTo>
                    <a:pt x="735" y="418"/>
                    <a:pt x="735" y="419"/>
                    <a:pt x="735" y="421"/>
                  </a:cubicBezTo>
                  <a:cubicBezTo>
                    <a:pt x="736" y="422"/>
                    <a:pt x="736" y="422"/>
                    <a:pt x="737" y="421"/>
                  </a:cubicBezTo>
                  <a:cubicBezTo>
                    <a:pt x="737" y="418"/>
                    <a:pt x="737" y="416"/>
                    <a:pt x="738" y="413"/>
                  </a:cubicBezTo>
                  <a:cubicBezTo>
                    <a:pt x="739" y="412"/>
                    <a:pt x="740" y="410"/>
                    <a:pt x="741" y="408"/>
                  </a:cubicBezTo>
                  <a:cubicBezTo>
                    <a:pt x="736" y="434"/>
                    <a:pt x="727" y="460"/>
                    <a:pt x="718" y="485"/>
                  </a:cubicBezTo>
                  <a:cubicBezTo>
                    <a:pt x="715" y="486"/>
                    <a:pt x="712" y="486"/>
                    <a:pt x="710" y="487"/>
                  </a:cubicBezTo>
                  <a:cubicBezTo>
                    <a:pt x="707" y="488"/>
                    <a:pt x="708" y="492"/>
                    <a:pt x="711" y="491"/>
                  </a:cubicBezTo>
                  <a:cubicBezTo>
                    <a:pt x="712" y="490"/>
                    <a:pt x="713" y="490"/>
                    <a:pt x="715" y="490"/>
                  </a:cubicBezTo>
                  <a:cubicBezTo>
                    <a:pt x="711" y="494"/>
                    <a:pt x="707" y="499"/>
                    <a:pt x="702" y="503"/>
                  </a:cubicBezTo>
                  <a:cubicBezTo>
                    <a:pt x="702" y="503"/>
                    <a:pt x="702" y="503"/>
                    <a:pt x="702" y="503"/>
                  </a:cubicBezTo>
                  <a:cubicBezTo>
                    <a:pt x="699" y="504"/>
                    <a:pt x="696" y="504"/>
                    <a:pt x="693" y="505"/>
                  </a:cubicBezTo>
                  <a:cubicBezTo>
                    <a:pt x="701" y="485"/>
                    <a:pt x="712" y="463"/>
                    <a:pt x="718" y="441"/>
                  </a:cubicBezTo>
                  <a:cubicBezTo>
                    <a:pt x="718" y="441"/>
                    <a:pt x="719" y="440"/>
                    <a:pt x="719" y="440"/>
                  </a:cubicBezTo>
                  <a:moveTo>
                    <a:pt x="721" y="488"/>
                  </a:moveTo>
                  <a:cubicBezTo>
                    <a:pt x="726" y="487"/>
                    <a:pt x="731" y="486"/>
                    <a:pt x="736" y="485"/>
                  </a:cubicBezTo>
                  <a:cubicBezTo>
                    <a:pt x="735" y="490"/>
                    <a:pt x="733" y="495"/>
                    <a:pt x="731" y="500"/>
                  </a:cubicBezTo>
                  <a:cubicBezTo>
                    <a:pt x="730" y="500"/>
                    <a:pt x="729" y="500"/>
                    <a:pt x="727" y="501"/>
                  </a:cubicBezTo>
                  <a:cubicBezTo>
                    <a:pt x="727" y="501"/>
                    <a:pt x="727" y="501"/>
                    <a:pt x="727" y="501"/>
                  </a:cubicBezTo>
                  <a:cubicBezTo>
                    <a:pt x="724" y="501"/>
                    <a:pt x="721" y="501"/>
                    <a:pt x="718" y="501"/>
                  </a:cubicBezTo>
                  <a:cubicBezTo>
                    <a:pt x="717" y="502"/>
                    <a:pt x="716" y="502"/>
                    <a:pt x="715" y="502"/>
                  </a:cubicBezTo>
                  <a:cubicBezTo>
                    <a:pt x="716" y="498"/>
                    <a:pt x="718" y="494"/>
                    <a:pt x="719" y="490"/>
                  </a:cubicBezTo>
                  <a:cubicBezTo>
                    <a:pt x="719" y="490"/>
                    <a:pt x="719" y="490"/>
                    <a:pt x="720" y="489"/>
                  </a:cubicBezTo>
                  <a:cubicBezTo>
                    <a:pt x="720" y="489"/>
                    <a:pt x="720" y="489"/>
                    <a:pt x="721" y="488"/>
                  </a:cubicBezTo>
                  <a:moveTo>
                    <a:pt x="756" y="465"/>
                  </a:moveTo>
                  <a:cubicBezTo>
                    <a:pt x="759" y="465"/>
                    <a:pt x="761" y="465"/>
                    <a:pt x="764" y="465"/>
                  </a:cubicBezTo>
                  <a:cubicBezTo>
                    <a:pt x="764" y="466"/>
                    <a:pt x="763" y="467"/>
                    <a:pt x="763" y="468"/>
                  </a:cubicBezTo>
                  <a:cubicBezTo>
                    <a:pt x="762" y="472"/>
                    <a:pt x="760" y="475"/>
                    <a:pt x="759" y="479"/>
                  </a:cubicBezTo>
                  <a:cubicBezTo>
                    <a:pt x="753" y="480"/>
                    <a:pt x="747" y="480"/>
                    <a:pt x="741" y="481"/>
                  </a:cubicBezTo>
                  <a:cubicBezTo>
                    <a:pt x="742" y="478"/>
                    <a:pt x="743" y="474"/>
                    <a:pt x="744" y="471"/>
                  </a:cubicBezTo>
                  <a:cubicBezTo>
                    <a:pt x="747" y="464"/>
                    <a:pt x="749" y="458"/>
                    <a:pt x="751" y="451"/>
                  </a:cubicBezTo>
                  <a:cubicBezTo>
                    <a:pt x="762" y="436"/>
                    <a:pt x="773" y="422"/>
                    <a:pt x="783" y="405"/>
                  </a:cubicBezTo>
                  <a:cubicBezTo>
                    <a:pt x="782" y="409"/>
                    <a:pt x="781" y="413"/>
                    <a:pt x="780" y="417"/>
                  </a:cubicBezTo>
                  <a:cubicBezTo>
                    <a:pt x="776" y="432"/>
                    <a:pt x="771" y="447"/>
                    <a:pt x="766" y="461"/>
                  </a:cubicBezTo>
                  <a:cubicBezTo>
                    <a:pt x="762" y="461"/>
                    <a:pt x="759" y="461"/>
                    <a:pt x="756" y="461"/>
                  </a:cubicBezTo>
                  <a:cubicBezTo>
                    <a:pt x="754" y="461"/>
                    <a:pt x="754" y="465"/>
                    <a:pt x="756" y="465"/>
                  </a:cubicBezTo>
                  <a:moveTo>
                    <a:pt x="835" y="459"/>
                  </a:moveTo>
                  <a:cubicBezTo>
                    <a:pt x="837" y="459"/>
                    <a:pt x="839" y="459"/>
                    <a:pt x="841" y="459"/>
                  </a:cubicBezTo>
                  <a:cubicBezTo>
                    <a:pt x="841" y="461"/>
                    <a:pt x="840" y="463"/>
                    <a:pt x="839" y="465"/>
                  </a:cubicBezTo>
                  <a:cubicBezTo>
                    <a:pt x="839" y="466"/>
                    <a:pt x="838" y="468"/>
                    <a:pt x="837" y="469"/>
                  </a:cubicBezTo>
                  <a:cubicBezTo>
                    <a:pt x="836" y="470"/>
                    <a:pt x="834" y="470"/>
                    <a:pt x="832" y="470"/>
                  </a:cubicBezTo>
                  <a:cubicBezTo>
                    <a:pt x="828" y="470"/>
                    <a:pt x="823" y="471"/>
                    <a:pt x="818" y="471"/>
                  </a:cubicBezTo>
                  <a:cubicBezTo>
                    <a:pt x="820" y="468"/>
                    <a:pt x="821" y="464"/>
                    <a:pt x="822" y="460"/>
                  </a:cubicBezTo>
                  <a:cubicBezTo>
                    <a:pt x="826" y="460"/>
                    <a:pt x="830" y="459"/>
                    <a:pt x="835" y="459"/>
                  </a:cubicBezTo>
                  <a:moveTo>
                    <a:pt x="917" y="407"/>
                  </a:moveTo>
                  <a:cubicBezTo>
                    <a:pt x="923" y="407"/>
                    <a:pt x="930" y="406"/>
                    <a:pt x="936" y="406"/>
                  </a:cubicBezTo>
                  <a:cubicBezTo>
                    <a:pt x="933" y="413"/>
                    <a:pt x="930" y="421"/>
                    <a:pt x="926" y="428"/>
                  </a:cubicBezTo>
                  <a:cubicBezTo>
                    <a:pt x="926" y="429"/>
                    <a:pt x="925" y="430"/>
                    <a:pt x="925" y="430"/>
                  </a:cubicBezTo>
                  <a:cubicBezTo>
                    <a:pt x="919" y="431"/>
                    <a:pt x="914" y="431"/>
                    <a:pt x="908" y="431"/>
                  </a:cubicBezTo>
                  <a:cubicBezTo>
                    <a:pt x="912" y="423"/>
                    <a:pt x="914" y="415"/>
                    <a:pt x="917" y="407"/>
                  </a:cubicBezTo>
                  <a:moveTo>
                    <a:pt x="1022" y="394"/>
                  </a:moveTo>
                  <a:cubicBezTo>
                    <a:pt x="1013" y="395"/>
                    <a:pt x="1004" y="395"/>
                    <a:pt x="994" y="396"/>
                  </a:cubicBezTo>
                  <a:cubicBezTo>
                    <a:pt x="994" y="396"/>
                    <a:pt x="994" y="396"/>
                    <a:pt x="994" y="396"/>
                  </a:cubicBezTo>
                  <a:cubicBezTo>
                    <a:pt x="995" y="394"/>
                    <a:pt x="996" y="392"/>
                    <a:pt x="997" y="390"/>
                  </a:cubicBezTo>
                  <a:cubicBezTo>
                    <a:pt x="1006" y="390"/>
                    <a:pt x="1015" y="389"/>
                    <a:pt x="1024" y="388"/>
                  </a:cubicBezTo>
                  <a:cubicBezTo>
                    <a:pt x="1023" y="390"/>
                    <a:pt x="1023" y="392"/>
                    <a:pt x="1022" y="394"/>
                  </a:cubicBezTo>
                  <a:moveTo>
                    <a:pt x="1027" y="387"/>
                  </a:moveTo>
                  <a:cubicBezTo>
                    <a:pt x="1029" y="387"/>
                    <a:pt x="1031" y="387"/>
                    <a:pt x="1034" y="386"/>
                  </a:cubicBezTo>
                  <a:cubicBezTo>
                    <a:pt x="1039" y="386"/>
                    <a:pt x="1044" y="385"/>
                    <a:pt x="1049" y="384"/>
                  </a:cubicBezTo>
                  <a:cubicBezTo>
                    <a:pt x="1048" y="387"/>
                    <a:pt x="1047" y="389"/>
                    <a:pt x="1047" y="392"/>
                  </a:cubicBezTo>
                  <a:cubicBezTo>
                    <a:pt x="1039" y="392"/>
                    <a:pt x="1032" y="393"/>
                    <a:pt x="1025" y="394"/>
                  </a:cubicBezTo>
                  <a:cubicBezTo>
                    <a:pt x="1026" y="392"/>
                    <a:pt x="1027" y="389"/>
                    <a:pt x="1027" y="387"/>
                  </a:cubicBezTo>
                  <a:moveTo>
                    <a:pt x="1007" y="428"/>
                  </a:moveTo>
                  <a:cubicBezTo>
                    <a:pt x="998" y="428"/>
                    <a:pt x="989" y="429"/>
                    <a:pt x="980" y="429"/>
                  </a:cubicBezTo>
                  <a:cubicBezTo>
                    <a:pt x="984" y="420"/>
                    <a:pt x="989" y="410"/>
                    <a:pt x="993" y="400"/>
                  </a:cubicBezTo>
                  <a:cubicBezTo>
                    <a:pt x="999" y="400"/>
                    <a:pt x="1005" y="399"/>
                    <a:pt x="1011" y="399"/>
                  </a:cubicBezTo>
                  <a:cubicBezTo>
                    <a:pt x="1014" y="399"/>
                    <a:pt x="1017" y="399"/>
                    <a:pt x="1020" y="398"/>
                  </a:cubicBezTo>
                  <a:cubicBezTo>
                    <a:pt x="1017" y="408"/>
                    <a:pt x="1012" y="417"/>
                    <a:pt x="1008" y="426"/>
                  </a:cubicBezTo>
                  <a:cubicBezTo>
                    <a:pt x="1008" y="427"/>
                    <a:pt x="1007" y="427"/>
                    <a:pt x="1007" y="428"/>
                  </a:cubicBezTo>
                  <a:moveTo>
                    <a:pt x="959" y="433"/>
                  </a:moveTo>
                  <a:cubicBezTo>
                    <a:pt x="961" y="433"/>
                    <a:pt x="963" y="433"/>
                    <a:pt x="965" y="433"/>
                  </a:cubicBezTo>
                  <a:cubicBezTo>
                    <a:pt x="968" y="433"/>
                    <a:pt x="971" y="432"/>
                    <a:pt x="974" y="432"/>
                  </a:cubicBezTo>
                  <a:cubicBezTo>
                    <a:pt x="972" y="436"/>
                    <a:pt x="970" y="440"/>
                    <a:pt x="968" y="444"/>
                  </a:cubicBezTo>
                  <a:cubicBezTo>
                    <a:pt x="963" y="444"/>
                    <a:pt x="958" y="445"/>
                    <a:pt x="953" y="446"/>
                  </a:cubicBezTo>
                  <a:cubicBezTo>
                    <a:pt x="955" y="441"/>
                    <a:pt x="957" y="437"/>
                    <a:pt x="959" y="433"/>
                  </a:cubicBezTo>
                  <a:moveTo>
                    <a:pt x="949" y="446"/>
                  </a:moveTo>
                  <a:cubicBezTo>
                    <a:pt x="939" y="447"/>
                    <a:pt x="929" y="448"/>
                    <a:pt x="919" y="449"/>
                  </a:cubicBezTo>
                  <a:cubicBezTo>
                    <a:pt x="920" y="447"/>
                    <a:pt x="921" y="444"/>
                    <a:pt x="923" y="442"/>
                  </a:cubicBezTo>
                  <a:cubicBezTo>
                    <a:pt x="924" y="439"/>
                    <a:pt x="925" y="436"/>
                    <a:pt x="927" y="433"/>
                  </a:cubicBezTo>
                  <a:cubicBezTo>
                    <a:pt x="936" y="433"/>
                    <a:pt x="945" y="433"/>
                    <a:pt x="955" y="433"/>
                  </a:cubicBezTo>
                  <a:cubicBezTo>
                    <a:pt x="953" y="437"/>
                    <a:pt x="951" y="442"/>
                    <a:pt x="949" y="446"/>
                  </a:cubicBezTo>
                  <a:moveTo>
                    <a:pt x="973" y="443"/>
                  </a:moveTo>
                  <a:cubicBezTo>
                    <a:pt x="974" y="440"/>
                    <a:pt x="976" y="436"/>
                    <a:pt x="978" y="432"/>
                  </a:cubicBezTo>
                  <a:cubicBezTo>
                    <a:pt x="987" y="432"/>
                    <a:pt x="996" y="432"/>
                    <a:pt x="1005" y="431"/>
                  </a:cubicBezTo>
                  <a:cubicBezTo>
                    <a:pt x="1004" y="434"/>
                    <a:pt x="1002" y="438"/>
                    <a:pt x="1000" y="441"/>
                  </a:cubicBezTo>
                  <a:cubicBezTo>
                    <a:pt x="991" y="442"/>
                    <a:pt x="982" y="443"/>
                    <a:pt x="972" y="444"/>
                  </a:cubicBezTo>
                  <a:cubicBezTo>
                    <a:pt x="973" y="443"/>
                    <a:pt x="973" y="443"/>
                    <a:pt x="973" y="443"/>
                  </a:cubicBezTo>
                  <a:moveTo>
                    <a:pt x="991" y="397"/>
                  </a:moveTo>
                  <a:cubicBezTo>
                    <a:pt x="984" y="397"/>
                    <a:pt x="978" y="398"/>
                    <a:pt x="972" y="398"/>
                  </a:cubicBezTo>
                  <a:cubicBezTo>
                    <a:pt x="973" y="396"/>
                    <a:pt x="974" y="393"/>
                    <a:pt x="974" y="391"/>
                  </a:cubicBezTo>
                  <a:cubicBezTo>
                    <a:pt x="981" y="391"/>
                    <a:pt x="987" y="391"/>
                    <a:pt x="993" y="391"/>
                  </a:cubicBezTo>
                  <a:cubicBezTo>
                    <a:pt x="992" y="393"/>
                    <a:pt x="991" y="395"/>
                    <a:pt x="991" y="397"/>
                  </a:cubicBezTo>
                  <a:moveTo>
                    <a:pt x="989" y="401"/>
                  </a:moveTo>
                  <a:cubicBezTo>
                    <a:pt x="985" y="408"/>
                    <a:pt x="981" y="416"/>
                    <a:pt x="978" y="423"/>
                  </a:cubicBezTo>
                  <a:cubicBezTo>
                    <a:pt x="977" y="425"/>
                    <a:pt x="976" y="427"/>
                    <a:pt x="975" y="429"/>
                  </a:cubicBezTo>
                  <a:cubicBezTo>
                    <a:pt x="970" y="429"/>
                    <a:pt x="965" y="429"/>
                    <a:pt x="960" y="430"/>
                  </a:cubicBezTo>
                  <a:cubicBezTo>
                    <a:pt x="963" y="421"/>
                    <a:pt x="967" y="412"/>
                    <a:pt x="970" y="403"/>
                  </a:cubicBezTo>
                  <a:cubicBezTo>
                    <a:pt x="977" y="402"/>
                    <a:pt x="983" y="401"/>
                    <a:pt x="989" y="401"/>
                  </a:cubicBezTo>
                  <a:moveTo>
                    <a:pt x="957" y="428"/>
                  </a:moveTo>
                  <a:cubicBezTo>
                    <a:pt x="957" y="429"/>
                    <a:pt x="956" y="429"/>
                    <a:pt x="956" y="430"/>
                  </a:cubicBezTo>
                  <a:cubicBezTo>
                    <a:pt x="956" y="430"/>
                    <a:pt x="955" y="430"/>
                    <a:pt x="955" y="430"/>
                  </a:cubicBezTo>
                  <a:cubicBezTo>
                    <a:pt x="946" y="430"/>
                    <a:pt x="937" y="430"/>
                    <a:pt x="928" y="430"/>
                  </a:cubicBezTo>
                  <a:cubicBezTo>
                    <a:pt x="932" y="422"/>
                    <a:pt x="935" y="414"/>
                    <a:pt x="939" y="406"/>
                  </a:cubicBezTo>
                  <a:cubicBezTo>
                    <a:pt x="948" y="405"/>
                    <a:pt x="958" y="404"/>
                    <a:pt x="967" y="403"/>
                  </a:cubicBezTo>
                  <a:cubicBezTo>
                    <a:pt x="964" y="411"/>
                    <a:pt x="960" y="420"/>
                    <a:pt x="957" y="428"/>
                  </a:cubicBezTo>
                  <a:moveTo>
                    <a:pt x="924" y="433"/>
                  </a:moveTo>
                  <a:cubicBezTo>
                    <a:pt x="921" y="439"/>
                    <a:pt x="918" y="444"/>
                    <a:pt x="916" y="449"/>
                  </a:cubicBezTo>
                  <a:cubicBezTo>
                    <a:pt x="911" y="450"/>
                    <a:pt x="905" y="450"/>
                    <a:pt x="900" y="451"/>
                  </a:cubicBezTo>
                  <a:cubicBezTo>
                    <a:pt x="902" y="446"/>
                    <a:pt x="904" y="442"/>
                    <a:pt x="906" y="437"/>
                  </a:cubicBezTo>
                  <a:cubicBezTo>
                    <a:pt x="906" y="436"/>
                    <a:pt x="907" y="435"/>
                    <a:pt x="907" y="434"/>
                  </a:cubicBezTo>
                  <a:cubicBezTo>
                    <a:pt x="913" y="434"/>
                    <a:pt x="918" y="434"/>
                    <a:pt x="924" y="433"/>
                  </a:cubicBezTo>
                  <a:moveTo>
                    <a:pt x="896" y="451"/>
                  </a:moveTo>
                  <a:cubicBezTo>
                    <a:pt x="889" y="452"/>
                    <a:pt x="881" y="452"/>
                    <a:pt x="873" y="453"/>
                  </a:cubicBezTo>
                  <a:cubicBezTo>
                    <a:pt x="874" y="452"/>
                    <a:pt x="874" y="452"/>
                    <a:pt x="874" y="451"/>
                  </a:cubicBezTo>
                  <a:cubicBezTo>
                    <a:pt x="876" y="446"/>
                    <a:pt x="878" y="441"/>
                    <a:pt x="880" y="435"/>
                  </a:cubicBezTo>
                  <a:cubicBezTo>
                    <a:pt x="888" y="435"/>
                    <a:pt x="896" y="434"/>
                    <a:pt x="904" y="434"/>
                  </a:cubicBezTo>
                  <a:cubicBezTo>
                    <a:pt x="901" y="440"/>
                    <a:pt x="899" y="445"/>
                    <a:pt x="896" y="451"/>
                  </a:cubicBezTo>
                  <a:moveTo>
                    <a:pt x="882" y="482"/>
                  </a:moveTo>
                  <a:cubicBezTo>
                    <a:pt x="875" y="482"/>
                    <a:pt x="868" y="482"/>
                    <a:pt x="860" y="483"/>
                  </a:cubicBezTo>
                  <a:cubicBezTo>
                    <a:pt x="862" y="479"/>
                    <a:pt x="863" y="476"/>
                    <a:pt x="865" y="472"/>
                  </a:cubicBezTo>
                  <a:cubicBezTo>
                    <a:pt x="865" y="472"/>
                    <a:pt x="865" y="471"/>
                    <a:pt x="866" y="470"/>
                  </a:cubicBezTo>
                  <a:cubicBezTo>
                    <a:pt x="873" y="469"/>
                    <a:pt x="881" y="468"/>
                    <a:pt x="888" y="467"/>
                  </a:cubicBezTo>
                  <a:cubicBezTo>
                    <a:pt x="887" y="470"/>
                    <a:pt x="886" y="473"/>
                    <a:pt x="884" y="476"/>
                  </a:cubicBezTo>
                  <a:cubicBezTo>
                    <a:pt x="884" y="478"/>
                    <a:pt x="883" y="480"/>
                    <a:pt x="882" y="482"/>
                  </a:cubicBezTo>
                  <a:moveTo>
                    <a:pt x="716" y="533"/>
                  </a:moveTo>
                  <a:cubicBezTo>
                    <a:pt x="716" y="531"/>
                    <a:pt x="716" y="530"/>
                    <a:pt x="716" y="529"/>
                  </a:cubicBezTo>
                  <a:cubicBezTo>
                    <a:pt x="716" y="529"/>
                    <a:pt x="716" y="529"/>
                    <a:pt x="716" y="529"/>
                  </a:cubicBezTo>
                  <a:cubicBezTo>
                    <a:pt x="716" y="530"/>
                    <a:pt x="715" y="532"/>
                    <a:pt x="715" y="533"/>
                  </a:cubicBezTo>
                  <a:cubicBezTo>
                    <a:pt x="711" y="534"/>
                    <a:pt x="706" y="535"/>
                    <a:pt x="701" y="536"/>
                  </a:cubicBezTo>
                  <a:cubicBezTo>
                    <a:pt x="702" y="534"/>
                    <a:pt x="703" y="532"/>
                    <a:pt x="704" y="530"/>
                  </a:cubicBezTo>
                  <a:cubicBezTo>
                    <a:pt x="707" y="522"/>
                    <a:pt x="711" y="513"/>
                    <a:pt x="714" y="505"/>
                  </a:cubicBezTo>
                  <a:cubicBezTo>
                    <a:pt x="719" y="504"/>
                    <a:pt x="724" y="504"/>
                    <a:pt x="730" y="503"/>
                  </a:cubicBezTo>
                  <a:cubicBezTo>
                    <a:pt x="729" y="505"/>
                    <a:pt x="728" y="507"/>
                    <a:pt x="728" y="508"/>
                  </a:cubicBezTo>
                  <a:cubicBezTo>
                    <a:pt x="725" y="514"/>
                    <a:pt x="723" y="520"/>
                    <a:pt x="722" y="526"/>
                  </a:cubicBezTo>
                  <a:cubicBezTo>
                    <a:pt x="721" y="526"/>
                    <a:pt x="721" y="529"/>
                    <a:pt x="720" y="532"/>
                  </a:cubicBezTo>
                  <a:cubicBezTo>
                    <a:pt x="719" y="532"/>
                    <a:pt x="718" y="532"/>
                    <a:pt x="716" y="533"/>
                  </a:cubicBezTo>
                  <a:moveTo>
                    <a:pt x="740" y="485"/>
                  </a:moveTo>
                  <a:cubicBezTo>
                    <a:pt x="746" y="484"/>
                    <a:pt x="751" y="484"/>
                    <a:pt x="757" y="483"/>
                  </a:cubicBezTo>
                  <a:cubicBezTo>
                    <a:pt x="755" y="488"/>
                    <a:pt x="754" y="492"/>
                    <a:pt x="752" y="497"/>
                  </a:cubicBezTo>
                  <a:cubicBezTo>
                    <a:pt x="746" y="498"/>
                    <a:pt x="740" y="499"/>
                    <a:pt x="735" y="500"/>
                  </a:cubicBezTo>
                  <a:cubicBezTo>
                    <a:pt x="735" y="498"/>
                    <a:pt x="736" y="496"/>
                    <a:pt x="737" y="494"/>
                  </a:cubicBezTo>
                  <a:cubicBezTo>
                    <a:pt x="738" y="491"/>
                    <a:pt x="739" y="488"/>
                    <a:pt x="740" y="485"/>
                  </a:cubicBezTo>
                  <a:moveTo>
                    <a:pt x="817" y="475"/>
                  </a:moveTo>
                  <a:cubicBezTo>
                    <a:pt x="823" y="475"/>
                    <a:pt x="830" y="474"/>
                    <a:pt x="836" y="473"/>
                  </a:cubicBezTo>
                  <a:cubicBezTo>
                    <a:pt x="834" y="478"/>
                    <a:pt x="833" y="482"/>
                    <a:pt x="831" y="486"/>
                  </a:cubicBezTo>
                  <a:cubicBezTo>
                    <a:pt x="825" y="487"/>
                    <a:pt x="818" y="488"/>
                    <a:pt x="812" y="489"/>
                  </a:cubicBezTo>
                  <a:cubicBezTo>
                    <a:pt x="813" y="486"/>
                    <a:pt x="814" y="484"/>
                    <a:pt x="815" y="481"/>
                  </a:cubicBezTo>
                  <a:cubicBezTo>
                    <a:pt x="816" y="479"/>
                    <a:pt x="817" y="477"/>
                    <a:pt x="817" y="475"/>
                  </a:cubicBezTo>
                  <a:moveTo>
                    <a:pt x="808" y="489"/>
                  </a:moveTo>
                  <a:cubicBezTo>
                    <a:pt x="801" y="490"/>
                    <a:pt x="795" y="491"/>
                    <a:pt x="788" y="492"/>
                  </a:cubicBezTo>
                  <a:cubicBezTo>
                    <a:pt x="786" y="492"/>
                    <a:pt x="783" y="493"/>
                    <a:pt x="781" y="493"/>
                  </a:cubicBezTo>
                  <a:cubicBezTo>
                    <a:pt x="783" y="488"/>
                    <a:pt x="785" y="484"/>
                    <a:pt x="787" y="479"/>
                  </a:cubicBezTo>
                  <a:cubicBezTo>
                    <a:pt x="796" y="478"/>
                    <a:pt x="805" y="477"/>
                    <a:pt x="814" y="476"/>
                  </a:cubicBezTo>
                  <a:cubicBezTo>
                    <a:pt x="812" y="480"/>
                    <a:pt x="810" y="485"/>
                    <a:pt x="808" y="489"/>
                  </a:cubicBezTo>
                  <a:moveTo>
                    <a:pt x="778" y="493"/>
                  </a:moveTo>
                  <a:cubicBezTo>
                    <a:pt x="770" y="494"/>
                    <a:pt x="763" y="496"/>
                    <a:pt x="756" y="497"/>
                  </a:cubicBezTo>
                  <a:cubicBezTo>
                    <a:pt x="758" y="492"/>
                    <a:pt x="759" y="487"/>
                    <a:pt x="761" y="483"/>
                  </a:cubicBezTo>
                  <a:cubicBezTo>
                    <a:pt x="764" y="482"/>
                    <a:pt x="767" y="482"/>
                    <a:pt x="770" y="481"/>
                  </a:cubicBezTo>
                  <a:cubicBezTo>
                    <a:pt x="775" y="481"/>
                    <a:pt x="779" y="480"/>
                    <a:pt x="783" y="480"/>
                  </a:cubicBezTo>
                  <a:cubicBezTo>
                    <a:pt x="782" y="484"/>
                    <a:pt x="780" y="489"/>
                    <a:pt x="778" y="493"/>
                  </a:cubicBezTo>
                  <a:moveTo>
                    <a:pt x="728" y="516"/>
                  </a:moveTo>
                  <a:cubicBezTo>
                    <a:pt x="729" y="511"/>
                    <a:pt x="731" y="507"/>
                    <a:pt x="733" y="503"/>
                  </a:cubicBezTo>
                  <a:cubicBezTo>
                    <a:pt x="739" y="502"/>
                    <a:pt x="745" y="501"/>
                    <a:pt x="750" y="501"/>
                  </a:cubicBezTo>
                  <a:cubicBezTo>
                    <a:pt x="748" y="506"/>
                    <a:pt x="746" y="512"/>
                    <a:pt x="743" y="518"/>
                  </a:cubicBezTo>
                  <a:cubicBezTo>
                    <a:pt x="742" y="521"/>
                    <a:pt x="740" y="524"/>
                    <a:pt x="739" y="528"/>
                  </a:cubicBezTo>
                  <a:cubicBezTo>
                    <a:pt x="734" y="529"/>
                    <a:pt x="728" y="530"/>
                    <a:pt x="723" y="531"/>
                  </a:cubicBezTo>
                  <a:cubicBezTo>
                    <a:pt x="724" y="526"/>
                    <a:pt x="726" y="521"/>
                    <a:pt x="728" y="516"/>
                  </a:cubicBezTo>
                  <a:moveTo>
                    <a:pt x="753" y="504"/>
                  </a:moveTo>
                  <a:cubicBezTo>
                    <a:pt x="753" y="503"/>
                    <a:pt x="754" y="501"/>
                    <a:pt x="754" y="500"/>
                  </a:cubicBezTo>
                  <a:cubicBezTo>
                    <a:pt x="762" y="499"/>
                    <a:pt x="769" y="498"/>
                    <a:pt x="776" y="497"/>
                  </a:cubicBezTo>
                  <a:cubicBezTo>
                    <a:pt x="775" y="499"/>
                    <a:pt x="774" y="502"/>
                    <a:pt x="773" y="505"/>
                  </a:cubicBezTo>
                  <a:cubicBezTo>
                    <a:pt x="771" y="510"/>
                    <a:pt x="769" y="516"/>
                    <a:pt x="766" y="521"/>
                  </a:cubicBezTo>
                  <a:cubicBezTo>
                    <a:pt x="759" y="523"/>
                    <a:pt x="752" y="525"/>
                    <a:pt x="745" y="526"/>
                  </a:cubicBezTo>
                  <a:cubicBezTo>
                    <a:pt x="744" y="527"/>
                    <a:pt x="743" y="527"/>
                    <a:pt x="743" y="527"/>
                  </a:cubicBezTo>
                  <a:cubicBezTo>
                    <a:pt x="746" y="519"/>
                    <a:pt x="750" y="512"/>
                    <a:pt x="753" y="504"/>
                  </a:cubicBezTo>
                  <a:moveTo>
                    <a:pt x="773" y="513"/>
                  </a:moveTo>
                  <a:cubicBezTo>
                    <a:pt x="776" y="507"/>
                    <a:pt x="778" y="502"/>
                    <a:pt x="780" y="496"/>
                  </a:cubicBezTo>
                  <a:cubicBezTo>
                    <a:pt x="783" y="496"/>
                    <a:pt x="787" y="496"/>
                    <a:pt x="790" y="495"/>
                  </a:cubicBezTo>
                  <a:cubicBezTo>
                    <a:pt x="795" y="495"/>
                    <a:pt x="801" y="494"/>
                    <a:pt x="806" y="493"/>
                  </a:cubicBezTo>
                  <a:cubicBezTo>
                    <a:pt x="803" y="500"/>
                    <a:pt x="800" y="506"/>
                    <a:pt x="797" y="513"/>
                  </a:cubicBezTo>
                  <a:cubicBezTo>
                    <a:pt x="797" y="513"/>
                    <a:pt x="797" y="514"/>
                    <a:pt x="796" y="514"/>
                  </a:cubicBezTo>
                  <a:cubicBezTo>
                    <a:pt x="787" y="516"/>
                    <a:pt x="779" y="519"/>
                    <a:pt x="770" y="521"/>
                  </a:cubicBezTo>
                  <a:cubicBezTo>
                    <a:pt x="771" y="518"/>
                    <a:pt x="772" y="515"/>
                    <a:pt x="773" y="513"/>
                  </a:cubicBezTo>
                  <a:moveTo>
                    <a:pt x="810" y="493"/>
                  </a:moveTo>
                  <a:cubicBezTo>
                    <a:pt x="816" y="492"/>
                    <a:pt x="823" y="491"/>
                    <a:pt x="830" y="491"/>
                  </a:cubicBezTo>
                  <a:cubicBezTo>
                    <a:pt x="828" y="495"/>
                    <a:pt x="827" y="499"/>
                    <a:pt x="825" y="504"/>
                  </a:cubicBezTo>
                  <a:cubicBezTo>
                    <a:pt x="824" y="505"/>
                    <a:pt x="824" y="507"/>
                    <a:pt x="823" y="509"/>
                  </a:cubicBezTo>
                  <a:cubicBezTo>
                    <a:pt x="818" y="510"/>
                    <a:pt x="813" y="511"/>
                    <a:pt x="808" y="512"/>
                  </a:cubicBezTo>
                  <a:cubicBezTo>
                    <a:pt x="806" y="512"/>
                    <a:pt x="803" y="513"/>
                    <a:pt x="800" y="514"/>
                  </a:cubicBezTo>
                  <a:cubicBezTo>
                    <a:pt x="804" y="507"/>
                    <a:pt x="807" y="500"/>
                    <a:pt x="810" y="493"/>
                  </a:cubicBezTo>
                  <a:moveTo>
                    <a:pt x="833" y="491"/>
                  </a:moveTo>
                  <a:cubicBezTo>
                    <a:pt x="840" y="490"/>
                    <a:pt x="847" y="489"/>
                    <a:pt x="855" y="488"/>
                  </a:cubicBezTo>
                  <a:cubicBezTo>
                    <a:pt x="852" y="494"/>
                    <a:pt x="850" y="500"/>
                    <a:pt x="847" y="505"/>
                  </a:cubicBezTo>
                  <a:cubicBezTo>
                    <a:pt x="840" y="506"/>
                    <a:pt x="833" y="507"/>
                    <a:pt x="826" y="508"/>
                  </a:cubicBezTo>
                  <a:cubicBezTo>
                    <a:pt x="828" y="502"/>
                    <a:pt x="830" y="497"/>
                    <a:pt x="833" y="491"/>
                  </a:cubicBezTo>
                  <a:moveTo>
                    <a:pt x="834" y="486"/>
                  </a:moveTo>
                  <a:cubicBezTo>
                    <a:pt x="836" y="482"/>
                    <a:pt x="837" y="478"/>
                    <a:pt x="839" y="473"/>
                  </a:cubicBezTo>
                  <a:cubicBezTo>
                    <a:pt x="839" y="473"/>
                    <a:pt x="839" y="473"/>
                    <a:pt x="839" y="473"/>
                  </a:cubicBezTo>
                  <a:cubicBezTo>
                    <a:pt x="847" y="472"/>
                    <a:pt x="854" y="471"/>
                    <a:pt x="862" y="470"/>
                  </a:cubicBezTo>
                  <a:cubicBezTo>
                    <a:pt x="860" y="475"/>
                    <a:pt x="858" y="479"/>
                    <a:pt x="857" y="483"/>
                  </a:cubicBezTo>
                  <a:cubicBezTo>
                    <a:pt x="849" y="484"/>
                    <a:pt x="842" y="485"/>
                    <a:pt x="834" y="486"/>
                  </a:cubicBezTo>
                  <a:moveTo>
                    <a:pt x="868" y="466"/>
                  </a:moveTo>
                  <a:cubicBezTo>
                    <a:pt x="869" y="463"/>
                    <a:pt x="870" y="460"/>
                    <a:pt x="872" y="457"/>
                  </a:cubicBezTo>
                  <a:cubicBezTo>
                    <a:pt x="879" y="456"/>
                    <a:pt x="887" y="455"/>
                    <a:pt x="894" y="455"/>
                  </a:cubicBezTo>
                  <a:cubicBezTo>
                    <a:pt x="893" y="458"/>
                    <a:pt x="892" y="460"/>
                    <a:pt x="890" y="463"/>
                  </a:cubicBezTo>
                  <a:cubicBezTo>
                    <a:pt x="883" y="464"/>
                    <a:pt x="875" y="465"/>
                    <a:pt x="868" y="466"/>
                  </a:cubicBezTo>
                  <a:moveTo>
                    <a:pt x="874" y="442"/>
                  </a:moveTo>
                  <a:cubicBezTo>
                    <a:pt x="873" y="445"/>
                    <a:pt x="871" y="449"/>
                    <a:pt x="869" y="453"/>
                  </a:cubicBezTo>
                  <a:cubicBezTo>
                    <a:pt x="861" y="454"/>
                    <a:pt x="853" y="454"/>
                    <a:pt x="845" y="455"/>
                  </a:cubicBezTo>
                  <a:cubicBezTo>
                    <a:pt x="847" y="449"/>
                    <a:pt x="849" y="442"/>
                    <a:pt x="851" y="436"/>
                  </a:cubicBezTo>
                  <a:cubicBezTo>
                    <a:pt x="860" y="436"/>
                    <a:pt x="868" y="436"/>
                    <a:pt x="876" y="435"/>
                  </a:cubicBezTo>
                  <a:cubicBezTo>
                    <a:pt x="876" y="437"/>
                    <a:pt x="875" y="439"/>
                    <a:pt x="874" y="442"/>
                  </a:cubicBezTo>
                  <a:moveTo>
                    <a:pt x="868" y="457"/>
                  </a:moveTo>
                  <a:cubicBezTo>
                    <a:pt x="867" y="460"/>
                    <a:pt x="865" y="463"/>
                    <a:pt x="864" y="466"/>
                  </a:cubicBezTo>
                  <a:cubicBezTo>
                    <a:pt x="856" y="467"/>
                    <a:pt x="848" y="468"/>
                    <a:pt x="840" y="469"/>
                  </a:cubicBezTo>
                  <a:cubicBezTo>
                    <a:pt x="842" y="466"/>
                    <a:pt x="843" y="462"/>
                    <a:pt x="844" y="458"/>
                  </a:cubicBezTo>
                  <a:cubicBezTo>
                    <a:pt x="852" y="458"/>
                    <a:pt x="860" y="457"/>
                    <a:pt x="868" y="457"/>
                  </a:cubicBezTo>
                  <a:moveTo>
                    <a:pt x="816" y="472"/>
                  </a:moveTo>
                  <a:cubicBezTo>
                    <a:pt x="816" y="472"/>
                    <a:pt x="815" y="472"/>
                    <a:pt x="815" y="472"/>
                  </a:cubicBezTo>
                  <a:cubicBezTo>
                    <a:pt x="806" y="473"/>
                    <a:pt x="797" y="474"/>
                    <a:pt x="788" y="475"/>
                  </a:cubicBezTo>
                  <a:cubicBezTo>
                    <a:pt x="789" y="474"/>
                    <a:pt x="789" y="473"/>
                    <a:pt x="790" y="472"/>
                  </a:cubicBezTo>
                  <a:cubicBezTo>
                    <a:pt x="791" y="469"/>
                    <a:pt x="792" y="466"/>
                    <a:pt x="793" y="463"/>
                  </a:cubicBezTo>
                  <a:cubicBezTo>
                    <a:pt x="802" y="462"/>
                    <a:pt x="810" y="461"/>
                    <a:pt x="819" y="460"/>
                  </a:cubicBezTo>
                  <a:cubicBezTo>
                    <a:pt x="818" y="464"/>
                    <a:pt x="817" y="468"/>
                    <a:pt x="816" y="472"/>
                  </a:cubicBezTo>
                  <a:moveTo>
                    <a:pt x="789" y="466"/>
                  </a:moveTo>
                  <a:cubicBezTo>
                    <a:pt x="788" y="469"/>
                    <a:pt x="786" y="472"/>
                    <a:pt x="785" y="476"/>
                  </a:cubicBezTo>
                  <a:cubicBezTo>
                    <a:pt x="780" y="476"/>
                    <a:pt x="776" y="477"/>
                    <a:pt x="771" y="478"/>
                  </a:cubicBezTo>
                  <a:cubicBezTo>
                    <a:pt x="768" y="478"/>
                    <a:pt x="766" y="478"/>
                    <a:pt x="763" y="479"/>
                  </a:cubicBezTo>
                  <a:cubicBezTo>
                    <a:pt x="764" y="474"/>
                    <a:pt x="766" y="469"/>
                    <a:pt x="768" y="465"/>
                  </a:cubicBezTo>
                  <a:cubicBezTo>
                    <a:pt x="775" y="464"/>
                    <a:pt x="783" y="464"/>
                    <a:pt x="790" y="463"/>
                  </a:cubicBezTo>
                  <a:cubicBezTo>
                    <a:pt x="790" y="464"/>
                    <a:pt x="789" y="465"/>
                    <a:pt x="789" y="466"/>
                  </a:cubicBezTo>
                  <a:moveTo>
                    <a:pt x="743" y="467"/>
                  </a:moveTo>
                  <a:cubicBezTo>
                    <a:pt x="741" y="472"/>
                    <a:pt x="740" y="477"/>
                    <a:pt x="738" y="481"/>
                  </a:cubicBezTo>
                  <a:cubicBezTo>
                    <a:pt x="733" y="482"/>
                    <a:pt x="729" y="483"/>
                    <a:pt x="725" y="483"/>
                  </a:cubicBezTo>
                  <a:cubicBezTo>
                    <a:pt x="732" y="475"/>
                    <a:pt x="740" y="466"/>
                    <a:pt x="747" y="457"/>
                  </a:cubicBezTo>
                  <a:cubicBezTo>
                    <a:pt x="745" y="460"/>
                    <a:pt x="744" y="463"/>
                    <a:pt x="743" y="467"/>
                  </a:cubicBezTo>
                  <a:moveTo>
                    <a:pt x="711" y="502"/>
                  </a:moveTo>
                  <a:cubicBezTo>
                    <a:pt x="710" y="502"/>
                    <a:pt x="709" y="502"/>
                    <a:pt x="708" y="502"/>
                  </a:cubicBezTo>
                  <a:cubicBezTo>
                    <a:pt x="710" y="500"/>
                    <a:pt x="712" y="498"/>
                    <a:pt x="714" y="496"/>
                  </a:cubicBezTo>
                  <a:cubicBezTo>
                    <a:pt x="713" y="498"/>
                    <a:pt x="712" y="500"/>
                    <a:pt x="711" y="502"/>
                  </a:cubicBezTo>
                  <a:moveTo>
                    <a:pt x="683" y="522"/>
                  </a:moveTo>
                  <a:cubicBezTo>
                    <a:pt x="683" y="522"/>
                    <a:pt x="683" y="522"/>
                    <a:pt x="683" y="522"/>
                  </a:cubicBezTo>
                  <a:cubicBezTo>
                    <a:pt x="683" y="522"/>
                    <a:pt x="683" y="522"/>
                    <a:pt x="683" y="522"/>
                  </a:cubicBezTo>
                  <a:cubicBezTo>
                    <a:pt x="683" y="522"/>
                    <a:pt x="683" y="522"/>
                    <a:pt x="683" y="522"/>
                  </a:cubicBezTo>
                  <a:moveTo>
                    <a:pt x="696" y="508"/>
                  </a:moveTo>
                  <a:cubicBezTo>
                    <a:pt x="697" y="508"/>
                    <a:pt x="698" y="507"/>
                    <a:pt x="699" y="507"/>
                  </a:cubicBezTo>
                  <a:cubicBezTo>
                    <a:pt x="695" y="510"/>
                    <a:pt x="692" y="514"/>
                    <a:pt x="689" y="517"/>
                  </a:cubicBezTo>
                  <a:cubicBezTo>
                    <a:pt x="690" y="514"/>
                    <a:pt x="691" y="511"/>
                    <a:pt x="692" y="509"/>
                  </a:cubicBezTo>
                  <a:cubicBezTo>
                    <a:pt x="693" y="508"/>
                    <a:pt x="694" y="508"/>
                    <a:pt x="696" y="508"/>
                  </a:cubicBezTo>
                  <a:moveTo>
                    <a:pt x="693" y="498"/>
                  </a:moveTo>
                  <a:cubicBezTo>
                    <a:pt x="692" y="500"/>
                    <a:pt x="691" y="503"/>
                    <a:pt x="690" y="505"/>
                  </a:cubicBezTo>
                  <a:cubicBezTo>
                    <a:pt x="685" y="506"/>
                    <a:pt x="680" y="508"/>
                    <a:pt x="676" y="508"/>
                  </a:cubicBezTo>
                  <a:cubicBezTo>
                    <a:pt x="675" y="508"/>
                    <a:pt x="675" y="510"/>
                    <a:pt x="676" y="510"/>
                  </a:cubicBezTo>
                  <a:cubicBezTo>
                    <a:pt x="680" y="509"/>
                    <a:pt x="683" y="509"/>
                    <a:pt x="686" y="508"/>
                  </a:cubicBezTo>
                  <a:cubicBezTo>
                    <a:pt x="680" y="510"/>
                    <a:pt x="673" y="512"/>
                    <a:pt x="666" y="514"/>
                  </a:cubicBezTo>
                  <a:cubicBezTo>
                    <a:pt x="668" y="509"/>
                    <a:pt x="670" y="504"/>
                    <a:pt x="672" y="499"/>
                  </a:cubicBezTo>
                  <a:cubicBezTo>
                    <a:pt x="672" y="498"/>
                    <a:pt x="672" y="497"/>
                    <a:pt x="672" y="496"/>
                  </a:cubicBezTo>
                  <a:cubicBezTo>
                    <a:pt x="676" y="492"/>
                    <a:pt x="680" y="487"/>
                    <a:pt x="684" y="483"/>
                  </a:cubicBezTo>
                  <a:cubicBezTo>
                    <a:pt x="694" y="471"/>
                    <a:pt x="703" y="460"/>
                    <a:pt x="712" y="448"/>
                  </a:cubicBezTo>
                  <a:cubicBezTo>
                    <a:pt x="707" y="465"/>
                    <a:pt x="699" y="482"/>
                    <a:pt x="693" y="498"/>
                  </a:cubicBezTo>
                  <a:moveTo>
                    <a:pt x="661" y="535"/>
                  </a:moveTo>
                  <a:cubicBezTo>
                    <a:pt x="662" y="528"/>
                    <a:pt x="663" y="522"/>
                    <a:pt x="666" y="515"/>
                  </a:cubicBezTo>
                  <a:cubicBezTo>
                    <a:pt x="673" y="513"/>
                    <a:pt x="681" y="511"/>
                    <a:pt x="688" y="509"/>
                  </a:cubicBezTo>
                  <a:cubicBezTo>
                    <a:pt x="687" y="512"/>
                    <a:pt x="686" y="514"/>
                    <a:pt x="685" y="517"/>
                  </a:cubicBezTo>
                  <a:cubicBezTo>
                    <a:pt x="679" y="524"/>
                    <a:pt x="674" y="530"/>
                    <a:pt x="668" y="536"/>
                  </a:cubicBezTo>
                  <a:cubicBezTo>
                    <a:pt x="666" y="538"/>
                    <a:pt x="664" y="540"/>
                    <a:pt x="662" y="542"/>
                  </a:cubicBezTo>
                  <a:cubicBezTo>
                    <a:pt x="661" y="542"/>
                    <a:pt x="660" y="542"/>
                    <a:pt x="659" y="542"/>
                  </a:cubicBezTo>
                  <a:cubicBezTo>
                    <a:pt x="660" y="540"/>
                    <a:pt x="661" y="537"/>
                    <a:pt x="661" y="535"/>
                  </a:cubicBezTo>
                  <a:moveTo>
                    <a:pt x="680" y="530"/>
                  </a:moveTo>
                  <a:cubicBezTo>
                    <a:pt x="679" y="533"/>
                    <a:pt x="677" y="537"/>
                    <a:pt x="676" y="540"/>
                  </a:cubicBezTo>
                  <a:cubicBezTo>
                    <a:pt x="674" y="540"/>
                    <a:pt x="672" y="541"/>
                    <a:pt x="670" y="541"/>
                  </a:cubicBezTo>
                  <a:cubicBezTo>
                    <a:pt x="673" y="537"/>
                    <a:pt x="677" y="534"/>
                    <a:pt x="680" y="530"/>
                  </a:cubicBezTo>
                  <a:moveTo>
                    <a:pt x="686" y="525"/>
                  </a:moveTo>
                  <a:cubicBezTo>
                    <a:pt x="686" y="524"/>
                    <a:pt x="687" y="523"/>
                    <a:pt x="688" y="523"/>
                  </a:cubicBezTo>
                  <a:cubicBezTo>
                    <a:pt x="694" y="517"/>
                    <a:pt x="699" y="512"/>
                    <a:pt x="705" y="506"/>
                  </a:cubicBezTo>
                  <a:cubicBezTo>
                    <a:pt x="705" y="506"/>
                    <a:pt x="706" y="506"/>
                    <a:pt x="706" y="505"/>
                  </a:cubicBezTo>
                  <a:cubicBezTo>
                    <a:pt x="707" y="505"/>
                    <a:pt x="709" y="505"/>
                    <a:pt x="710" y="505"/>
                  </a:cubicBezTo>
                  <a:cubicBezTo>
                    <a:pt x="707" y="513"/>
                    <a:pt x="704" y="521"/>
                    <a:pt x="701" y="529"/>
                  </a:cubicBezTo>
                  <a:cubicBezTo>
                    <a:pt x="700" y="531"/>
                    <a:pt x="699" y="534"/>
                    <a:pt x="698" y="536"/>
                  </a:cubicBezTo>
                  <a:cubicBezTo>
                    <a:pt x="693" y="537"/>
                    <a:pt x="688" y="538"/>
                    <a:pt x="683" y="539"/>
                  </a:cubicBezTo>
                  <a:cubicBezTo>
                    <a:pt x="682" y="539"/>
                    <a:pt x="681" y="539"/>
                    <a:pt x="680" y="540"/>
                  </a:cubicBezTo>
                  <a:cubicBezTo>
                    <a:pt x="682" y="535"/>
                    <a:pt x="684" y="530"/>
                    <a:pt x="686" y="525"/>
                  </a:cubicBezTo>
                  <a:moveTo>
                    <a:pt x="683" y="542"/>
                  </a:moveTo>
                  <a:cubicBezTo>
                    <a:pt x="688" y="542"/>
                    <a:pt x="692" y="541"/>
                    <a:pt x="696" y="540"/>
                  </a:cubicBezTo>
                  <a:cubicBezTo>
                    <a:pt x="695" y="543"/>
                    <a:pt x="693" y="547"/>
                    <a:pt x="691" y="550"/>
                  </a:cubicBezTo>
                  <a:cubicBezTo>
                    <a:pt x="691" y="551"/>
                    <a:pt x="690" y="552"/>
                    <a:pt x="689" y="553"/>
                  </a:cubicBezTo>
                  <a:cubicBezTo>
                    <a:pt x="683" y="555"/>
                    <a:pt x="677" y="557"/>
                    <a:pt x="670" y="559"/>
                  </a:cubicBezTo>
                  <a:cubicBezTo>
                    <a:pt x="671" y="558"/>
                    <a:pt x="671" y="557"/>
                    <a:pt x="671" y="557"/>
                  </a:cubicBezTo>
                  <a:cubicBezTo>
                    <a:pt x="674" y="552"/>
                    <a:pt x="676" y="548"/>
                    <a:pt x="678" y="543"/>
                  </a:cubicBezTo>
                  <a:cubicBezTo>
                    <a:pt x="680" y="543"/>
                    <a:pt x="681" y="542"/>
                    <a:pt x="683" y="542"/>
                  </a:cubicBezTo>
                  <a:moveTo>
                    <a:pt x="871" y="500"/>
                  </a:moveTo>
                  <a:cubicBezTo>
                    <a:pt x="871" y="500"/>
                    <a:pt x="871" y="499"/>
                    <a:pt x="871" y="499"/>
                  </a:cubicBezTo>
                  <a:cubicBezTo>
                    <a:pt x="871" y="498"/>
                    <a:pt x="869" y="498"/>
                    <a:pt x="869" y="499"/>
                  </a:cubicBezTo>
                  <a:cubicBezTo>
                    <a:pt x="869" y="500"/>
                    <a:pt x="869" y="500"/>
                    <a:pt x="869" y="501"/>
                  </a:cubicBezTo>
                  <a:cubicBezTo>
                    <a:pt x="865" y="502"/>
                    <a:pt x="861" y="503"/>
                    <a:pt x="856" y="504"/>
                  </a:cubicBezTo>
                  <a:cubicBezTo>
                    <a:pt x="855" y="504"/>
                    <a:pt x="853" y="505"/>
                    <a:pt x="851" y="505"/>
                  </a:cubicBezTo>
                  <a:cubicBezTo>
                    <a:pt x="852" y="503"/>
                    <a:pt x="853" y="502"/>
                    <a:pt x="853" y="500"/>
                  </a:cubicBezTo>
                  <a:cubicBezTo>
                    <a:pt x="855" y="496"/>
                    <a:pt x="857" y="492"/>
                    <a:pt x="858" y="488"/>
                  </a:cubicBezTo>
                  <a:cubicBezTo>
                    <a:pt x="866" y="488"/>
                    <a:pt x="873" y="487"/>
                    <a:pt x="880" y="486"/>
                  </a:cubicBezTo>
                  <a:cubicBezTo>
                    <a:pt x="879" y="490"/>
                    <a:pt x="878" y="493"/>
                    <a:pt x="876" y="497"/>
                  </a:cubicBezTo>
                  <a:cubicBezTo>
                    <a:pt x="876" y="497"/>
                    <a:pt x="876" y="498"/>
                    <a:pt x="875" y="499"/>
                  </a:cubicBezTo>
                  <a:cubicBezTo>
                    <a:pt x="874" y="499"/>
                    <a:pt x="872" y="500"/>
                    <a:pt x="871" y="500"/>
                  </a:cubicBezTo>
                  <a:moveTo>
                    <a:pt x="886" y="481"/>
                  </a:moveTo>
                  <a:cubicBezTo>
                    <a:pt x="888" y="476"/>
                    <a:pt x="890" y="472"/>
                    <a:pt x="892" y="467"/>
                  </a:cubicBezTo>
                  <a:cubicBezTo>
                    <a:pt x="896" y="466"/>
                    <a:pt x="899" y="466"/>
                    <a:pt x="902" y="466"/>
                  </a:cubicBezTo>
                  <a:cubicBezTo>
                    <a:pt x="904" y="466"/>
                    <a:pt x="906" y="466"/>
                    <a:pt x="908" y="465"/>
                  </a:cubicBezTo>
                  <a:cubicBezTo>
                    <a:pt x="907" y="467"/>
                    <a:pt x="904" y="475"/>
                    <a:pt x="900" y="481"/>
                  </a:cubicBezTo>
                  <a:cubicBezTo>
                    <a:pt x="895" y="481"/>
                    <a:pt x="891" y="481"/>
                    <a:pt x="886" y="481"/>
                  </a:cubicBezTo>
                  <a:moveTo>
                    <a:pt x="900" y="462"/>
                  </a:moveTo>
                  <a:cubicBezTo>
                    <a:pt x="898" y="462"/>
                    <a:pt x="896" y="463"/>
                    <a:pt x="894" y="463"/>
                  </a:cubicBezTo>
                  <a:cubicBezTo>
                    <a:pt x="895" y="460"/>
                    <a:pt x="897" y="457"/>
                    <a:pt x="898" y="455"/>
                  </a:cubicBezTo>
                  <a:cubicBezTo>
                    <a:pt x="903" y="454"/>
                    <a:pt x="909" y="454"/>
                    <a:pt x="914" y="453"/>
                  </a:cubicBezTo>
                  <a:cubicBezTo>
                    <a:pt x="913" y="456"/>
                    <a:pt x="911" y="459"/>
                    <a:pt x="910" y="462"/>
                  </a:cubicBezTo>
                  <a:cubicBezTo>
                    <a:pt x="907" y="462"/>
                    <a:pt x="903" y="462"/>
                    <a:pt x="900" y="462"/>
                  </a:cubicBezTo>
                  <a:moveTo>
                    <a:pt x="917" y="453"/>
                  </a:moveTo>
                  <a:cubicBezTo>
                    <a:pt x="927" y="452"/>
                    <a:pt x="937" y="451"/>
                    <a:pt x="947" y="450"/>
                  </a:cubicBezTo>
                  <a:cubicBezTo>
                    <a:pt x="945" y="453"/>
                    <a:pt x="944" y="456"/>
                    <a:pt x="942" y="459"/>
                  </a:cubicBezTo>
                  <a:cubicBezTo>
                    <a:pt x="939" y="459"/>
                    <a:pt x="937" y="460"/>
                    <a:pt x="934" y="460"/>
                  </a:cubicBezTo>
                  <a:cubicBezTo>
                    <a:pt x="927" y="461"/>
                    <a:pt x="920" y="461"/>
                    <a:pt x="913" y="461"/>
                  </a:cubicBezTo>
                  <a:cubicBezTo>
                    <a:pt x="914" y="459"/>
                    <a:pt x="916" y="456"/>
                    <a:pt x="917" y="453"/>
                  </a:cubicBezTo>
                  <a:moveTo>
                    <a:pt x="951" y="450"/>
                  </a:moveTo>
                  <a:cubicBezTo>
                    <a:pt x="956" y="449"/>
                    <a:pt x="961" y="449"/>
                    <a:pt x="966" y="448"/>
                  </a:cubicBezTo>
                  <a:cubicBezTo>
                    <a:pt x="964" y="450"/>
                    <a:pt x="963" y="453"/>
                    <a:pt x="961" y="455"/>
                  </a:cubicBezTo>
                  <a:cubicBezTo>
                    <a:pt x="961" y="455"/>
                    <a:pt x="961" y="456"/>
                    <a:pt x="961" y="456"/>
                  </a:cubicBezTo>
                  <a:cubicBezTo>
                    <a:pt x="956" y="457"/>
                    <a:pt x="951" y="457"/>
                    <a:pt x="947" y="458"/>
                  </a:cubicBezTo>
                  <a:cubicBezTo>
                    <a:pt x="948" y="455"/>
                    <a:pt x="949" y="452"/>
                    <a:pt x="951" y="450"/>
                  </a:cubicBezTo>
                  <a:moveTo>
                    <a:pt x="970" y="448"/>
                  </a:moveTo>
                  <a:cubicBezTo>
                    <a:pt x="979" y="447"/>
                    <a:pt x="987" y="446"/>
                    <a:pt x="995" y="445"/>
                  </a:cubicBezTo>
                  <a:cubicBezTo>
                    <a:pt x="996" y="445"/>
                    <a:pt x="997" y="445"/>
                    <a:pt x="997" y="445"/>
                  </a:cubicBezTo>
                  <a:cubicBezTo>
                    <a:pt x="994" y="451"/>
                    <a:pt x="991" y="457"/>
                    <a:pt x="987" y="463"/>
                  </a:cubicBezTo>
                  <a:cubicBezTo>
                    <a:pt x="986" y="466"/>
                    <a:pt x="985" y="469"/>
                    <a:pt x="983" y="472"/>
                  </a:cubicBezTo>
                  <a:cubicBezTo>
                    <a:pt x="972" y="474"/>
                    <a:pt x="961" y="477"/>
                    <a:pt x="950" y="480"/>
                  </a:cubicBezTo>
                  <a:cubicBezTo>
                    <a:pt x="951" y="479"/>
                    <a:pt x="952" y="478"/>
                    <a:pt x="953" y="477"/>
                  </a:cubicBezTo>
                  <a:cubicBezTo>
                    <a:pt x="955" y="473"/>
                    <a:pt x="957" y="469"/>
                    <a:pt x="959" y="465"/>
                  </a:cubicBezTo>
                  <a:cubicBezTo>
                    <a:pt x="962" y="459"/>
                    <a:pt x="967" y="454"/>
                    <a:pt x="970" y="448"/>
                  </a:cubicBezTo>
                  <a:moveTo>
                    <a:pt x="1006" y="441"/>
                  </a:moveTo>
                  <a:cubicBezTo>
                    <a:pt x="1005" y="441"/>
                    <a:pt x="1004" y="441"/>
                    <a:pt x="1003" y="441"/>
                  </a:cubicBezTo>
                  <a:cubicBezTo>
                    <a:pt x="1005" y="438"/>
                    <a:pt x="1007" y="434"/>
                    <a:pt x="1009" y="431"/>
                  </a:cubicBezTo>
                  <a:cubicBezTo>
                    <a:pt x="1015" y="430"/>
                    <a:pt x="1020" y="430"/>
                    <a:pt x="1026" y="430"/>
                  </a:cubicBezTo>
                  <a:cubicBezTo>
                    <a:pt x="1027" y="429"/>
                    <a:pt x="1028" y="429"/>
                    <a:pt x="1029" y="429"/>
                  </a:cubicBezTo>
                  <a:cubicBezTo>
                    <a:pt x="1027" y="433"/>
                    <a:pt x="1025" y="437"/>
                    <a:pt x="1023" y="440"/>
                  </a:cubicBezTo>
                  <a:cubicBezTo>
                    <a:pt x="1017" y="441"/>
                    <a:pt x="1010" y="441"/>
                    <a:pt x="1006" y="441"/>
                  </a:cubicBezTo>
                  <a:moveTo>
                    <a:pt x="1015" y="427"/>
                  </a:moveTo>
                  <a:cubicBezTo>
                    <a:pt x="1013" y="427"/>
                    <a:pt x="1012" y="427"/>
                    <a:pt x="1011" y="427"/>
                  </a:cubicBezTo>
                  <a:cubicBezTo>
                    <a:pt x="1011" y="427"/>
                    <a:pt x="1011" y="427"/>
                    <a:pt x="1011" y="426"/>
                  </a:cubicBezTo>
                  <a:cubicBezTo>
                    <a:pt x="1016" y="417"/>
                    <a:pt x="1020" y="408"/>
                    <a:pt x="1023" y="398"/>
                  </a:cubicBezTo>
                  <a:cubicBezTo>
                    <a:pt x="1031" y="398"/>
                    <a:pt x="1038" y="397"/>
                    <a:pt x="1045" y="396"/>
                  </a:cubicBezTo>
                  <a:cubicBezTo>
                    <a:pt x="1042" y="403"/>
                    <a:pt x="1039" y="410"/>
                    <a:pt x="1036" y="417"/>
                  </a:cubicBezTo>
                  <a:cubicBezTo>
                    <a:pt x="1034" y="420"/>
                    <a:pt x="1033" y="423"/>
                    <a:pt x="1031" y="426"/>
                  </a:cubicBezTo>
                  <a:cubicBezTo>
                    <a:pt x="1026" y="426"/>
                    <a:pt x="1020" y="427"/>
                    <a:pt x="1015" y="427"/>
                  </a:cubicBezTo>
                  <a:moveTo>
                    <a:pt x="1050" y="391"/>
                  </a:moveTo>
                  <a:cubicBezTo>
                    <a:pt x="1051" y="389"/>
                    <a:pt x="1052" y="386"/>
                    <a:pt x="1053" y="384"/>
                  </a:cubicBezTo>
                  <a:cubicBezTo>
                    <a:pt x="1059" y="382"/>
                    <a:pt x="1065" y="381"/>
                    <a:pt x="1071" y="380"/>
                  </a:cubicBezTo>
                  <a:cubicBezTo>
                    <a:pt x="1072" y="379"/>
                    <a:pt x="1072" y="379"/>
                    <a:pt x="1073" y="379"/>
                  </a:cubicBezTo>
                  <a:cubicBezTo>
                    <a:pt x="1072" y="382"/>
                    <a:pt x="1071" y="386"/>
                    <a:pt x="1069" y="390"/>
                  </a:cubicBezTo>
                  <a:cubicBezTo>
                    <a:pt x="1063" y="390"/>
                    <a:pt x="1056" y="391"/>
                    <a:pt x="1050" y="391"/>
                  </a:cubicBezTo>
                  <a:moveTo>
                    <a:pt x="548" y="572"/>
                  </a:moveTo>
                  <a:cubicBezTo>
                    <a:pt x="549" y="572"/>
                    <a:pt x="550" y="571"/>
                    <a:pt x="550" y="570"/>
                  </a:cubicBezTo>
                  <a:cubicBezTo>
                    <a:pt x="557" y="561"/>
                    <a:pt x="564" y="552"/>
                    <a:pt x="571" y="543"/>
                  </a:cubicBezTo>
                  <a:cubicBezTo>
                    <a:pt x="568" y="555"/>
                    <a:pt x="565" y="568"/>
                    <a:pt x="562" y="580"/>
                  </a:cubicBezTo>
                  <a:cubicBezTo>
                    <a:pt x="560" y="588"/>
                    <a:pt x="557" y="596"/>
                    <a:pt x="556" y="604"/>
                  </a:cubicBezTo>
                  <a:cubicBezTo>
                    <a:pt x="551" y="606"/>
                    <a:pt x="546" y="608"/>
                    <a:pt x="541" y="610"/>
                  </a:cubicBezTo>
                  <a:cubicBezTo>
                    <a:pt x="543" y="605"/>
                    <a:pt x="543" y="599"/>
                    <a:pt x="544" y="593"/>
                  </a:cubicBezTo>
                  <a:cubicBezTo>
                    <a:pt x="545" y="586"/>
                    <a:pt x="547" y="579"/>
                    <a:pt x="548" y="572"/>
                  </a:cubicBezTo>
                  <a:moveTo>
                    <a:pt x="550" y="565"/>
                  </a:moveTo>
                  <a:cubicBezTo>
                    <a:pt x="551" y="560"/>
                    <a:pt x="552" y="556"/>
                    <a:pt x="553" y="551"/>
                  </a:cubicBezTo>
                  <a:cubicBezTo>
                    <a:pt x="554" y="545"/>
                    <a:pt x="555" y="539"/>
                    <a:pt x="556" y="533"/>
                  </a:cubicBezTo>
                  <a:cubicBezTo>
                    <a:pt x="558" y="531"/>
                    <a:pt x="559" y="528"/>
                    <a:pt x="561" y="526"/>
                  </a:cubicBezTo>
                  <a:cubicBezTo>
                    <a:pt x="567" y="518"/>
                    <a:pt x="574" y="511"/>
                    <a:pt x="580" y="503"/>
                  </a:cubicBezTo>
                  <a:cubicBezTo>
                    <a:pt x="578" y="514"/>
                    <a:pt x="576" y="524"/>
                    <a:pt x="573" y="535"/>
                  </a:cubicBezTo>
                  <a:cubicBezTo>
                    <a:pt x="565" y="545"/>
                    <a:pt x="558" y="555"/>
                    <a:pt x="550" y="565"/>
                  </a:cubicBezTo>
                  <a:moveTo>
                    <a:pt x="543" y="574"/>
                  </a:moveTo>
                  <a:cubicBezTo>
                    <a:pt x="537" y="581"/>
                    <a:pt x="531" y="588"/>
                    <a:pt x="525" y="596"/>
                  </a:cubicBezTo>
                  <a:cubicBezTo>
                    <a:pt x="525" y="589"/>
                    <a:pt x="526" y="582"/>
                    <a:pt x="527" y="574"/>
                  </a:cubicBezTo>
                  <a:cubicBezTo>
                    <a:pt x="528" y="572"/>
                    <a:pt x="530" y="570"/>
                    <a:pt x="531" y="568"/>
                  </a:cubicBezTo>
                  <a:cubicBezTo>
                    <a:pt x="538" y="558"/>
                    <a:pt x="545" y="549"/>
                    <a:pt x="551" y="539"/>
                  </a:cubicBezTo>
                  <a:cubicBezTo>
                    <a:pt x="551" y="542"/>
                    <a:pt x="550" y="546"/>
                    <a:pt x="550" y="549"/>
                  </a:cubicBezTo>
                  <a:cubicBezTo>
                    <a:pt x="548" y="557"/>
                    <a:pt x="546" y="564"/>
                    <a:pt x="544" y="572"/>
                  </a:cubicBezTo>
                  <a:cubicBezTo>
                    <a:pt x="544" y="572"/>
                    <a:pt x="543" y="573"/>
                    <a:pt x="543" y="574"/>
                  </a:cubicBezTo>
                  <a:moveTo>
                    <a:pt x="485" y="588"/>
                  </a:moveTo>
                  <a:cubicBezTo>
                    <a:pt x="481" y="591"/>
                    <a:pt x="478" y="593"/>
                    <a:pt x="475" y="596"/>
                  </a:cubicBezTo>
                  <a:cubicBezTo>
                    <a:pt x="476" y="589"/>
                    <a:pt x="477" y="582"/>
                    <a:pt x="479" y="575"/>
                  </a:cubicBezTo>
                  <a:cubicBezTo>
                    <a:pt x="482" y="572"/>
                    <a:pt x="484" y="570"/>
                    <a:pt x="487" y="568"/>
                  </a:cubicBezTo>
                  <a:cubicBezTo>
                    <a:pt x="487" y="575"/>
                    <a:pt x="486" y="581"/>
                    <a:pt x="485" y="588"/>
                  </a:cubicBezTo>
                  <a:moveTo>
                    <a:pt x="444" y="370"/>
                  </a:moveTo>
                  <a:cubicBezTo>
                    <a:pt x="443" y="371"/>
                    <a:pt x="441" y="372"/>
                    <a:pt x="439" y="374"/>
                  </a:cubicBezTo>
                  <a:cubicBezTo>
                    <a:pt x="432" y="379"/>
                    <a:pt x="426" y="384"/>
                    <a:pt x="419" y="389"/>
                  </a:cubicBezTo>
                  <a:cubicBezTo>
                    <a:pt x="405" y="399"/>
                    <a:pt x="390" y="408"/>
                    <a:pt x="376" y="418"/>
                  </a:cubicBezTo>
                  <a:cubicBezTo>
                    <a:pt x="362" y="428"/>
                    <a:pt x="348" y="437"/>
                    <a:pt x="333" y="445"/>
                  </a:cubicBezTo>
                  <a:cubicBezTo>
                    <a:pt x="327" y="449"/>
                    <a:pt x="321" y="452"/>
                    <a:pt x="315" y="456"/>
                  </a:cubicBezTo>
                  <a:cubicBezTo>
                    <a:pt x="314" y="453"/>
                    <a:pt x="312" y="450"/>
                    <a:pt x="311" y="447"/>
                  </a:cubicBezTo>
                  <a:cubicBezTo>
                    <a:pt x="316" y="445"/>
                    <a:pt x="322" y="440"/>
                    <a:pt x="326" y="437"/>
                  </a:cubicBezTo>
                  <a:cubicBezTo>
                    <a:pt x="342" y="428"/>
                    <a:pt x="358" y="418"/>
                    <a:pt x="374" y="408"/>
                  </a:cubicBezTo>
                  <a:cubicBezTo>
                    <a:pt x="389" y="399"/>
                    <a:pt x="405" y="392"/>
                    <a:pt x="419" y="381"/>
                  </a:cubicBezTo>
                  <a:cubicBezTo>
                    <a:pt x="426" y="375"/>
                    <a:pt x="433" y="370"/>
                    <a:pt x="441" y="365"/>
                  </a:cubicBezTo>
                  <a:cubicBezTo>
                    <a:pt x="442" y="366"/>
                    <a:pt x="443" y="368"/>
                    <a:pt x="444" y="370"/>
                  </a:cubicBezTo>
                  <a:moveTo>
                    <a:pt x="434" y="365"/>
                  </a:moveTo>
                  <a:cubicBezTo>
                    <a:pt x="429" y="369"/>
                    <a:pt x="423" y="373"/>
                    <a:pt x="418" y="377"/>
                  </a:cubicBezTo>
                  <a:cubicBezTo>
                    <a:pt x="404" y="388"/>
                    <a:pt x="389" y="396"/>
                    <a:pt x="374" y="404"/>
                  </a:cubicBezTo>
                  <a:cubicBezTo>
                    <a:pt x="360" y="413"/>
                    <a:pt x="346" y="422"/>
                    <a:pt x="332" y="430"/>
                  </a:cubicBezTo>
                  <a:cubicBezTo>
                    <a:pt x="327" y="433"/>
                    <a:pt x="322" y="436"/>
                    <a:pt x="317" y="439"/>
                  </a:cubicBezTo>
                  <a:cubicBezTo>
                    <a:pt x="316" y="440"/>
                    <a:pt x="312" y="442"/>
                    <a:pt x="309" y="444"/>
                  </a:cubicBezTo>
                  <a:cubicBezTo>
                    <a:pt x="309" y="443"/>
                    <a:pt x="309" y="442"/>
                    <a:pt x="308" y="442"/>
                  </a:cubicBezTo>
                  <a:cubicBezTo>
                    <a:pt x="307" y="438"/>
                    <a:pt x="305" y="434"/>
                    <a:pt x="303" y="430"/>
                  </a:cubicBezTo>
                  <a:cubicBezTo>
                    <a:pt x="307" y="428"/>
                    <a:pt x="312" y="426"/>
                    <a:pt x="316" y="423"/>
                  </a:cubicBezTo>
                  <a:cubicBezTo>
                    <a:pt x="333" y="414"/>
                    <a:pt x="349" y="404"/>
                    <a:pt x="366" y="395"/>
                  </a:cubicBezTo>
                  <a:cubicBezTo>
                    <a:pt x="381" y="387"/>
                    <a:pt x="396" y="376"/>
                    <a:pt x="410" y="367"/>
                  </a:cubicBezTo>
                  <a:cubicBezTo>
                    <a:pt x="418" y="362"/>
                    <a:pt x="425" y="358"/>
                    <a:pt x="432" y="353"/>
                  </a:cubicBezTo>
                  <a:cubicBezTo>
                    <a:pt x="435" y="356"/>
                    <a:pt x="437" y="359"/>
                    <a:pt x="439" y="362"/>
                  </a:cubicBezTo>
                  <a:cubicBezTo>
                    <a:pt x="437" y="363"/>
                    <a:pt x="436" y="364"/>
                    <a:pt x="434" y="365"/>
                  </a:cubicBezTo>
                  <a:moveTo>
                    <a:pt x="325" y="454"/>
                  </a:moveTo>
                  <a:cubicBezTo>
                    <a:pt x="342" y="444"/>
                    <a:pt x="358" y="435"/>
                    <a:pt x="373" y="424"/>
                  </a:cubicBezTo>
                  <a:cubicBezTo>
                    <a:pt x="389" y="413"/>
                    <a:pt x="405" y="402"/>
                    <a:pt x="421" y="391"/>
                  </a:cubicBezTo>
                  <a:cubicBezTo>
                    <a:pt x="427" y="387"/>
                    <a:pt x="433" y="383"/>
                    <a:pt x="439" y="377"/>
                  </a:cubicBezTo>
                  <a:cubicBezTo>
                    <a:pt x="441" y="375"/>
                    <a:pt x="443" y="373"/>
                    <a:pt x="445" y="372"/>
                  </a:cubicBezTo>
                  <a:cubicBezTo>
                    <a:pt x="448" y="375"/>
                    <a:pt x="450" y="379"/>
                    <a:pt x="452" y="382"/>
                  </a:cubicBezTo>
                  <a:cubicBezTo>
                    <a:pt x="433" y="401"/>
                    <a:pt x="410" y="414"/>
                    <a:pt x="388" y="429"/>
                  </a:cubicBezTo>
                  <a:cubicBezTo>
                    <a:pt x="375" y="438"/>
                    <a:pt x="362" y="447"/>
                    <a:pt x="348" y="455"/>
                  </a:cubicBezTo>
                  <a:cubicBezTo>
                    <a:pt x="341" y="460"/>
                    <a:pt x="333" y="465"/>
                    <a:pt x="325" y="470"/>
                  </a:cubicBezTo>
                  <a:cubicBezTo>
                    <a:pt x="328" y="467"/>
                    <a:pt x="330" y="464"/>
                    <a:pt x="333" y="461"/>
                  </a:cubicBezTo>
                  <a:cubicBezTo>
                    <a:pt x="333" y="461"/>
                    <a:pt x="332" y="460"/>
                    <a:pt x="332" y="461"/>
                  </a:cubicBezTo>
                  <a:cubicBezTo>
                    <a:pt x="329" y="463"/>
                    <a:pt x="327" y="466"/>
                    <a:pt x="324" y="469"/>
                  </a:cubicBezTo>
                  <a:cubicBezTo>
                    <a:pt x="322" y="466"/>
                    <a:pt x="321" y="464"/>
                    <a:pt x="319" y="461"/>
                  </a:cubicBezTo>
                  <a:cubicBezTo>
                    <a:pt x="318" y="460"/>
                    <a:pt x="318" y="460"/>
                    <a:pt x="317" y="459"/>
                  </a:cubicBezTo>
                  <a:cubicBezTo>
                    <a:pt x="320" y="457"/>
                    <a:pt x="323" y="456"/>
                    <a:pt x="325" y="454"/>
                  </a:cubicBezTo>
                  <a:moveTo>
                    <a:pt x="356" y="454"/>
                  </a:moveTo>
                  <a:cubicBezTo>
                    <a:pt x="370" y="446"/>
                    <a:pt x="382" y="436"/>
                    <a:pt x="395" y="428"/>
                  </a:cubicBezTo>
                  <a:cubicBezTo>
                    <a:pt x="415" y="414"/>
                    <a:pt x="436" y="401"/>
                    <a:pt x="453" y="384"/>
                  </a:cubicBezTo>
                  <a:cubicBezTo>
                    <a:pt x="458" y="394"/>
                    <a:pt x="463" y="405"/>
                    <a:pt x="468" y="416"/>
                  </a:cubicBezTo>
                  <a:cubicBezTo>
                    <a:pt x="463" y="419"/>
                    <a:pt x="458" y="423"/>
                    <a:pt x="454" y="426"/>
                  </a:cubicBezTo>
                  <a:cubicBezTo>
                    <a:pt x="447" y="431"/>
                    <a:pt x="441" y="437"/>
                    <a:pt x="435" y="442"/>
                  </a:cubicBezTo>
                  <a:cubicBezTo>
                    <a:pt x="421" y="452"/>
                    <a:pt x="407" y="462"/>
                    <a:pt x="393" y="471"/>
                  </a:cubicBezTo>
                  <a:cubicBezTo>
                    <a:pt x="392" y="471"/>
                    <a:pt x="392" y="471"/>
                    <a:pt x="391" y="471"/>
                  </a:cubicBezTo>
                  <a:cubicBezTo>
                    <a:pt x="391" y="470"/>
                    <a:pt x="391" y="470"/>
                    <a:pt x="391" y="469"/>
                  </a:cubicBezTo>
                  <a:cubicBezTo>
                    <a:pt x="391" y="463"/>
                    <a:pt x="392" y="458"/>
                    <a:pt x="391" y="453"/>
                  </a:cubicBezTo>
                  <a:cubicBezTo>
                    <a:pt x="391" y="452"/>
                    <a:pt x="391" y="451"/>
                    <a:pt x="391" y="450"/>
                  </a:cubicBezTo>
                  <a:cubicBezTo>
                    <a:pt x="392" y="449"/>
                    <a:pt x="394" y="448"/>
                    <a:pt x="395" y="447"/>
                  </a:cubicBezTo>
                  <a:cubicBezTo>
                    <a:pt x="408" y="438"/>
                    <a:pt x="420" y="428"/>
                    <a:pt x="433" y="419"/>
                  </a:cubicBezTo>
                  <a:cubicBezTo>
                    <a:pt x="438" y="417"/>
                    <a:pt x="447" y="413"/>
                    <a:pt x="447" y="407"/>
                  </a:cubicBezTo>
                  <a:cubicBezTo>
                    <a:pt x="447" y="406"/>
                    <a:pt x="445" y="405"/>
                    <a:pt x="445" y="407"/>
                  </a:cubicBezTo>
                  <a:cubicBezTo>
                    <a:pt x="444" y="411"/>
                    <a:pt x="435" y="415"/>
                    <a:pt x="432" y="417"/>
                  </a:cubicBezTo>
                  <a:cubicBezTo>
                    <a:pt x="427" y="420"/>
                    <a:pt x="423" y="423"/>
                    <a:pt x="418" y="427"/>
                  </a:cubicBezTo>
                  <a:cubicBezTo>
                    <a:pt x="409" y="433"/>
                    <a:pt x="400" y="439"/>
                    <a:pt x="390" y="446"/>
                  </a:cubicBezTo>
                  <a:cubicBezTo>
                    <a:pt x="390" y="444"/>
                    <a:pt x="389" y="441"/>
                    <a:pt x="389" y="439"/>
                  </a:cubicBezTo>
                  <a:cubicBezTo>
                    <a:pt x="389" y="437"/>
                    <a:pt x="387" y="437"/>
                    <a:pt x="387" y="439"/>
                  </a:cubicBezTo>
                  <a:cubicBezTo>
                    <a:pt x="387" y="442"/>
                    <a:pt x="387" y="445"/>
                    <a:pt x="388" y="448"/>
                  </a:cubicBezTo>
                  <a:cubicBezTo>
                    <a:pt x="384" y="450"/>
                    <a:pt x="381" y="453"/>
                    <a:pt x="377" y="455"/>
                  </a:cubicBezTo>
                  <a:cubicBezTo>
                    <a:pt x="372" y="459"/>
                    <a:pt x="367" y="462"/>
                    <a:pt x="361" y="466"/>
                  </a:cubicBezTo>
                  <a:cubicBezTo>
                    <a:pt x="361" y="464"/>
                    <a:pt x="361" y="461"/>
                    <a:pt x="360" y="459"/>
                  </a:cubicBezTo>
                  <a:cubicBezTo>
                    <a:pt x="360" y="459"/>
                    <a:pt x="360" y="459"/>
                    <a:pt x="360" y="459"/>
                  </a:cubicBezTo>
                  <a:cubicBezTo>
                    <a:pt x="360" y="462"/>
                    <a:pt x="360" y="464"/>
                    <a:pt x="360" y="467"/>
                  </a:cubicBezTo>
                  <a:cubicBezTo>
                    <a:pt x="353" y="472"/>
                    <a:pt x="345" y="478"/>
                    <a:pt x="338" y="483"/>
                  </a:cubicBezTo>
                  <a:cubicBezTo>
                    <a:pt x="336" y="485"/>
                    <a:pt x="334" y="486"/>
                    <a:pt x="333" y="487"/>
                  </a:cubicBezTo>
                  <a:cubicBezTo>
                    <a:pt x="331" y="482"/>
                    <a:pt x="329" y="478"/>
                    <a:pt x="326" y="473"/>
                  </a:cubicBezTo>
                  <a:cubicBezTo>
                    <a:pt x="336" y="466"/>
                    <a:pt x="347" y="461"/>
                    <a:pt x="356" y="454"/>
                  </a:cubicBezTo>
                  <a:moveTo>
                    <a:pt x="488" y="564"/>
                  </a:moveTo>
                  <a:cubicBezTo>
                    <a:pt x="485" y="566"/>
                    <a:pt x="482" y="568"/>
                    <a:pt x="479" y="570"/>
                  </a:cubicBezTo>
                  <a:cubicBezTo>
                    <a:pt x="480" y="568"/>
                    <a:pt x="480" y="566"/>
                    <a:pt x="480" y="563"/>
                  </a:cubicBezTo>
                  <a:cubicBezTo>
                    <a:pt x="483" y="561"/>
                    <a:pt x="486" y="559"/>
                    <a:pt x="488" y="556"/>
                  </a:cubicBezTo>
                  <a:cubicBezTo>
                    <a:pt x="488" y="559"/>
                    <a:pt x="488" y="562"/>
                    <a:pt x="488" y="564"/>
                  </a:cubicBezTo>
                  <a:moveTo>
                    <a:pt x="481" y="558"/>
                  </a:moveTo>
                  <a:cubicBezTo>
                    <a:pt x="482" y="553"/>
                    <a:pt x="482" y="548"/>
                    <a:pt x="483" y="543"/>
                  </a:cubicBezTo>
                  <a:cubicBezTo>
                    <a:pt x="483" y="542"/>
                    <a:pt x="481" y="542"/>
                    <a:pt x="481" y="543"/>
                  </a:cubicBezTo>
                  <a:cubicBezTo>
                    <a:pt x="481" y="549"/>
                    <a:pt x="480" y="554"/>
                    <a:pt x="479" y="560"/>
                  </a:cubicBezTo>
                  <a:cubicBezTo>
                    <a:pt x="473" y="565"/>
                    <a:pt x="466" y="571"/>
                    <a:pt x="460" y="576"/>
                  </a:cubicBezTo>
                  <a:cubicBezTo>
                    <a:pt x="462" y="568"/>
                    <a:pt x="464" y="561"/>
                    <a:pt x="465" y="553"/>
                  </a:cubicBezTo>
                  <a:cubicBezTo>
                    <a:pt x="470" y="547"/>
                    <a:pt x="476" y="542"/>
                    <a:pt x="481" y="536"/>
                  </a:cubicBezTo>
                  <a:cubicBezTo>
                    <a:pt x="483" y="535"/>
                    <a:pt x="480" y="532"/>
                    <a:pt x="479" y="534"/>
                  </a:cubicBezTo>
                  <a:cubicBezTo>
                    <a:pt x="474" y="538"/>
                    <a:pt x="470" y="543"/>
                    <a:pt x="466" y="547"/>
                  </a:cubicBezTo>
                  <a:cubicBezTo>
                    <a:pt x="466" y="544"/>
                    <a:pt x="467" y="542"/>
                    <a:pt x="467" y="539"/>
                  </a:cubicBezTo>
                  <a:cubicBezTo>
                    <a:pt x="467" y="539"/>
                    <a:pt x="468" y="538"/>
                    <a:pt x="469" y="538"/>
                  </a:cubicBezTo>
                  <a:cubicBezTo>
                    <a:pt x="475" y="532"/>
                    <a:pt x="479" y="526"/>
                    <a:pt x="485" y="520"/>
                  </a:cubicBezTo>
                  <a:cubicBezTo>
                    <a:pt x="486" y="519"/>
                    <a:pt x="484" y="517"/>
                    <a:pt x="483" y="518"/>
                  </a:cubicBezTo>
                  <a:cubicBezTo>
                    <a:pt x="478" y="524"/>
                    <a:pt x="473" y="530"/>
                    <a:pt x="467" y="536"/>
                  </a:cubicBezTo>
                  <a:cubicBezTo>
                    <a:pt x="467" y="532"/>
                    <a:pt x="467" y="529"/>
                    <a:pt x="467" y="525"/>
                  </a:cubicBezTo>
                  <a:cubicBezTo>
                    <a:pt x="467" y="523"/>
                    <a:pt x="465" y="523"/>
                    <a:pt x="465" y="525"/>
                  </a:cubicBezTo>
                  <a:cubicBezTo>
                    <a:pt x="465" y="529"/>
                    <a:pt x="464" y="534"/>
                    <a:pt x="464" y="538"/>
                  </a:cubicBezTo>
                  <a:cubicBezTo>
                    <a:pt x="458" y="542"/>
                    <a:pt x="452" y="546"/>
                    <a:pt x="446" y="550"/>
                  </a:cubicBezTo>
                  <a:cubicBezTo>
                    <a:pt x="438" y="555"/>
                    <a:pt x="430" y="561"/>
                    <a:pt x="422" y="567"/>
                  </a:cubicBezTo>
                  <a:cubicBezTo>
                    <a:pt x="424" y="559"/>
                    <a:pt x="425" y="551"/>
                    <a:pt x="427" y="543"/>
                  </a:cubicBezTo>
                  <a:cubicBezTo>
                    <a:pt x="444" y="531"/>
                    <a:pt x="461" y="518"/>
                    <a:pt x="479" y="508"/>
                  </a:cubicBezTo>
                  <a:cubicBezTo>
                    <a:pt x="480" y="507"/>
                    <a:pt x="479" y="505"/>
                    <a:pt x="477" y="506"/>
                  </a:cubicBezTo>
                  <a:cubicBezTo>
                    <a:pt x="460" y="516"/>
                    <a:pt x="444" y="527"/>
                    <a:pt x="428" y="539"/>
                  </a:cubicBezTo>
                  <a:cubicBezTo>
                    <a:pt x="428" y="539"/>
                    <a:pt x="428" y="538"/>
                    <a:pt x="428" y="538"/>
                  </a:cubicBezTo>
                  <a:cubicBezTo>
                    <a:pt x="438" y="529"/>
                    <a:pt x="449" y="521"/>
                    <a:pt x="460" y="512"/>
                  </a:cubicBezTo>
                  <a:cubicBezTo>
                    <a:pt x="467" y="506"/>
                    <a:pt x="476" y="500"/>
                    <a:pt x="483" y="494"/>
                  </a:cubicBezTo>
                  <a:cubicBezTo>
                    <a:pt x="484" y="497"/>
                    <a:pt x="484" y="501"/>
                    <a:pt x="485" y="505"/>
                  </a:cubicBezTo>
                  <a:cubicBezTo>
                    <a:pt x="487" y="521"/>
                    <a:pt x="488" y="536"/>
                    <a:pt x="488" y="552"/>
                  </a:cubicBezTo>
                  <a:cubicBezTo>
                    <a:pt x="486" y="554"/>
                    <a:pt x="483" y="556"/>
                    <a:pt x="481" y="558"/>
                  </a:cubicBezTo>
                  <a:moveTo>
                    <a:pt x="353" y="642"/>
                  </a:moveTo>
                  <a:cubicBezTo>
                    <a:pt x="351" y="644"/>
                    <a:pt x="349" y="646"/>
                    <a:pt x="347" y="649"/>
                  </a:cubicBezTo>
                  <a:cubicBezTo>
                    <a:pt x="348" y="646"/>
                    <a:pt x="349" y="643"/>
                    <a:pt x="350" y="641"/>
                  </a:cubicBezTo>
                  <a:cubicBezTo>
                    <a:pt x="356" y="636"/>
                    <a:pt x="362" y="631"/>
                    <a:pt x="369" y="626"/>
                  </a:cubicBezTo>
                  <a:cubicBezTo>
                    <a:pt x="368" y="628"/>
                    <a:pt x="368" y="630"/>
                    <a:pt x="367" y="632"/>
                  </a:cubicBezTo>
                  <a:cubicBezTo>
                    <a:pt x="366" y="636"/>
                    <a:pt x="365" y="640"/>
                    <a:pt x="364" y="644"/>
                  </a:cubicBezTo>
                  <a:cubicBezTo>
                    <a:pt x="361" y="645"/>
                    <a:pt x="359" y="647"/>
                    <a:pt x="356" y="649"/>
                  </a:cubicBezTo>
                  <a:cubicBezTo>
                    <a:pt x="354" y="651"/>
                    <a:pt x="350" y="652"/>
                    <a:pt x="348" y="654"/>
                  </a:cubicBezTo>
                  <a:cubicBezTo>
                    <a:pt x="347" y="655"/>
                    <a:pt x="348" y="656"/>
                    <a:pt x="344" y="657"/>
                  </a:cubicBezTo>
                  <a:cubicBezTo>
                    <a:pt x="344" y="657"/>
                    <a:pt x="344" y="657"/>
                    <a:pt x="344" y="657"/>
                  </a:cubicBezTo>
                  <a:cubicBezTo>
                    <a:pt x="348" y="652"/>
                    <a:pt x="350" y="647"/>
                    <a:pt x="354" y="644"/>
                  </a:cubicBezTo>
                  <a:cubicBezTo>
                    <a:pt x="355" y="643"/>
                    <a:pt x="354" y="642"/>
                    <a:pt x="353" y="642"/>
                  </a:cubicBezTo>
                  <a:moveTo>
                    <a:pt x="360" y="627"/>
                  </a:moveTo>
                  <a:cubicBezTo>
                    <a:pt x="360" y="627"/>
                    <a:pt x="360" y="627"/>
                    <a:pt x="360" y="627"/>
                  </a:cubicBezTo>
                  <a:cubicBezTo>
                    <a:pt x="358" y="628"/>
                    <a:pt x="355" y="629"/>
                    <a:pt x="353" y="631"/>
                  </a:cubicBezTo>
                  <a:cubicBezTo>
                    <a:pt x="355" y="626"/>
                    <a:pt x="356" y="620"/>
                    <a:pt x="357" y="615"/>
                  </a:cubicBezTo>
                  <a:cubicBezTo>
                    <a:pt x="362" y="612"/>
                    <a:pt x="368" y="608"/>
                    <a:pt x="374" y="604"/>
                  </a:cubicBezTo>
                  <a:cubicBezTo>
                    <a:pt x="373" y="610"/>
                    <a:pt x="372" y="615"/>
                    <a:pt x="370" y="620"/>
                  </a:cubicBezTo>
                  <a:cubicBezTo>
                    <a:pt x="365" y="624"/>
                    <a:pt x="361" y="628"/>
                    <a:pt x="356" y="631"/>
                  </a:cubicBezTo>
                  <a:cubicBezTo>
                    <a:pt x="354" y="632"/>
                    <a:pt x="353" y="633"/>
                    <a:pt x="352" y="634"/>
                  </a:cubicBezTo>
                  <a:cubicBezTo>
                    <a:pt x="352" y="634"/>
                    <a:pt x="352" y="634"/>
                    <a:pt x="352" y="633"/>
                  </a:cubicBezTo>
                  <a:cubicBezTo>
                    <a:pt x="355" y="631"/>
                    <a:pt x="358" y="629"/>
                    <a:pt x="360" y="627"/>
                  </a:cubicBezTo>
                  <a:moveTo>
                    <a:pt x="350" y="615"/>
                  </a:moveTo>
                  <a:cubicBezTo>
                    <a:pt x="350" y="614"/>
                    <a:pt x="350" y="613"/>
                    <a:pt x="349" y="611"/>
                  </a:cubicBezTo>
                  <a:cubicBezTo>
                    <a:pt x="349" y="611"/>
                    <a:pt x="349" y="611"/>
                    <a:pt x="349" y="610"/>
                  </a:cubicBezTo>
                  <a:cubicBezTo>
                    <a:pt x="351" y="609"/>
                    <a:pt x="354" y="607"/>
                    <a:pt x="356" y="605"/>
                  </a:cubicBezTo>
                  <a:cubicBezTo>
                    <a:pt x="355" y="608"/>
                    <a:pt x="354" y="610"/>
                    <a:pt x="354" y="613"/>
                  </a:cubicBezTo>
                  <a:cubicBezTo>
                    <a:pt x="352" y="614"/>
                    <a:pt x="351" y="614"/>
                    <a:pt x="350" y="615"/>
                  </a:cubicBezTo>
                  <a:moveTo>
                    <a:pt x="365" y="494"/>
                  </a:moveTo>
                  <a:cubicBezTo>
                    <a:pt x="373" y="488"/>
                    <a:pt x="381" y="483"/>
                    <a:pt x="389" y="478"/>
                  </a:cubicBezTo>
                  <a:cubicBezTo>
                    <a:pt x="389" y="482"/>
                    <a:pt x="389" y="486"/>
                    <a:pt x="389" y="491"/>
                  </a:cubicBezTo>
                  <a:cubicBezTo>
                    <a:pt x="381" y="497"/>
                    <a:pt x="373" y="502"/>
                    <a:pt x="365" y="508"/>
                  </a:cubicBezTo>
                  <a:cubicBezTo>
                    <a:pt x="365" y="504"/>
                    <a:pt x="365" y="499"/>
                    <a:pt x="365" y="494"/>
                  </a:cubicBezTo>
                  <a:moveTo>
                    <a:pt x="411" y="501"/>
                  </a:moveTo>
                  <a:cubicBezTo>
                    <a:pt x="416" y="498"/>
                    <a:pt x="420" y="494"/>
                    <a:pt x="425" y="491"/>
                  </a:cubicBezTo>
                  <a:cubicBezTo>
                    <a:pt x="425" y="493"/>
                    <a:pt x="425" y="496"/>
                    <a:pt x="425" y="499"/>
                  </a:cubicBezTo>
                  <a:cubicBezTo>
                    <a:pt x="425" y="500"/>
                    <a:pt x="425" y="501"/>
                    <a:pt x="425" y="502"/>
                  </a:cubicBezTo>
                  <a:cubicBezTo>
                    <a:pt x="420" y="506"/>
                    <a:pt x="415" y="510"/>
                    <a:pt x="410" y="513"/>
                  </a:cubicBezTo>
                  <a:cubicBezTo>
                    <a:pt x="402" y="519"/>
                    <a:pt x="395" y="525"/>
                    <a:pt x="387" y="531"/>
                  </a:cubicBezTo>
                  <a:cubicBezTo>
                    <a:pt x="387" y="530"/>
                    <a:pt x="387" y="528"/>
                    <a:pt x="388" y="527"/>
                  </a:cubicBezTo>
                  <a:cubicBezTo>
                    <a:pt x="388" y="524"/>
                    <a:pt x="388" y="522"/>
                    <a:pt x="389" y="520"/>
                  </a:cubicBezTo>
                  <a:cubicBezTo>
                    <a:pt x="396" y="514"/>
                    <a:pt x="404" y="508"/>
                    <a:pt x="411" y="501"/>
                  </a:cubicBezTo>
                  <a:moveTo>
                    <a:pt x="471" y="424"/>
                  </a:moveTo>
                  <a:cubicBezTo>
                    <a:pt x="457" y="438"/>
                    <a:pt x="441" y="451"/>
                    <a:pt x="426" y="463"/>
                  </a:cubicBezTo>
                  <a:cubicBezTo>
                    <a:pt x="426" y="462"/>
                    <a:pt x="425" y="462"/>
                    <a:pt x="425" y="461"/>
                  </a:cubicBezTo>
                  <a:cubicBezTo>
                    <a:pt x="425" y="459"/>
                    <a:pt x="423" y="459"/>
                    <a:pt x="423" y="461"/>
                  </a:cubicBezTo>
                  <a:cubicBezTo>
                    <a:pt x="423" y="462"/>
                    <a:pt x="423" y="464"/>
                    <a:pt x="423" y="465"/>
                  </a:cubicBezTo>
                  <a:cubicBezTo>
                    <a:pt x="414" y="472"/>
                    <a:pt x="404" y="479"/>
                    <a:pt x="395" y="486"/>
                  </a:cubicBezTo>
                  <a:cubicBezTo>
                    <a:pt x="394" y="487"/>
                    <a:pt x="393" y="488"/>
                    <a:pt x="392" y="489"/>
                  </a:cubicBezTo>
                  <a:cubicBezTo>
                    <a:pt x="392" y="484"/>
                    <a:pt x="392" y="480"/>
                    <a:pt x="392" y="476"/>
                  </a:cubicBezTo>
                  <a:cubicBezTo>
                    <a:pt x="394" y="474"/>
                    <a:pt x="396" y="473"/>
                    <a:pt x="398" y="472"/>
                  </a:cubicBezTo>
                  <a:cubicBezTo>
                    <a:pt x="411" y="463"/>
                    <a:pt x="424" y="454"/>
                    <a:pt x="436" y="444"/>
                  </a:cubicBezTo>
                  <a:cubicBezTo>
                    <a:pt x="443" y="439"/>
                    <a:pt x="449" y="433"/>
                    <a:pt x="455" y="428"/>
                  </a:cubicBezTo>
                  <a:cubicBezTo>
                    <a:pt x="459" y="424"/>
                    <a:pt x="464" y="421"/>
                    <a:pt x="468" y="417"/>
                  </a:cubicBezTo>
                  <a:cubicBezTo>
                    <a:pt x="469" y="420"/>
                    <a:pt x="470" y="422"/>
                    <a:pt x="471" y="424"/>
                  </a:cubicBezTo>
                  <a:moveTo>
                    <a:pt x="477" y="478"/>
                  </a:moveTo>
                  <a:cubicBezTo>
                    <a:pt x="469" y="490"/>
                    <a:pt x="456" y="497"/>
                    <a:pt x="445" y="505"/>
                  </a:cubicBezTo>
                  <a:cubicBezTo>
                    <a:pt x="439" y="509"/>
                    <a:pt x="434" y="513"/>
                    <a:pt x="429" y="517"/>
                  </a:cubicBezTo>
                  <a:cubicBezTo>
                    <a:pt x="428" y="512"/>
                    <a:pt x="428" y="507"/>
                    <a:pt x="428" y="503"/>
                  </a:cubicBezTo>
                  <a:cubicBezTo>
                    <a:pt x="436" y="496"/>
                    <a:pt x="444" y="489"/>
                    <a:pt x="453" y="483"/>
                  </a:cubicBezTo>
                  <a:cubicBezTo>
                    <a:pt x="458" y="479"/>
                    <a:pt x="463" y="476"/>
                    <a:pt x="467" y="472"/>
                  </a:cubicBezTo>
                  <a:cubicBezTo>
                    <a:pt x="471" y="469"/>
                    <a:pt x="474" y="465"/>
                    <a:pt x="478" y="462"/>
                  </a:cubicBezTo>
                  <a:cubicBezTo>
                    <a:pt x="480" y="472"/>
                    <a:pt x="481" y="481"/>
                    <a:pt x="483" y="491"/>
                  </a:cubicBezTo>
                  <a:cubicBezTo>
                    <a:pt x="475" y="498"/>
                    <a:pt x="466" y="504"/>
                    <a:pt x="458" y="510"/>
                  </a:cubicBezTo>
                  <a:cubicBezTo>
                    <a:pt x="449" y="517"/>
                    <a:pt x="439" y="525"/>
                    <a:pt x="430" y="532"/>
                  </a:cubicBezTo>
                  <a:cubicBezTo>
                    <a:pt x="430" y="528"/>
                    <a:pt x="429" y="524"/>
                    <a:pt x="429" y="520"/>
                  </a:cubicBezTo>
                  <a:cubicBezTo>
                    <a:pt x="432" y="518"/>
                    <a:pt x="435" y="516"/>
                    <a:pt x="438" y="513"/>
                  </a:cubicBezTo>
                  <a:cubicBezTo>
                    <a:pt x="452" y="503"/>
                    <a:pt x="469" y="494"/>
                    <a:pt x="479" y="480"/>
                  </a:cubicBezTo>
                  <a:cubicBezTo>
                    <a:pt x="480" y="478"/>
                    <a:pt x="478" y="477"/>
                    <a:pt x="477" y="478"/>
                  </a:cubicBezTo>
                  <a:moveTo>
                    <a:pt x="428" y="528"/>
                  </a:moveTo>
                  <a:cubicBezTo>
                    <a:pt x="427" y="527"/>
                    <a:pt x="427" y="528"/>
                    <a:pt x="427" y="529"/>
                  </a:cubicBezTo>
                  <a:cubicBezTo>
                    <a:pt x="426" y="531"/>
                    <a:pt x="426" y="534"/>
                    <a:pt x="425" y="536"/>
                  </a:cubicBezTo>
                  <a:cubicBezTo>
                    <a:pt x="421" y="539"/>
                    <a:pt x="418" y="542"/>
                    <a:pt x="414" y="545"/>
                  </a:cubicBezTo>
                  <a:cubicBezTo>
                    <a:pt x="412" y="547"/>
                    <a:pt x="409" y="549"/>
                    <a:pt x="406" y="551"/>
                  </a:cubicBezTo>
                  <a:cubicBezTo>
                    <a:pt x="407" y="546"/>
                    <a:pt x="408" y="541"/>
                    <a:pt x="408" y="536"/>
                  </a:cubicBezTo>
                  <a:cubicBezTo>
                    <a:pt x="414" y="531"/>
                    <a:pt x="421" y="527"/>
                    <a:pt x="427" y="522"/>
                  </a:cubicBezTo>
                  <a:cubicBezTo>
                    <a:pt x="427" y="524"/>
                    <a:pt x="428" y="526"/>
                    <a:pt x="428" y="528"/>
                  </a:cubicBezTo>
                  <a:moveTo>
                    <a:pt x="438" y="560"/>
                  </a:moveTo>
                  <a:cubicBezTo>
                    <a:pt x="442" y="556"/>
                    <a:pt x="447" y="553"/>
                    <a:pt x="452" y="550"/>
                  </a:cubicBezTo>
                  <a:cubicBezTo>
                    <a:pt x="456" y="547"/>
                    <a:pt x="460" y="544"/>
                    <a:pt x="464" y="542"/>
                  </a:cubicBezTo>
                  <a:cubicBezTo>
                    <a:pt x="463" y="544"/>
                    <a:pt x="463" y="547"/>
                    <a:pt x="462" y="550"/>
                  </a:cubicBezTo>
                  <a:cubicBezTo>
                    <a:pt x="455" y="557"/>
                    <a:pt x="448" y="564"/>
                    <a:pt x="441" y="570"/>
                  </a:cubicBezTo>
                  <a:cubicBezTo>
                    <a:pt x="439" y="571"/>
                    <a:pt x="438" y="572"/>
                    <a:pt x="437" y="573"/>
                  </a:cubicBezTo>
                  <a:cubicBezTo>
                    <a:pt x="437" y="569"/>
                    <a:pt x="438" y="565"/>
                    <a:pt x="440" y="561"/>
                  </a:cubicBezTo>
                  <a:cubicBezTo>
                    <a:pt x="440" y="560"/>
                    <a:pt x="439" y="559"/>
                    <a:pt x="438" y="560"/>
                  </a:cubicBezTo>
                  <a:moveTo>
                    <a:pt x="436" y="561"/>
                  </a:moveTo>
                  <a:cubicBezTo>
                    <a:pt x="435" y="566"/>
                    <a:pt x="434" y="571"/>
                    <a:pt x="432" y="576"/>
                  </a:cubicBezTo>
                  <a:cubicBezTo>
                    <a:pt x="427" y="580"/>
                    <a:pt x="422" y="583"/>
                    <a:pt x="417" y="587"/>
                  </a:cubicBezTo>
                  <a:cubicBezTo>
                    <a:pt x="418" y="585"/>
                    <a:pt x="418" y="584"/>
                    <a:pt x="418" y="583"/>
                  </a:cubicBezTo>
                  <a:cubicBezTo>
                    <a:pt x="419" y="579"/>
                    <a:pt x="420" y="576"/>
                    <a:pt x="421" y="572"/>
                  </a:cubicBezTo>
                  <a:cubicBezTo>
                    <a:pt x="426" y="568"/>
                    <a:pt x="431" y="564"/>
                    <a:pt x="437" y="560"/>
                  </a:cubicBezTo>
                  <a:cubicBezTo>
                    <a:pt x="437" y="560"/>
                    <a:pt x="437" y="560"/>
                    <a:pt x="436" y="561"/>
                  </a:cubicBezTo>
                  <a:moveTo>
                    <a:pt x="419" y="570"/>
                  </a:moveTo>
                  <a:cubicBezTo>
                    <a:pt x="414" y="573"/>
                    <a:pt x="409" y="576"/>
                    <a:pt x="405" y="580"/>
                  </a:cubicBezTo>
                  <a:cubicBezTo>
                    <a:pt x="403" y="581"/>
                    <a:pt x="401" y="582"/>
                    <a:pt x="399" y="583"/>
                  </a:cubicBezTo>
                  <a:cubicBezTo>
                    <a:pt x="401" y="575"/>
                    <a:pt x="403" y="568"/>
                    <a:pt x="405" y="560"/>
                  </a:cubicBezTo>
                  <a:cubicBezTo>
                    <a:pt x="411" y="555"/>
                    <a:pt x="417" y="551"/>
                    <a:pt x="423" y="546"/>
                  </a:cubicBezTo>
                  <a:cubicBezTo>
                    <a:pt x="422" y="554"/>
                    <a:pt x="421" y="562"/>
                    <a:pt x="419" y="570"/>
                  </a:cubicBezTo>
                  <a:moveTo>
                    <a:pt x="347" y="578"/>
                  </a:moveTo>
                  <a:cubicBezTo>
                    <a:pt x="352" y="577"/>
                    <a:pt x="359" y="572"/>
                    <a:pt x="363" y="570"/>
                  </a:cubicBezTo>
                  <a:cubicBezTo>
                    <a:pt x="369" y="566"/>
                    <a:pt x="375" y="562"/>
                    <a:pt x="380" y="557"/>
                  </a:cubicBezTo>
                  <a:cubicBezTo>
                    <a:pt x="380" y="562"/>
                    <a:pt x="379" y="566"/>
                    <a:pt x="379" y="570"/>
                  </a:cubicBezTo>
                  <a:cubicBezTo>
                    <a:pt x="375" y="573"/>
                    <a:pt x="371" y="576"/>
                    <a:pt x="366" y="579"/>
                  </a:cubicBezTo>
                  <a:cubicBezTo>
                    <a:pt x="364" y="581"/>
                    <a:pt x="361" y="583"/>
                    <a:pt x="358" y="585"/>
                  </a:cubicBezTo>
                  <a:cubicBezTo>
                    <a:pt x="358" y="585"/>
                    <a:pt x="357" y="586"/>
                    <a:pt x="356" y="587"/>
                  </a:cubicBezTo>
                  <a:cubicBezTo>
                    <a:pt x="354" y="589"/>
                    <a:pt x="351" y="590"/>
                    <a:pt x="348" y="592"/>
                  </a:cubicBezTo>
                  <a:cubicBezTo>
                    <a:pt x="348" y="587"/>
                    <a:pt x="348" y="582"/>
                    <a:pt x="347" y="578"/>
                  </a:cubicBezTo>
                  <a:moveTo>
                    <a:pt x="378" y="575"/>
                  </a:moveTo>
                  <a:cubicBezTo>
                    <a:pt x="378" y="575"/>
                    <a:pt x="378" y="576"/>
                    <a:pt x="378" y="576"/>
                  </a:cubicBezTo>
                  <a:cubicBezTo>
                    <a:pt x="373" y="580"/>
                    <a:pt x="367" y="584"/>
                    <a:pt x="362" y="588"/>
                  </a:cubicBezTo>
                  <a:cubicBezTo>
                    <a:pt x="361" y="588"/>
                    <a:pt x="361" y="589"/>
                    <a:pt x="360" y="589"/>
                  </a:cubicBezTo>
                  <a:cubicBezTo>
                    <a:pt x="360" y="589"/>
                    <a:pt x="360" y="588"/>
                    <a:pt x="360" y="588"/>
                  </a:cubicBezTo>
                  <a:cubicBezTo>
                    <a:pt x="362" y="587"/>
                    <a:pt x="364" y="586"/>
                    <a:pt x="366" y="584"/>
                  </a:cubicBezTo>
                  <a:cubicBezTo>
                    <a:pt x="370" y="581"/>
                    <a:pt x="374" y="578"/>
                    <a:pt x="378" y="575"/>
                  </a:cubicBezTo>
                  <a:moveTo>
                    <a:pt x="359" y="604"/>
                  </a:moveTo>
                  <a:cubicBezTo>
                    <a:pt x="359" y="603"/>
                    <a:pt x="359" y="602"/>
                    <a:pt x="360" y="602"/>
                  </a:cubicBezTo>
                  <a:cubicBezTo>
                    <a:pt x="360" y="601"/>
                    <a:pt x="361" y="600"/>
                    <a:pt x="362" y="599"/>
                  </a:cubicBezTo>
                  <a:cubicBezTo>
                    <a:pt x="363" y="599"/>
                    <a:pt x="362" y="598"/>
                    <a:pt x="362" y="599"/>
                  </a:cubicBezTo>
                  <a:cubicBezTo>
                    <a:pt x="361" y="599"/>
                    <a:pt x="360" y="600"/>
                    <a:pt x="360" y="600"/>
                  </a:cubicBezTo>
                  <a:cubicBezTo>
                    <a:pt x="360" y="598"/>
                    <a:pt x="361" y="595"/>
                    <a:pt x="361" y="592"/>
                  </a:cubicBezTo>
                  <a:cubicBezTo>
                    <a:pt x="363" y="591"/>
                    <a:pt x="364" y="590"/>
                    <a:pt x="366" y="589"/>
                  </a:cubicBezTo>
                  <a:cubicBezTo>
                    <a:pt x="370" y="586"/>
                    <a:pt x="374" y="583"/>
                    <a:pt x="378" y="581"/>
                  </a:cubicBezTo>
                  <a:cubicBezTo>
                    <a:pt x="377" y="587"/>
                    <a:pt x="376" y="593"/>
                    <a:pt x="375" y="599"/>
                  </a:cubicBezTo>
                  <a:cubicBezTo>
                    <a:pt x="369" y="603"/>
                    <a:pt x="363" y="607"/>
                    <a:pt x="358" y="610"/>
                  </a:cubicBezTo>
                  <a:cubicBezTo>
                    <a:pt x="358" y="608"/>
                    <a:pt x="359" y="606"/>
                    <a:pt x="359" y="604"/>
                  </a:cubicBezTo>
                  <a:moveTo>
                    <a:pt x="377" y="602"/>
                  </a:moveTo>
                  <a:cubicBezTo>
                    <a:pt x="383" y="598"/>
                    <a:pt x="389" y="594"/>
                    <a:pt x="394" y="591"/>
                  </a:cubicBezTo>
                  <a:cubicBezTo>
                    <a:pt x="393" y="596"/>
                    <a:pt x="391" y="601"/>
                    <a:pt x="390" y="606"/>
                  </a:cubicBezTo>
                  <a:cubicBezTo>
                    <a:pt x="385" y="609"/>
                    <a:pt x="380" y="613"/>
                    <a:pt x="374" y="617"/>
                  </a:cubicBezTo>
                  <a:cubicBezTo>
                    <a:pt x="376" y="612"/>
                    <a:pt x="377" y="607"/>
                    <a:pt x="377" y="602"/>
                  </a:cubicBezTo>
                  <a:moveTo>
                    <a:pt x="378" y="597"/>
                  </a:moveTo>
                  <a:cubicBezTo>
                    <a:pt x="378" y="596"/>
                    <a:pt x="378" y="595"/>
                    <a:pt x="379" y="593"/>
                  </a:cubicBezTo>
                  <a:cubicBezTo>
                    <a:pt x="379" y="588"/>
                    <a:pt x="380" y="583"/>
                    <a:pt x="380" y="579"/>
                  </a:cubicBezTo>
                  <a:cubicBezTo>
                    <a:pt x="387" y="573"/>
                    <a:pt x="394" y="568"/>
                    <a:pt x="401" y="563"/>
                  </a:cubicBezTo>
                  <a:cubicBezTo>
                    <a:pt x="399" y="570"/>
                    <a:pt x="397" y="578"/>
                    <a:pt x="395" y="586"/>
                  </a:cubicBezTo>
                  <a:cubicBezTo>
                    <a:pt x="390" y="590"/>
                    <a:pt x="384" y="593"/>
                    <a:pt x="378" y="597"/>
                  </a:cubicBezTo>
                  <a:moveTo>
                    <a:pt x="382" y="568"/>
                  </a:moveTo>
                  <a:cubicBezTo>
                    <a:pt x="382" y="565"/>
                    <a:pt x="382" y="562"/>
                    <a:pt x="382" y="559"/>
                  </a:cubicBezTo>
                  <a:cubicBezTo>
                    <a:pt x="383" y="559"/>
                    <a:pt x="383" y="559"/>
                    <a:pt x="383" y="559"/>
                  </a:cubicBezTo>
                  <a:cubicBezTo>
                    <a:pt x="383" y="558"/>
                    <a:pt x="383" y="557"/>
                    <a:pt x="383" y="555"/>
                  </a:cubicBezTo>
                  <a:cubicBezTo>
                    <a:pt x="384" y="554"/>
                    <a:pt x="385" y="554"/>
                    <a:pt x="386" y="553"/>
                  </a:cubicBezTo>
                  <a:cubicBezTo>
                    <a:pt x="393" y="548"/>
                    <a:pt x="399" y="543"/>
                    <a:pt x="405" y="538"/>
                  </a:cubicBezTo>
                  <a:cubicBezTo>
                    <a:pt x="405" y="543"/>
                    <a:pt x="404" y="549"/>
                    <a:pt x="403" y="554"/>
                  </a:cubicBezTo>
                  <a:cubicBezTo>
                    <a:pt x="396" y="559"/>
                    <a:pt x="389" y="563"/>
                    <a:pt x="382" y="568"/>
                  </a:cubicBezTo>
                  <a:moveTo>
                    <a:pt x="398" y="588"/>
                  </a:moveTo>
                  <a:cubicBezTo>
                    <a:pt x="402" y="585"/>
                    <a:pt x="406" y="583"/>
                    <a:pt x="409" y="580"/>
                  </a:cubicBezTo>
                  <a:cubicBezTo>
                    <a:pt x="412" y="578"/>
                    <a:pt x="415" y="577"/>
                    <a:pt x="417" y="575"/>
                  </a:cubicBezTo>
                  <a:cubicBezTo>
                    <a:pt x="417" y="575"/>
                    <a:pt x="417" y="576"/>
                    <a:pt x="417" y="576"/>
                  </a:cubicBezTo>
                  <a:cubicBezTo>
                    <a:pt x="416" y="581"/>
                    <a:pt x="414" y="585"/>
                    <a:pt x="413" y="589"/>
                  </a:cubicBezTo>
                  <a:cubicBezTo>
                    <a:pt x="408" y="593"/>
                    <a:pt x="403" y="597"/>
                    <a:pt x="397" y="600"/>
                  </a:cubicBezTo>
                  <a:cubicBezTo>
                    <a:pt x="396" y="601"/>
                    <a:pt x="395" y="602"/>
                    <a:pt x="394" y="603"/>
                  </a:cubicBezTo>
                  <a:cubicBezTo>
                    <a:pt x="396" y="598"/>
                    <a:pt x="397" y="593"/>
                    <a:pt x="398" y="588"/>
                  </a:cubicBezTo>
                  <a:moveTo>
                    <a:pt x="409" y="531"/>
                  </a:moveTo>
                  <a:cubicBezTo>
                    <a:pt x="409" y="527"/>
                    <a:pt x="409" y="522"/>
                    <a:pt x="409" y="518"/>
                  </a:cubicBezTo>
                  <a:cubicBezTo>
                    <a:pt x="414" y="514"/>
                    <a:pt x="420" y="509"/>
                    <a:pt x="425" y="505"/>
                  </a:cubicBezTo>
                  <a:cubicBezTo>
                    <a:pt x="425" y="510"/>
                    <a:pt x="426" y="514"/>
                    <a:pt x="426" y="518"/>
                  </a:cubicBezTo>
                  <a:cubicBezTo>
                    <a:pt x="421" y="523"/>
                    <a:pt x="415" y="527"/>
                    <a:pt x="409" y="531"/>
                  </a:cubicBezTo>
                  <a:moveTo>
                    <a:pt x="402" y="485"/>
                  </a:moveTo>
                  <a:cubicBezTo>
                    <a:pt x="409" y="480"/>
                    <a:pt x="416" y="474"/>
                    <a:pt x="423" y="469"/>
                  </a:cubicBezTo>
                  <a:cubicBezTo>
                    <a:pt x="424" y="472"/>
                    <a:pt x="424" y="474"/>
                    <a:pt x="425" y="477"/>
                  </a:cubicBezTo>
                  <a:cubicBezTo>
                    <a:pt x="425" y="480"/>
                    <a:pt x="425" y="484"/>
                    <a:pt x="425" y="487"/>
                  </a:cubicBezTo>
                  <a:cubicBezTo>
                    <a:pt x="420" y="490"/>
                    <a:pt x="415" y="494"/>
                    <a:pt x="410" y="498"/>
                  </a:cubicBezTo>
                  <a:cubicBezTo>
                    <a:pt x="403" y="504"/>
                    <a:pt x="396" y="509"/>
                    <a:pt x="389" y="514"/>
                  </a:cubicBezTo>
                  <a:cubicBezTo>
                    <a:pt x="390" y="509"/>
                    <a:pt x="391" y="504"/>
                    <a:pt x="391" y="499"/>
                  </a:cubicBezTo>
                  <a:cubicBezTo>
                    <a:pt x="391" y="497"/>
                    <a:pt x="391" y="495"/>
                    <a:pt x="391" y="493"/>
                  </a:cubicBezTo>
                  <a:cubicBezTo>
                    <a:pt x="395" y="491"/>
                    <a:pt x="399" y="488"/>
                    <a:pt x="402" y="485"/>
                  </a:cubicBezTo>
                  <a:moveTo>
                    <a:pt x="407" y="520"/>
                  </a:moveTo>
                  <a:cubicBezTo>
                    <a:pt x="407" y="524"/>
                    <a:pt x="406" y="529"/>
                    <a:pt x="406" y="534"/>
                  </a:cubicBezTo>
                  <a:cubicBezTo>
                    <a:pt x="398" y="539"/>
                    <a:pt x="391" y="545"/>
                    <a:pt x="383" y="551"/>
                  </a:cubicBezTo>
                  <a:cubicBezTo>
                    <a:pt x="384" y="546"/>
                    <a:pt x="385" y="541"/>
                    <a:pt x="386" y="536"/>
                  </a:cubicBezTo>
                  <a:cubicBezTo>
                    <a:pt x="393" y="531"/>
                    <a:pt x="400" y="525"/>
                    <a:pt x="407" y="520"/>
                  </a:cubicBezTo>
                  <a:moveTo>
                    <a:pt x="384" y="528"/>
                  </a:moveTo>
                  <a:cubicBezTo>
                    <a:pt x="384" y="530"/>
                    <a:pt x="384" y="532"/>
                    <a:pt x="384" y="534"/>
                  </a:cubicBezTo>
                  <a:cubicBezTo>
                    <a:pt x="378" y="538"/>
                    <a:pt x="373" y="542"/>
                    <a:pt x="367" y="546"/>
                  </a:cubicBezTo>
                  <a:cubicBezTo>
                    <a:pt x="365" y="547"/>
                    <a:pt x="362" y="549"/>
                    <a:pt x="359" y="551"/>
                  </a:cubicBezTo>
                  <a:cubicBezTo>
                    <a:pt x="360" y="547"/>
                    <a:pt x="361" y="543"/>
                    <a:pt x="361" y="539"/>
                  </a:cubicBezTo>
                  <a:cubicBezTo>
                    <a:pt x="369" y="534"/>
                    <a:pt x="377" y="528"/>
                    <a:pt x="385" y="522"/>
                  </a:cubicBezTo>
                  <a:cubicBezTo>
                    <a:pt x="385" y="524"/>
                    <a:pt x="385" y="526"/>
                    <a:pt x="384" y="528"/>
                  </a:cubicBezTo>
                  <a:moveTo>
                    <a:pt x="369" y="548"/>
                  </a:moveTo>
                  <a:cubicBezTo>
                    <a:pt x="374" y="545"/>
                    <a:pt x="378" y="542"/>
                    <a:pt x="383" y="538"/>
                  </a:cubicBezTo>
                  <a:cubicBezTo>
                    <a:pt x="383" y="539"/>
                    <a:pt x="383" y="540"/>
                    <a:pt x="382" y="541"/>
                  </a:cubicBezTo>
                  <a:cubicBezTo>
                    <a:pt x="382" y="540"/>
                    <a:pt x="382" y="540"/>
                    <a:pt x="381" y="541"/>
                  </a:cubicBezTo>
                  <a:cubicBezTo>
                    <a:pt x="381" y="545"/>
                    <a:pt x="381" y="549"/>
                    <a:pt x="381" y="553"/>
                  </a:cubicBezTo>
                  <a:cubicBezTo>
                    <a:pt x="378" y="555"/>
                    <a:pt x="375" y="557"/>
                    <a:pt x="373" y="559"/>
                  </a:cubicBezTo>
                  <a:cubicBezTo>
                    <a:pt x="367" y="563"/>
                    <a:pt x="361" y="567"/>
                    <a:pt x="355" y="570"/>
                  </a:cubicBezTo>
                  <a:cubicBezTo>
                    <a:pt x="354" y="571"/>
                    <a:pt x="351" y="573"/>
                    <a:pt x="349" y="573"/>
                  </a:cubicBezTo>
                  <a:cubicBezTo>
                    <a:pt x="345" y="574"/>
                    <a:pt x="349" y="570"/>
                    <a:pt x="350" y="567"/>
                  </a:cubicBezTo>
                  <a:cubicBezTo>
                    <a:pt x="351" y="567"/>
                    <a:pt x="350" y="566"/>
                    <a:pt x="350" y="566"/>
                  </a:cubicBezTo>
                  <a:cubicBezTo>
                    <a:pt x="349" y="567"/>
                    <a:pt x="348" y="568"/>
                    <a:pt x="347" y="569"/>
                  </a:cubicBezTo>
                  <a:cubicBezTo>
                    <a:pt x="347" y="568"/>
                    <a:pt x="347" y="566"/>
                    <a:pt x="346" y="565"/>
                  </a:cubicBezTo>
                  <a:cubicBezTo>
                    <a:pt x="347" y="565"/>
                    <a:pt x="347" y="565"/>
                    <a:pt x="347" y="565"/>
                  </a:cubicBezTo>
                  <a:cubicBezTo>
                    <a:pt x="350" y="562"/>
                    <a:pt x="353" y="559"/>
                    <a:pt x="357" y="557"/>
                  </a:cubicBezTo>
                  <a:cubicBezTo>
                    <a:pt x="356" y="560"/>
                    <a:pt x="356" y="562"/>
                    <a:pt x="355" y="565"/>
                  </a:cubicBezTo>
                  <a:cubicBezTo>
                    <a:pt x="355" y="566"/>
                    <a:pt x="356" y="566"/>
                    <a:pt x="357" y="565"/>
                  </a:cubicBezTo>
                  <a:cubicBezTo>
                    <a:pt x="357" y="562"/>
                    <a:pt x="358" y="559"/>
                    <a:pt x="358" y="556"/>
                  </a:cubicBezTo>
                  <a:cubicBezTo>
                    <a:pt x="362" y="553"/>
                    <a:pt x="365" y="551"/>
                    <a:pt x="369" y="548"/>
                  </a:cubicBezTo>
                  <a:moveTo>
                    <a:pt x="347" y="560"/>
                  </a:moveTo>
                  <a:cubicBezTo>
                    <a:pt x="347" y="560"/>
                    <a:pt x="347" y="559"/>
                    <a:pt x="348" y="559"/>
                  </a:cubicBezTo>
                  <a:cubicBezTo>
                    <a:pt x="350" y="556"/>
                    <a:pt x="356" y="554"/>
                    <a:pt x="358" y="550"/>
                  </a:cubicBezTo>
                  <a:cubicBezTo>
                    <a:pt x="358" y="551"/>
                    <a:pt x="357" y="552"/>
                    <a:pt x="357" y="552"/>
                  </a:cubicBezTo>
                  <a:cubicBezTo>
                    <a:pt x="355" y="554"/>
                    <a:pt x="352" y="556"/>
                    <a:pt x="349" y="558"/>
                  </a:cubicBezTo>
                  <a:cubicBezTo>
                    <a:pt x="348" y="559"/>
                    <a:pt x="348" y="559"/>
                    <a:pt x="347" y="560"/>
                  </a:cubicBezTo>
                  <a:moveTo>
                    <a:pt x="358" y="546"/>
                  </a:moveTo>
                  <a:cubicBezTo>
                    <a:pt x="358" y="546"/>
                    <a:pt x="357" y="546"/>
                    <a:pt x="357" y="547"/>
                  </a:cubicBezTo>
                  <a:cubicBezTo>
                    <a:pt x="357" y="550"/>
                    <a:pt x="350" y="555"/>
                    <a:pt x="346" y="558"/>
                  </a:cubicBezTo>
                  <a:cubicBezTo>
                    <a:pt x="346" y="555"/>
                    <a:pt x="345" y="553"/>
                    <a:pt x="345" y="550"/>
                  </a:cubicBezTo>
                  <a:cubicBezTo>
                    <a:pt x="350" y="547"/>
                    <a:pt x="354" y="544"/>
                    <a:pt x="359" y="541"/>
                  </a:cubicBezTo>
                  <a:cubicBezTo>
                    <a:pt x="359" y="543"/>
                    <a:pt x="358" y="545"/>
                    <a:pt x="358" y="546"/>
                  </a:cubicBezTo>
                  <a:moveTo>
                    <a:pt x="348" y="596"/>
                  </a:moveTo>
                  <a:cubicBezTo>
                    <a:pt x="351" y="594"/>
                    <a:pt x="354" y="592"/>
                    <a:pt x="357" y="590"/>
                  </a:cubicBezTo>
                  <a:cubicBezTo>
                    <a:pt x="357" y="590"/>
                    <a:pt x="357" y="591"/>
                    <a:pt x="357" y="591"/>
                  </a:cubicBezTo>
                  <a:cubicBezTo>
                    <a:pt x="354" y="593"/>
                    <a:pt x="351" y="595"/>
                    <a:pt x="349" y="597"/>
                  </a:cubicBezTo>
                  <a:cubicBezTo>
                    <a:pt x="349" y="597"/>
                    <a:pt x="348" y="596"/>
                    <a:pt x="348" y="596"/>
                  </a:cubicBezTo>
                  <a:moveTo>
                    <a:pt x="350" y="599"/>
                  </a:moveTo>
                  <a:cubicBezTo>
                    <a:pt x="353" y="598"/>
                    <a:pt x="355" y="596"/>
                    <a:pt x="357" y="595"/>
                  </a:cubicBezTo>
                  <a:cubicBezTo>
                    <a:pt x="357" y="597"/>
                    <a:pt x="357" y="600"/>
                    <a:pt x="356" y="603"/>
                  </a:cubicBezTo>
                  <a:cubicBezTo>
                    <a:pt x="354" y="605"/>
                    <a:pt x="352" y="607"/>
                    <a:pt x="349" y="609"/>
                  </a:cubicBezTo>
                  <a:cubicBezTo>
                    <a:pt x="349" y="606"/>
                    <a:pt x="349" y="603"/>
                    <a:pt x="349" y="601"/>
                  </a:cubicBezTo>
                  <a:cubicBezTo>
                    <a:pt x="349" y="600"/>
                    <a:pt x="350" y="600"/>
                    <a:pt x="350" y="599"/>
                  </a:cubicBezTo>
                  <a:moveTo>
                    <a:pt x="369" y="638"/>
                  </a:moveTo>
                  <a:cubicBezTo>
                    <a:pt x="370" y="633"/>
                    <a:pt x="372" y="628"/>
                    <a:pt x="373" y="623"/>
                  </a:cubicBezTo>
                  <a:cubicBezTo>
                    <a:pt x="378" y="619"/>
                    <a:pt x="383" y="615"/>
                    <a:pt x="388" y="612"/>
                  </a:cubicBezTo>
                  <a:cubicBezTo>
                    <a:pt x="388" y="614"/>
                    <a:pt x="387" y="617"/>
                    <a:pt x="386" y="619"/>
                  </a:cubicBezTo>
                  <a:cubicBezTo>
                    <a:pt x="385" y="623"/>
                    <a:pt x="385" y="626"/>
                    <a:pt x="384" y="630"/>
                  </a:cubicBezTo>
                  <a:cubicBezTo>
                    <a:pt x="381" y="631"/>
                    <a:pt x="378" y="633"/>
                    <a:pt x="376" y="635"/>
                  </a:cubicBezTo>
                  <a:cubicBezTo>
                    <a:pt x="373" y="637"/>
                    <a:pt x="371" y="638"/>
                    <a:pt x="368" y="640"/>
                  </a:cubicBezTo>
                  <a:cubicBezTo>
                    <a:pt x="369" y="640"/>
                    <a:pt x="369" y="639"/>
                    <a:pt x="369" y="638"/>
                  </a:cubicBezTo>
                  <a:moveTo>
                    <a:pt x="387" y="633"/>
                  </a:moveTo>
                  <a:cubicBezTo>
                    <a:pt x="393" y="628"/>
                    <a:pt x="400" y="624"/>
                    <a:pt x="406" y="619"/>
                  </a:cubicBezTo>
                  <a:cubicBezTo>
                    <a:pt x="406" y="620"/>
                    <a:pt x="406" y="621"/>
                    <a:pt x="406" y="622"/>
                  </a:cubicBezTo>
                  <a:cubicBezTo>
                    <a:pt x="405" y="624"/>
                    <a:pt x="404" y="626"/>
                    <a:pt x="404" y="628"/>
                  </a:cubicBezTo>
                  <a:cubicBezTo>
                    <a:pt x="403" y="629"/>
                    <a:pt x="403" y="629"/>
                    <a:pt x="403" y="630"/>
                  </a:cubicBezTo>
                  <a:cubicBezTo>
                    <a:pt x="396" y="634"/>
                    <a:pt x="390" y="639"/>
                    <a:pt x="384" y="644"/>
                  </a:cubicBezTo>
                  <a:cubicBezTo>
                    <a:pt x="385" y="640"/>
                    <a:pt x="386" y="636"/>
                    <a:pt x="387" y="633"/>
                  </a:cubicBezTo>
                  <a:moveTo>
                    <a:pt x="388" y="627"/>
                  </a:moveTo>
                  <a:cubicBezTo>
                    <a:pt x="389" y="622"/>
                    <a:pt x="390" y="618"/>
                    <a:pt x="392" y="613"/>
                  </a:cubicBezTo>
                  <a:cubicBezTo>
                    <a:pt x="392" y="612"/>
                    <a:pt x="392" y="610"/>
                    <a:pt x="393" y="609"/>
                  </a:cubicBezTo>
                  <a:cubicBezTo>
                    <a:pt x="397" y="605"/>
                    <a:pt x="402" y="602"/>
                    <a:pt x="407" y="599"/>
                  </a:cubicBezTo>
                  <a:cubicBezTo>
                    <a:pt x="408" y="598"/>
                    <a:pt x="410" y="596"/>
                    <a:pt x="412" y="595"/>
                  </a:cubicBezTo>
                  <a:cubicBezTo>
                    <a:pt x="410" y="601"/>
                    <a:pt x="409" y="607"/>
                    <a:pt x="408" y="613"/>
                  </a:cubicBezTo>
                  <a:cubicBezTo>
                    <a:pt x="401" y="617"/>
                    <a:pt x="395" y="622"/>
                    <a:pt x="388" y="627"/>
                  </a:cubicBezTo>
                  <a:moveTo>
                    <a:pt x="411" y="616"/>
                  </a:moveTo>
                  <a:cubicBezTo>
                    <a:pt x="411" y="615"/>
                    <a:pt x="411" y="615"/>
                    <a:pt x="412" y="615"/>
                  </a:cubicBezTo>
                  <a:cubicBezTo>
                    <a:pt x="416" y="611"/>
                    <a:pt x="421" y="608"/>
                    <a:pt x="426" y="604"/>
                  </a:cubicBezTo>
                  <a:cubicBezTo>
                    <a:pt x="425" y="607"/>
                    <a:pt x="424" y="610"/>
                    <a:pt x="423" y="613"/>
                  </a:cubicBezTo>
                  <a:cubicBezTo>
                    <a:pt x="418" y="617"/>
                    <a:pt x="413" y="621"/>
                    <a:pt x="408" y="625"/>
                  </a:cubicBezTo>
                  <a:cubicBezTo>
                    <a:pt x="409" y="622"/>
                    <a:pt x="410" y="619"/>
                    <a:pt x="411" y="616"/>
                  </a:cubicBezTo>
                  <a:moveTo>
                    <a:pt x="417" y="606"/>
                  </a:moveTo>
                  <a:cubicBezTo>
                    <a:pt x="415" y="607"/>
                    <a:pt x="414" y="608"/>
                    <a:pt x="412" y="610"/>
                  </a:cubicBezTo>
                  <a:cubicBezTo>
                    <a:pt x="413" y="604"/>
                    <a:pt x="415" y="598"/>
                    <a:pt x="416" y="592"/>
                  </a:cubicBezTo>
                  <a:cubicBezTo>
                    <a:pt x="421" y="589"/>
                    <a:pt x="426" y="585"/>
                    <a:pt x="431" y="582"/>
                  </a:cubicBezTo>
                  <a:cubicBezTo>
                    <a:pt x="430" y="587"/>
                    <a:pt x="428" y="593"/>
                    <a:pt x="427" y="599"/>
                  </a:cubicBezTo>
                  <a:cubicBezTo>
                    <a:pt x="423" y="601"/>
                    <a:pt x="420" y="604"/>
                    <a:pt x="417" y="606"/>
                  </a:cubicBezTo>
                  <a:moveTo>
                    <a:pt x="430" y="602"/>
                  </a:moveTo>
                  <a:cubicBezTo>
                    <a:pt x="438" y="596"/>
                    <a:pt x="446" y="590"/>
                    <a:pt x="454" y="584"/>
                  </a:cubicBezTo>
                  <a:cubicBezTo>
                    <a:pt x="454" y="586"/>
                    <a:pt x="453" y="588"/>
                    <a:pt x="452" y="590"/>
                  </a:cubicBezTo>
                  <a:cubicBezTo>
                    <a:pt x="444" y="597"/>
                    <a:pt x="436" y="603"/>
                    <a:pt x="428" y="610"/>
                  </a:cubicBezTo>
                  <a:cubicBezTo>
                    <a:pt x="428" y="607"/>
                    <a:pt x="429" y="604"/>
                    <a:pt x="430" y="602"/>
                  </a:cubicBezTo>
                  <a:moveTo>
                    <a:pt x="431" y="596"/>
                  </a:moveTo>
                  <a:cubicBezTo>
                    <a:pt x="432" y="590"/>
                    <a:pt x="434" y="585"/>
                    <a:pt x="435" y="579"/>
                  </a:cubicBezTo>
                  <a:cubicBezTo>
                    <a:pt x="438" y="577"/>
                    <a:pt x="441" y="575"/>
                    <a:pt x="443" y="573"/>
                  </a:cubicBezTo>
                  <a:cubicBezTo>
                    <a:pt x="450" y="568"/>
                    <a:pt x="455" y="562"/>
                    <a:pt x="461" y="557"/>
                  </a:cubicBezTo>
                  <a:cubicBezTo>
                    <a:pt x="460" y="564"/>
                    <a:pt x="458" y="571"/>
                    <a:pt x="456" y="579"/>
                  </a:cubicBezTo>
                  <a:cubicBezTo>
                    <a:pt x="448" y="585"/>
                    <a:pt x="439" y="590"/>
                    <a:pt x="431" y="596"/>
                  </a:cubicBezTo>
                  <a:moveTo>
                    <a:pt x="458" y="581"/>
                  </a:moveTo>
                  <a:cubicBezTo>
                    <a:pt x="465" y="576"/>
                    <a:pt x="472" y="571"/>
                    <a:pt x="478" y="566"/>
                  </a:cubicBezTo>
                  <a:cubicBezTo>
                    <a:pt x="478" y="565"/>
                    <a:pt x="478" y="565"/>
                    <a:pt x="478" y="565"/>
                  </a:cubicBezTo>
                  <a:cubicBezTo>
                    <a:pt x="478" y="567"/>
                    <a:pt x="478" y="569"/>
                    <a:pt x="477" y="572"/>
                  </a:cubicBezTo>
                  <a:cubicBezTo>
                    <a:pt x="470" y="577"/>
                    <a:pt x="463" y="582"/>
                    <a:pt x="457" y="587"/>
                  </a:cubicBezTo>
                  <a:cubicBezTo>
                    <a:pt x="457" y="585"/>
                    <a:pt x="458" y="583"/>
                    <a:pt x="458" y="581"/>
                  </a:cubicBezTo>
                  <a:moveTo>
                    <a:pt x="471" y="467"/>
                  </a:moveTo>
                  <a:cubicBezTo>
                    <a:pt x="465" y="472"/>
                    <a:pt x="459" y="477"/>
                    <a:pt x="452" y="481"/>
                  </a:cubicBezTo>
                  <a:cubicBezTo>
                    <a:pt x="443" y="487"/>
                    <a:pt x="435" y="493"/>
                    <a:pt x="428" y="499"/>
                  </a:cubicBezTo>
                  <a:cubicBezTo>
                    <a:pt x="428" y="498"/>
                    <a:pt x="427" y="496"/>
                    <a:pt x="427" y="495"/>
                  </a:cubicBezTo>
                  <a:cubicBezTo>
                    <a:pt x="428" y="493"/>
                    <a:pt x="428" y="491"/>
                    <a:pt x="428" y="489"/>
                  </a:cubicBezTo>
                  <a:cubicBezTo>
                    <a:pt x="434" y="485"/>
                    <a:pt x="440" y="480"/>
                    <a:pt x="446" y="475"/>
                  </a:cubicBezTo>
                  <a:cubicBezTo>
                    <a:pt x="456" y="466"/>
                    <a:pt x="467" y="457"/>
                    <a:pt x="476" y="448"/>
                  </a:cubicBezTo>
                  <a:cubicBezTo>
                    <a:pt x="476" y="450"/>
                    <a:pt x="477" y="452"/>
                    <a:pt x="477" y="455"/>
                  </a:cubicBezTo>
                  <a:cubicBezTo>
                    <a:pt x="477" y="457"/>
                    <a:pt x="478" y="459"/>
                    <a:pt x="478" y="461"/>
                  </a:cubicBezTo>
                  <a:cubicBezTo>
                    <a:pt x="476" y="462"/>
                    <a:pt x="473" y="465"/>
                    <a:pt x="471" y="467"/>
                  </a:cubicBezTo>
                  <a:moveTo>
                    <a:pt x="445" y="472"/>
                  </a:moveTo>
                  <a:cubicBezTo>
                    <a:pt x="439" y="477"/>
                    <a:pt x="434" y="481"/>
                    <a:pt x="428" y="485"/>
                  </a:cubicBezTo>
                  <a:cubicBezTo>
                    <a:pt x="428" y="482"/>
                    <a:pt x="428" y="480"/>
                    <a:pt x="427" y="477"/>
                  </a:cubicBezTo>
                  <a:cubicBezTo>
                    <a:pt x="427" y="474"/>
                    <a:pt x="426" y="470"/>
                    <a:pt x="426" y="467"/>
                  </a:cubicBezTo>
                  <a:cubicBezTo>
                    <a:pt x="442" y="454"/>
                    <a:pt x="457" y="441"/>
                    <a:pt x="472" y="427"/>
                  </a:cubicBezTo>
                  <a:cubicBezTo>
                    <a:pt x="472" y="427"/>
                    <a:pt x="472" y="428"/>
                    <a:pt x="472" y="428"/>
                  </a:cubicBezTo>
                  <a:cubicBezTo>
                    <a:pt x="474" y="434"/>
                    <a:pt x="475" y="440"/>
                    <a:pt x="476" y="446"/>
                  </a:cubicBezTo>
                  <a:cubicBezTo>
                    <a:pt x="466" y="455"/>
                    <a:pt x="455" y="463"/>
                    <a:pt x="445" y="472"/>
                  </a:cubicBezTo>
                  <a:moveTo>
                    <a:pt x="334" y="491"/>
                  </a:moveTo>
                  <a:cubicBezTo>
                    <a:pt x="336" y="491"/>
                    <a:pt x="337" y="490"/>
                    <a:pt x="338" y="489"/>
                  </a:cubicBezTo>
                  <a:cubicBezTo>
                    <a:pt x="339" y="489"/>
                    <a:pt x="339" y="488"/>
                    <a:pt x="338" y="488"/>
                  </a:cubicBezTo>
                  <a:cubicBezTo>
                    <a:pt x="338" y="488"/>
                    <a:pt x="338" y="489"/>
                    <a:pt x="337" y="489"/>
                  </a:cubicBezTo>
                  <a:cubicBezTo>
                    <a:pt x="342" y="485"/>
                    <a:pt x="347" y="481"/>
                    <a:pt x="352" y="478"/>
                  </a:cubicBezTo>
                  <a:cubicBezTo>
                    <a:pt x="355" y="476"/>
                    <a:pt x="358" y="474"/>
                    <a:pt x="361" y="471"/>
                  </a:cubicBezTo>
                  <a:cubicBezTo>
                    <a:pt x="361" y="478"/>
                    <a:pt x="362" y="484"/>
                    <a:pt x="363" y="491"/>
                  </a:cubicBezTo>
                  <a:cubicBezTo>
                    <a:pt x="355" y="497"/>
                    <a:pt x="347" y="502"/>
                    <a:pt x="339" y="507"/>
                  </a:cubicBezTo>
                  <a:cubicBezTo>
                    <a:pt x="338" y="502"/>
                    <a:pt x="336" y="497"/>
                    <a:pt x="334" y="491"/>
                  </a:cubicBezTo>
                  <a:moveTo>
                    <a:pt x="362" y="471"/>
                  </a:moveTo>
                  <a:cubicBezTo>
                    <a:pt x="371" y="464"/>
                    <a:pt x="380" y="458"/>
                    <a:pt x="389" y="452"/>
                  </a:cubicBezTo>
                  <a:cubicBezTo>
                    <a:pt x="389" y="457"/>
                    <a:pt x="389" y="462"/>
                    <a:pt x="389" y="467"/>
                  </a:cubicBezTo>
                  <a:cubicBezTo>
                    <a:pt x="389" y="469"/>
                    <a:pt x="389" y="471"/>
                    <a:pt x="389" y="473"/>
                  </a:cubicBezTo>
                  <a:cubicBezTo>
                    <a:pt x="380" y="479"/>
                    <a:pt x="372" y="484"/>
                    <a:pt x="364" y="490"/>
                  </a:cubicBezTo>
                  <a:cubicBezTo>
                    <a:pt x="364" y="483"/>
                    <a:pt x="363" y="477"/>
                    <a:pt x="362" y="471"/>
                  </a:cubicBezTo>
                  <a:moveTo>
                    <a:pt x="364" y="514"/>
                  </a:moveTo>
                  <a:cubicBezTo>
                    <a:pt x="372" y="507"/>
                    <a:pt x="380" y="501"/>
                    <a:pt x="388" y="496"/>
                  </a:cubicBezTo>
                  <a:cubicBezTo>
                    <a:pt x="388" y="497"/>
                    <a:pt x="388" y="498"/>
                    <a:pt x="388" y="499"/>
                  </a:cubicBezTo>
                  <a:cubicBezTo>
                    <a:pt x="388" y="505"/>
                    <a:pt x="387" y="511"/>
                    <a:pt x="386" y="517"/>
                  </a:cubicBezTo>
                  <a:cubicBezTo>
                    <a:pt x="381" y="521"/>
                    <a:pt x="375" y="525"/>
                    <a:pt x="370" y="528"/>
                  </a:cubicBezTo>
                  <a:cubicBezTo>
                    <a:pt x="367" y="530"/>
                    <a:pt x="365" y="532"/>
                    <a:pt x="362" y="534"/>
                  </a:cubicBezTo>
                  <a:cubicBezTo>
                    <a:pt x="363" y="527"/>
                    <a:pt x="364" y="520"/>
                    <a:pt x="364" y="514"/>
                  </a:cubicBezTo>
                  <a:moveTo>
                    <a:pt x="360" y="535"/>
                  </a:moveTo>
                  <a:cubicBezTo>
                    <a:pt x="355" y="539"/>
                    <a:pt x="350" y="542"/>
                    <a:pt x="345" y="545"/>
                  </a:cubicBezTo>
                  <a:cubicBezTo>
                    <a:pt x="345" y="544"/>
                    <a:pt x="345" y="543"/>
                    <a:pt x="344" y="542"/>
                  </a:cubicBezTo>
                  <a:cubicBezTo>
                    <a:pt x="345" y="541"/>
                    <a:pt x="346" y="540"/>
                    <a:pt x="347" y="540"/>
                  </a:cubicBezTo>
                  <a:cubicBezTo>
                    <a:pt x="347" y="539"/>
                    <a:pt x="346" y="538"/>
                    <a:pt x="345" y="538"/>
                  </a:cubicBezTo>
                  <a:cubicBezTo>
                    <a:pt x="345" y="539"/>
                    <a:pt x="345" y="539"/>
                    <a:pt x="344" y="540"/>
                  </a:cubicBezTo>
                  <a:cubicBezTo>
                    <a:pt x="344" y="537"/>
                    <a:pt x="344" y="534"/>
                    <a:pt x="343" y="531"/>
                  </a:cubicBezTo>
                  <a:cubicBezTo>
                    <a:pt x="344" y="530"/>
                    <a:pt x="345" y="530"/>
                    <a:pt x="346" y="529"/>
                  </a:cubicBezTo>
                  <a:cubicBezTo>
                    <a:pt x="352" y="525"/>
                    <a:pt x="357" y="520"/>
                    <a:pt x="362" y="516"/>
                  </a:cubicBezTo>
                  <a:cubicBezTo>
                    <a:pt x="362" y="516"/>
                    <a:pt x="362" y="516"/>
                    <a:pt x="362" y="516"/>
                  </a:cubicBezTo>
                  <a:cubicBezTo>
                    <a:pt x="361" y="522"/>
                    <a:pt x="361" y="529"/>
                    <a:pt x="360" y="535"/>
                  </a:cubicBezTo>
                  <a:moveTo>
                    <a:pt x="353" y="618"/>
                  </a:moveTo>
                  <a:cubicBezTo>
                    <a:pt x="352" y="622"/>
                    <a:pt x="351" y="626"/>
                    <a:pt x="349" y="630"/>
                  </a:cubicBezTo>
                  <a:cubicBezTo>
                    <a:pt x="350" y="627"/>
                    <a:pt x="350" y="623"/>
                    <a:pt x="350" y="620"/>
                  </a:cubicBezTo>
                  <a:cubicBezTo>
                    <a:pt x="351" y="619"/>
                    <a:pt x="352" y="619"/>
                    <a:pt x="353" y="618"/>
                  </a:cubicBezTo>
                  <a:moveTo>
                    <a:pt x="344" y="664"/>
                  </a:moveTo>
                  <a:cubicBezTo>
                    <a:pt x="344" y="664"/>
                    <a:pt x="344" y="664"/>
                    <a:pt x="344" y="664"/>
                  </a:cubicBezTo>
                  <a:cubicBezTo>
                    <a:pt x="345" y="662"/>
                    <a:pt x="347" y="661"/>
                    <a:pt x="349" y="659"/>
                  </a:cubicBezTo>
                  <a:cubicBezTo>
                    <a:pt x="353" y="656"/>
                    <a:pt x="357" y="653"/>
                    <a:pt x="362" y="650"/>
                  </a:cubicBezTo>
                  <a:cubicBezTo>
                    <a:pt x="360" y="655"/>
                    <a:pt x="359" y="660"/>
                    <a:pt x="357" y="664"/>
                  </a:cubicBezTo>
                  <a:cubicBezTo>
                    <a:pt x="352" y="668"/>
                    <a:pt x="347" y="672"/>
                    <a:pt x="342" y="676"/>
                  </a:cubicBezTo>
                  <a:cubicBezTo>
                    <a:pt x="342" y="676"/>
                    <a:pt x="342" y="676"/>
                    <a:pt x="342" y="676"/>
                  </a:cubicBezTo>
                  <a:cubicBezTo>
                    <a:pt x="342" y="672"/>
                    <a:pt x="343" y="668"/>
                    <a:pt x="344" y="664"/>
                  </a:cubicBezTo>
                  <a:moveTo>
                    <a:pt x="360" y="667"/>
                  </a:moveTo>
                  <a:cubicBezTo>
                    <a:pt x="366" y="663"/>
                    <a:pt x="372" y="658"/>
                    <a:pt x="377" y="654"/>
                  </a:cubicBezTo>
                  <a:cubicBezTo>
                    <a:pt x="376" y="659"/>
                    <a:pt x="375" y="664"/>
                    <a:pt x="374" y="668"/>
                  </a:cubicBezTo>
                  <a:cubicBezTo>
                    <a:pt x="373" y="669"/>
                    <a:pt x="373" y="670"/>
                    <a:pt x="373" y="672"/>
                  </a:cubicBezTo>
                  <a:cubicBezTo>
                    <a:pt x="367" y="676"/>
                    <a:pt x="362" y="680"/>
                    <a:pt x="357" y="684"/>
                  </a:cubicBezTo>
                  <a:cubicBezTo>
                    <a:pt x="356" y="684"/>
                    <a:pt x="356" y="685"/>
                    <a:pt x="355" y="685"/>
                  </a:cubicBezTo>
                  <a:cubicBezTo>
                    <a:pt x="357" y="679"/>
                    <a:pt x="359" y="673"/>
                    <a:pt x="360" y="667"/>
                  </a:cubicBezTo>
                  <a:moveTo>
                    <a:pt x="362" y="661"/>
                  </a:moveTo>
                  <a:cubicBezTo>
                    <a:pt x="364" y="656"/>
                    <a:pt x="365" y="651"/>
                    <a:pt x="366" y="647"/>
                  </a:cubicBezTo>
                  <a:cubicBezTo>
                    <a:pt x="367" y="646"/>
                    <a:pt x="368" y="645"/>
                    <a:pt x="369" y="645"/>
                  </a:cubicBezTo>
                  <a:cubicBezTo>
                    <a:pt x="373" y="642"/>
                    <a:pt x="378" y="639"/>
                    <a:pt x="382" y="636"/>
                  </a:cubicBezTo>
                  <a:cubicBezTo>
                    <a:pt x="381" y="640"/>
                    <a:pt x="380" y="644"/>
                    <a:pt x="379" y="648"/>
                  </a:cubicBezTo>
                  <a:cubicBezTo>
                    <a:pt x="373" y="652"/>
                    <a:pt x="368" y="656"/>
                    <a:pt x="362" y="661"/>
                  </a:cubicBezTo>
                  <a:moveTo>
                    <a:pt x="379" y="662"/>
                  </a:moveTo>
                  <a:cubicBezTo>
                    <a:pt x="380" y="658"/>
                    <a:pt x="381" y="654"/>
                    <a:pt x="382" y="650"/>
                  </a:cubicBezTo>
                  <a:cubicBezTo>
                    <a:pt x="387" y="647"/>
                    <a:pt x="391" y="643"/>
                    <a:pt x="396" y="640"/>
                  </a:cubicBezTo>
                  <a:cubicBezTo>
                    <a:pt x="398" y="638"/>
                    <a:pt x="400" y="636"/>
                    <a:pt x="402" y="635"/>
                  </a:cubicBezTo>
                  <a:cubicBezTo>
                    <a:pt x="401" y="640"/>
                    <a:pt x="399" y="646"/>
                    <a:pt x="397" y="652"/>
                  </a:cubicBezTo>
                  <a:cubicBezTo>
                    <a:pt x="391" y="657"/>
                    <a:pt x="384" y="662"/>
                    <a:pt x="378" y="668"/>
                  </a:cubicBezTo>
                  <a:cubicBezTo>
                    <a:pt x="378" y="666"/>
                    <a:pt x="379" y="664"/>
                    <a:pt x="379" y="662"/>
                  </a:cubicBezTo>
                  <a:moveTo>
                    <a:pt x="406" y="633"/>
                  </a:moveTo>
                  <a:cubicBezTo>
                    <a:pt x="406" y="633"/>
                    <a:pt x="406" y="632"/>
                    <a:pt x="407" y="631"/>
                  </a:cubicBezTo>
                  <a:cubicBezTo>
                    <a:pt x="412" y="627"/>
                    <a:pt x="417" y="623"/>
                    <a:pt x="422" y="619"/>
                  </a:cubicBezTo>
                  <a:cubicBezTo>
                    <a:pt x="421" y="622"/>
                    <a:pt x="420" y="626"/>
                    <a:pt x="419" y="629"/>
                  </a:cubicBezTo>
                  <a:cubicBezTo>
                    <a:pt x="419" y="632"/>
                    <a:pt x="418" y="634"/>
                    <a:pt x="417" y="637"/>
                  </a:cubicBezTo>
                  <a:cubicBezTo>
                    <a:pt x="412" y="641"/>
                    <a:pt x="407" y="644"/>
                    <a:pt x="403" y="648"/>
                  </a:cubicBezTo>
                  <a:cubicBezTo>
                    <a:pt x="402" y="648"/>
                    <a:pt x="402" y="648"/>
                    <a:pt x="402" y="649"/>
                  </a:cubicBezTo>
                  <a:cubicBezTo>
                    <a:pt x="403" y="643"/>
                    <a:pt x="404" y="638"/>
                    <a:pt x="406" y="633"/>
                  </a:cubicBezTo>
                  <a:moveTo>
                    <a:pt x="420" y="640"/>
                  </a:moveTo>
                  <a:cubicBezTo>
                    <a:pt x="427" y="634"/>
                    <a:pt x="435" y="629"/>
                    <a:pt x="442" y="624"/>
                  </a:cubicBezTo>
                  <a:cubicBezTo>
                    <a:pt x="441" y="627"/>
                    <a:pt x="440" y="630"/>
                    <a:pt x="439" y="633"/>
                  </a:cubicBezTo>
                  <a:cubicBezTo>
                    <a:pt x="431" y="640"/>
                    <a:pt x="423" y="647"/>
                    <a:pt x="415" y="653"/>
                  </a:cubicBezTo>
                  <a:cubicBezTo>
                    <a:pt x="417" y="649"/>
                    <a:pt x="418" y="644"/>
                    <a:pt x="420" y="640"/>
                  </a:cubicBezTo>
                  <a:moveTo>
                    <a:pt x="421" y="634"/>
                  </a:moveTo>
                  <a:cubicBezTo>
                    <a:pt x="422" y="633"/>
                    <a:pt x="422" y="631"/>
                    <a:pt x="423" y="630"/>
                  </a:cubicBezTo>
                  <a:cubicBezTo>
                    <a:pt x="424" y="625"/>
                    <a:pt x="425" y="620"/>
                    <a:pt x="426" y="615"/>
                  </a:cubicBezTo>
                  <a:cubicBezTo>
                    <a:pt x="434" y="609"/>
                    <a:pt x="442" y="602"/>
                    <a:pt x="451" y="596"/>
                  </a:cubicBezTo>
                  <a:cubicBezTo>
                    <a:pt x="449" y="601"/>
                    <a:pt x="448" y="605"/>
                    <a:pt x="446" y="610"/>
                  </a:cubicBezTo>
                  <a:cubicBezTo>
                    <a:pt x="446" y="613"/>
                    <a:pt x="445" y="616"/>
                    <a:pt x="444" y="618"/>
                  </a:cubicBezTo>
                  <a:cubicBezTo>
                    <a:pt x="436" y="624"/>
                    <a:pt x="429" y="629"/>
                    <a:pt x="421" y="634"/>
                  </a:cubicBezTo>
                  <a:moveTo>
                    <a:pt x="451" y="607"/>
                  </a:moveTo>
                  <a:cubicBezTo>
                    <a:pt x="452" y="602"/>
                    <a:pt x="454" y="597"/>
                    <a:pt x="455" y="592"/>
                  </a:cubicBezTo>
                  <a:cubicBezTo>
                    <a:pt x="462" y="587"/>
                    <a:pt x="469" y="581"/>
                    <a:pt x="477" y="576"/>
                  </a:cubicBezTo>
                  <a:cubicBezTo>
                    <a:pt x="476" y="580"/>
                    <a:pt x="475" y="585"/>
                    <a:pt x="474" y="589"/>
                  </a:cubicBezTo>
                  <a:cubicBezTo>
                    <a:pt x="473" y="592"/>
                    <a:pt x="473" y="595"/>
                    <a:pt x="472" y="598"/>
                  </a:cubicBezTo>
                  <a:cubicBezTo>
                    <a:pt x="464" y="604"/>
                    <a:pt x="456" y="610"/>
                    <a:pt x="449" y="615"/>
                  </a:cubicBezTo>
                  <a:cubicBezTo>
                    <a:pt x="449" y="612"/>
                    <a:pt x="450" y="610"/>
                    <a:pt x="451" y="607"/>
                  </a:cubicBezTo>
                  <a:moveTo>
                    <a:pt x="507" y="569"/>
                  </a:moveTo>
                  <a:cubicBezTo>
                    <a:pt x="507" y="572"/>
                    <a:pt x="507" y="574"/>
                    <a:pt x="507" y="576"/>
                  </a:cubicBezTo>
                  <a:cubicBezTo>
                    <a:pt x="507" y="574"/>
                    <a:pt x="507" y="572"/>
                    <a:pt x="507" y="571"/>
                  </a:cubicBezTo>
                  <a:cubicBezTo>
                    <a:pt x="507" y="570"/>
                    <a:pt x="507" y="570"/>
                    <a:pt x="507" y="569"/>
                  </a:cubicBezTo>
                  <a:moveTo>
                    <a:pt x="512" y="560"/>
                  </a:moveTo>
                  <a:cubicBezTo>
                    <a:pt x="517" y="551"/>
                    <a:pt x="523" y="543"/>
                    <a:pt x="529" y="534"/>
                  </a:cubicBezTo>
                  <a:cubicBezTo>
                    <a:pt x="528" y="537"/>
                    <a:pt x="528" y="539"/>
                    <a:pt x="527" y="542"/>
                  </a:cubicBezTo>
                  <a:cubicBezTo>
                    <a:pt x="525" y="552"/>
                    <a:pt x="524" y="562"/>
                    <a:pt x="523" y="573"/>
                  </a:cubicBezTo>
                  <a:cubicBezTo>
                    <a:pt x="522" y="575"/>
                    <a:pt x="520" y="576"/>
                    <a:pt x="519" y="578"/>
                  </a:cubicBezTo>
                  <a:cubicBezTo>
                    <a:pt x="515" y="585"/>
                    <a:pt x="511" y="591"/>
                    <a:pt x="508" y="598"/>
                  </a:cubicBezTo>
                  <a:cubicBezTo>
                    <a:pt x="509" y="585"/>
                    <a:pt x="510" y="573"/>
                    <a:pt x="512" y="560"/>
                  </a:cubicBezTo>
                  <a:moveTo>
                    <a:pt x="533" y="527"/>
                  </a:moveTo>
                  <a:cubicBezTo>
                    <a:pt x="534" y="526"/>
                    <a:pt x="535" y="524"/>
                    <a:pt x="536" y="523"/>
                  </a:cubicBezTo>
                  <a:cubicBezTo>
                    <a:pt x="544" y="510"/>
                    <a:pt x="551" y="497"/>
                    <a:pt x="559" y="484"/>
                  </a:cubicBezTo>
                  <a:cubicBezTo>
                    <a:pt x="559" y="484"/>
                    <a:pt x="559" y="484"/>
                    <a:pt x="559" y="484"/>
                  </a:cubicBezTo>
                  <a:cubicBezTo>
                    <a:pt x="558" y="500"/>
                    <a:pt x="556" y="515"/>
                    <a:pt x="553" y="531"/>
                  </a:cubicBezTo>
                  <a:cubicBezTo>
                    <a:pt x="552" y="533"/>
                    <a:pt x="550" y="534"/>
                    <a:pt x="549" y="536"/>
                  </a:cubicBezTo>
                  <a:cubicBezTo>
                    <a:pt x="542" y="546"/>
                    <a:pt x="535" y="556"/>
                    <a:pt x="527" y="566"/>
                  </a:cubicBezTo>
                  <a:cubicBezTo>
                    <a:pt x="529" y="553"/>
                    <a:pt x="531" y="540"/>
                    <a:pt x="533" y="527"/>
                  </a:cubicBezTo>
                  <a:moveTo>
                    <a:pt x="583" y="499"/>
                  </a:moveTo>
                  <a:cubicBezTo>
                    <a:pt x="585" y="497"/>
                    <a:pt x="587" y="495"/>
                    <a:pt x="588" y="493"/>
                  </a:cubicBezTo>
                  <a:cubicBezTo>
                    <a:pt x="596" y="482"/>
                    <a:pt x="607" y="472"/>
                    <a:pt x="610" y="459"/>
                  </a:cubicBezTo>
                  <a:cubicBezTo>
                    <a:pt x="610" y="470"/>
                    <a:pt x="608" y="482"/>
                    <a:pt x="606" y="493"/>
                  </a:cubicBezTo>
                  <a:cubicBezTo>
                    <a:pt x="597" y="505"/>
                    <a:pt x="588" y="517"/>
                    <a:pt x="579" y="528"/>
                  </a:cubicBezTo>
                  <a:cubicBezTo>
                    <a:pt x="578" y="529"/>
                    <a:pt x="578" y="529"/>
                    <a:pt x="578" y="529"/>
                  </a:cubicBezTo>
                  <a:cubicBezTo>
                    <a:pt x="580" y="519"/>
                    <a:pt x="582" y="509"/>
                    <a:pt x="583" y="499"/>
                  </a:cubicBezTo>
                  <a:moveTo>
                    <a:pt x="367" y="293"/>
                  </a:moveTo>
                  <a:cubicBezTo>
                    <a:pt x="368" y="294"/>
                    <a:pt x="368" y="294"/>
                    <a:pt x="368" y="294"/>
                  </a:cubicBezTo>
                  <a:cubicBezTo>
                    <a:pt x="368" y="294"/>
                    <a:pt x="367" y="294"/>
                    <a:pt x="367" y="294"/>
                  </a:cubicBezTo>
                  <a:cubicBezTo>
                    <a:pt x="364" y="299"/>
                    <a:pt x="352" y="299"/>
                    <a:pt x="347" y="301"/>
                  </a:cubicBezTo>
                  <a:cubicBezTo>
                    <a:pt x="340" y="303"/>
                    <a:pt x="333" y="306"/>
                    <a:pt x="326" y="309"/>
                  </a:cubicBezTo>
                  <a:cubicBezTo>
                    <a:pt x="311" y="314"/>
                    <a:pt x="297" y="319"/>
                    <a:pt x="283" y="327"/>
                  </a:cubicBezTo>
                  <a:cubicBezTo>
                    <a:pt x="272" y="333"/>
                    <a:pt x="260" y="339"/>
                    <a:pt x="248" y="344"/>
                  </a:cubicBezTo>
                  <a:cubicBezTo>
                    <a:pt x="253" y="341"/>
                    <a:pt x="257" y="338"/>
                    <a:pt x="262" y="336"/>
                  </a:cubicBezTo>
                  <a:cubicBezTo>
                    <a:pt x="265" y="334"/>
                    <a:pt x="268" y="333"/>
                    <a:pt x="270" y="332"/>
                  </a:cubicBezTo>
                  <a:cubicBezTo>
                    <a:pt x="287" y="323"/>
                    <a:pt x="305" y="316"/>
                    <a:pt x="322" y="308"/>
                  </a:cubicBezTo>
                  <a:cubicBezTo>
                    <a:pt x="336" y="302"/>
                    <a:pt x="351" y="298"/>
                    <a:pt x="365" y="292"/>
                  </a:cubicBezTo>
                  <a:cubicBezTo>
                    <a:pt x="366" y="292"/>
                    <a:pt x="367" y="293"/>
                    <a:pt x="367" y="293"/>
                  </a:cubicBezTo>
                  <a:moveTo>
                    <a:pt x="201" y="349"/>
                  </a:moveTo>
                  <a:cubicBezTo>
                    <a:pt x="220" y="336"/>
                    <a:pt x="241" y="325"/>
                    <a:pt x="263" y="317"/>
                  </a:cubicBezTo>
                  <a:cubicBezTo>
                    <a:pt x="284" y="310"/>
                    <a:pt x="305" y="302"/>
                    <a:pt x="327" y="295"/>
                  </a:cubicBezTo>
                  <a:cubicBezTo>
                    <a:pt x="336" y="292"/>
                    <a:pt x="345" y="290"/>
                    <a:pt x="354" y="289"/>
                  </a:cubicBezTo>
                  <a:cubicBezTo>
                    <a:pt x="357" y="289"/>
                    <a:pt x="359" y="289"/>
                    <a:pt x="361" y="290"/>
                  </a:cubicBezTo>
                  <a:cubicBezTo>
                    <a:pt x="341" y="297"/>
                    <a:pt x="321" y="305"/>
                    <a:pt x="301" y="314"/>
                  </a:cubicBezTo>
                  <a:cubicBezTo>
                    <a:pt x="302" y="313"/>
                    <a:pt x="303" y="312"/>
                    <a:pt x="305" y="312"/>
                  </a:cubicBezTo>
                  <a:cubicBezTo>
                    <a:pt x="312" y="308"/>
                    <a:pt x="320" y="304"/>
                    <a:pt x="327" y="301"/>
                  </a:cubicBezTo>
                  <a:cubicBezTo>
                    <a:pt x="330" y="300"/>
                    <a:pt x="333" y="299"/>
                    <a:pt x="335" y="295"/>
                  </a:cubicBezTo>
                  <a:cubicBezTo>
                    <a:pt x="335" y="294"/>
                    <a:pt x="334" y="294"/>
                    <a:pt x="333" y="295"/>
                  </a:cubicBezTo>
                  <a:cubicBezTo>
                    <a:pt x="330" y="298"/>
                    <a:pt x="323" y="300"/>
                    <a:pt x="319" y="301"/>
                  </a:cubicBezTo>
                  <a:cubicBezTo>
                    <a:pt x="313" y="304"/>
                    <a:pt x="306" y="307"/>
                    <a:pt x="300" y="310"/>
                  </a:cubicBezTo>
                  <a:cubicBezTo>
                    <a:pt x="287" y="317"/>
                    <a:pt x="276" y="324"/>
                    <a:pt x="264" y="331"/>
                  </a:cubicBezTo>
                  <a:cubicBezTo>
                    <a:pt x="263" y="331"/>
                    <a:pt x="262" y="332"/>
                    <a:pt x="261" y="332"/>
                  </a:cubicBezTo>
                  <a:cubicBezTo>
                    <a:pt x="250" y="338"/>
                    <a:pt x="238" y="344"/>
                    <a:pt x="226" y="351"/>
                  </a:cubicBezTo>
                  <a:cubicBezTo>
                    <a:pt x="221" y="353"/>
                    <a:pt x="215" y="356"/>
                    <a:pt x="210" y="358"/>
                  </a:cubicBezTo>
                  <a:cubicBezTo>
                    <a:pt x="206" y="357"/>
                    <a:pt x="202" y="357"/>
                    <a:pt x="198" y="357"/>
                  </a:cubicBezTo>
                  <a:cubicBezTo>
                    <a:pt x="197" y="357"/>
                    <a:pt x="196" y="356"/>
                    <a:pt x="195" y="355"/>
                  </a:cubicBezTo>
                  <a:cubicBezTo>
                    <a:pt x="197" y="353"/>
                    <a:pt x="199" y="351"/>
                    <a:pt x="201" y="349"/>
                  </a:cubicBezTo>
                  <a:moveTo>
                    <a:pt x="384" y="308"/>
                  </a:moveTo>
                  <a:cubicBezTo>
                    <a:pt x="369" y="310"/>
                    <a:pt x="355" y="319"/>
                    <a:pt x="342" y="324"/>
                  </a:cubicBezTo>
                  <a:cubicBezTo>
                    <a:pt x="327" y="329"/>
                    <a:pt x="314" y="335"/>
                    <a:pt x="300" y="342"/>
                  </a:cubicBezTo>
                  <a:cubicBezTo>
                    <a:pt x="282" y="350"/>
                    <a:pt x="265" y="360"/>
                    <a:pt x="248" y="370"/>
                  </a:cubicBezTo>
                  <a:cubicBezTo>
                    <a:pt x="247" y="370"/>
                    <a:pt x="247" y="369"/>
                    <a:pt x="246" y="369"/>
                  </a:cubicBezTo>
                  <a:cubicBezTo>
                    <a:pt x="242" y="368"/>
                    <a:pt x="238" y="367"/>
                    <a:pt x="234" y="366"/>
                  </a:cubicBezTo>
                  <a:cubicBezTo>
                    <a:pt x="235" y="366"/>
                    <a:pt x="235" y="365"/>
                    <a:pt x="236" y="365"/>
                  </a:cubicBezTo>
                  <a:cubicBezTo>
                    <a:pt x="252" y="357"/>
                    <a:pt x="267" y="349"/>
                    <a:pt x="283" y="342"/>
                  </a:cubicBezTo>
                  <a:cubicBezTo>
                    <a:pt x="312" y="327"/>
                    <a:pt x="343" y="315"/>
                    <a:pt x="374" y="304"/>
                  </a:cubicBezTo>
                  <a:cubicBezTo>
                    <a:pt x="375" y="304"/>
                    <a:pt x="375" y="303"/>
                    <a:pt x="375" y="303"/>
                  </a:cubicBezTo>
                  <a:cubicBezTo>
                    <a:pt x="375" y="302"/>
                    <a:pt x="375" y="302"/>
                    <a:pt x="375" y="301"/>
                  </a:cubicBezTo>
                  <a:cubicBezTo>
                    <a:pt x="375" y="300"/>
                    <a:pt x="373" y="300"/>
                    <a:pt x="373" y="301"/>
                  </a:cubicBezTo>
                  <a:cubicBezTo>
                    <a:pt x="372" y="303"/>
                    <a:pt x="363" y="304"/>
                    <a:pt x="361" y="304"/>
                  </a:cubicBezTo>
                  <a:cubicBezTo>
                    <a:pt x="358" y="305"/>
                    <a:pt x="356" y="306"/>
                    <a:pt x="354" y="307"/>
                  </a:cubicBezTo>
                  <a:cubicBezTo>
                    <a:pt x="345" y="311"/>
                    <a:pt x="337" y="313"/>
                    <a:pt x="328" y="316"/>
                  </a:cubicBezTo>
                  <a:cubicBezTo>
                    <a:pt x="314" y="322"/>
                    <a:pt x="300" y="329"/>
                    <a:pt x="286" y="336"/>
                  </a:cubicBezTo>
                  <a:cubicBezTo>
                    <a:pt x="268" y="346"/>
                    <a:pt x="249" y="355"/>
                    <a:pt x="231" y="365"/>
                  </a:cubicBezTo>
                  <a:cubicBezTo>
                    <a:pt x="227" y="363"/>
                    <a:pt x="223" y="362"/>
                    <a:pt x="219" y="360"/>
                  </a:cubicBezTo>
                  <a:cubicBezTo>
                    <a:pt x="221" y="359"/>
                    <a:pt x="224" y="358"/>
                    <a:pt x="227" y="357"/>
                  </a:cubicBezTo>
                  <a:cubicBezTo>
                    <a:pt x="246" y="348"/>
                    <a:pt x="266" y="340"/>
                    <a:pt x="285" y="330"/>
                  </a:cubicBezTo>
                  <a:cubicBezTo>
                    <a:pt x="294" y="325"/>
                    <a:pt x="303" y="320"/>
                    <a:pt x="313" y="317"/>
                  </a:cubicBezTo>
                  <a:cubicBezTo>
                    <a:pt x="321" y="314"/>
                    <a:pt x="329" y="312"/>
                    <a:pt x="337" y="309"/>
                  </a:cubicBezTo>
                  <a:cubicBezTo>
                    <a:pt x="345" y="305"/>
                    <a:pt x="353" y="303"/>
                    <a:pt x="361" y="301"/>
                  </a:cubicBezTo>
                  <a:cubicBezTo>
                    <a:pt x="365" y="300"/>
                    <a:pt x="368" y="299"/>
                    <a:pt x="369" y="295"/>
                  </a:cubicBezTo>
                  <a:cubicBezTo>
                    <a:pt x="369" y="295"/>
                    <a:pt x="369" y="294"/>
                    <a:pt x="369" y="294"/>
                  </a:cubicBezTo>
                  <a:cubicBezTo>
                    <a:pt x="377" y="300"/>
                    <a:pt x="386" y="306"/>
                    <a:pt x="394" y="313"/>
                  </a:cubicBezTo>
                  <a:cubicBezTo>
                    <a:pt x="383" y="315"/>
                    <a:pt x="372" y="322"/>
                    <a:pt x="363" y="326"/>
                  </a:cubicBezTo>
                  <a:cubicBezTo>
                    <a:pt x="348" y="333"/>
                    <a:pt x="334" y="340"/>
                    <a:pt x="319" y="347"/>
                  </a:cubicBezTo>
                  <a:cubicBezTo>
                    <a:pt x="305" y="354"/>
                    <a:pt x="290" y="362"/>
                    <a:pt x="275" y="370"/>
                  </a:cubicBezTo>
                  <a:cubicBezTo>
                    <a:pt x="270" y="373"/>
                    <a:pt x="264" y="376"/>
                    <a:pt x="259" y="379"/>
                  </a:cubicBezTo>
                  <a:cubicBezTo>
                    <a:pt x="259" y="379"/>
                    <a:pt x="259" y="378"/>
                    <a:pt x="258" y="378"/>
                  </a:cubicBezTo>
                  <a:cubicBezTo>
                    <a:pt x="256" y="376"/>
                    <a:pt x="253" y="373"/>
                    <a:pt x="251" y="371"/>
                  </a:cubicBezTo>
                  <a:cubicBezTo>
                    <a:pt x="253" y="370"/>
                    <a:pt x="255" y="369"/>
                    <a:pt x="257" y="368"/>
                  </a:cubicBezTo>
                  <a:cubicBezTo>
                    <a:pt x="270" y="360"/>
                    <a:pt x="284" y="354"/>
                    <a:pt x="297" y="347"/>
                  </a:cubicBezTo>
                  <a:cubicBezTo>
                    <a:pt x="312" y="340"/>
                    <a:pt x="327" y="333"/>
                    <a:pt x="343" y="327"/>
                  </a:cubicBezTo>
                  <a:cubicBezTo>
                    <a:pt x="357" y="322"/>
                    <a:pt x="370" y="314"/>
                    <a:pt x="384" y="310"/>
                  </a:cubicBezTo>
                  <a:cubicBezTo>
                    <a:pt x="385" y="310"/>
                    <a:pt x="385" y="308"/>
                    <a:pt x="384" y="308"/>
                  </a:cubicBezTo>
                  <a:moveTo>
                    <a:pt x="273" y="393"/>
                  </a:moveTo>
                  <a:cubicBezTo>
                    <a:pt x="277" y="390"/>
                    <a:pt x="282" y="388"/>
                    <a:pt x="287" y="385"/>
                  </a:cubicBezTo>
                  <a:cubicBezTo>
                    <a:pt x="299" y="378"/>
                    <a:pt x="310" y="371"/>
                    <a:pt x="323" y="365"/>
                  </a:cubicBezTo>
                  <a:cubicBezTo>
                    <a:pt x="336" y="358"/>
                    <a:pt x="349" y="353"/>
                    <a:pt x="362" y="347"/>
                  </a:cubicBezTo>
                  <a:cubicBezTo>
                    <a:pt x="376" y="341"/>
                    <a:pt x="390" y="334"/>
                    <a:pt x="404" y="330"/>
                  </a:cubicBezTo>
                  <a:cubicBezTo>
                    <a:pt x="405" y="330"/>
                    <a:pt x="405" y="328"/>
                    <a:pt x="404" y="328"/>
                  </a:cubicBezTo>
                  <a:cubicBezTo>
                    <a:pt x="392" y="329"/>
                    <a:pt x="382" y="335"/>
                    <a:pt x="371" y="339"/>
                  </a:cubicBezTo>
                  <a:cubicBezTo>
                    <a:pt x="357" y="346"/>
                    <a:pt x="343" y="351"/>
                    <a:pt x="330" y="358"/>
                  </a:cubicBezTo>
                  <a:cubicBezTo>
                    <a:pt x="316" y="364"/>
                    <a:pt x="304" y="371"/>
                    <a:pt x="291" y="379"/>
                  </a:cubicBezTo>
                  <a:cubicBezTo>
                    <a:pt x="286" y="382"/>
                    <a:pt x="282" y="386"/>
                    <a:pt x="276" y="388"/>
                  </a:cubicBezTo>
                  <a:cubicBezTo>
                    <a:pt x="275" y="389"/>
                    <a:pt x="273" y="390"/>
                    <a:pt x="271" y="392"/>
                  </a:cubicBezTo>
                  <a:cubicBezTo>
                    <a:pt x="268" y="388"/>
                    <a:pt x="264" y="384"/>
                    <a:pt x="261" y="381"/>
                  </a:cubicBezTo>
                  <a:cubicBezTo>
                    <a:pt x="263" y="379"/>
                    <a:pt x="265" y="378"/>
                    <a:pt x="267" y="377"/>
                  </a:cubicBezTo>
                  <a:cubicBezTo>
                    <a:pt x="282" y="369"/>
                    <a:pt x="297" y="362"/>
                    <a:pt x="313" y="354"/>
                  </a:cubicBezTo>
                  <a:cubicBezTo>
                    <a:pt x="327" y="347"/>
                    <a:pt x="342" y="340"/>
                    <a:pt x="356" y="333"/>
                  </a:cubicBezTo>
                  <a:cubicBezTo>
                    <a:pt x="369" y="327"/>
                    <a:pt x="383" y="319"/>
                    <a:pt x="397" y="316"/>
                  </a:cubicBezTo>
                  <a:cubicBezTo>
                    <a:pt x="406" y="323"/>
                    <a:pt x="414" y="332"/>
                    <a:pt x="422" y="340"/>
                  </a:cubicBezTo>
                  <a:cubicBezTo>
                    <a:pt x="413" y="345"/>
                    <a:pt x="405" y="350"/>
                    <a:pt x="396" y="355"/>
                  </a:cubicBezTo>
                  <a:cubicBezTo>
                    <a:pt x="383" y="363"/>
                    <a:pt x="369" y="370"/>
                    <a:pt x="355" y="377"/>
                  </a:cubicBezTo>
                  <a:cubicBezTo>
                    <a:pt x="342" y="385"/>
                    <a:pt x="328" y="393"/>
                    <a:pt x="314" y="401"/>
                  </a:cubicBezTo>
                  <a:cubicBezTo>
                    <a:pt x="307" y="405"/>
                    <a:pt x="300" y="410"/>
                    <a:pt x="293" y="414"/>
                  </a:cubicBezTo>
                  <a:cubicBezTo>
                    <a:pt x="292" y="412"/>
                    <a:pt x="290" y="411"/>
                    <a:pt x="289" y="410"/>
                  </a:cubicBezTo>
                  <a:cubicBezTo>
                    <a:pt x="305" y="400"/>
                    <a:pt x="322" y="390"/>
                    <a:pt x="338" y="380"/>
                  </a:cubicBezTo>
                  <a:cubicBezTo>
                    <a:pt x="355" y="369"/>
                    <a:pt x="374" y="361"/>
                    <a:pt x="392" y="352"/>
                  </a:cubicBezTo>
                  <a:cubicBezTo>
                    <a:pt x="393" y="351"/>
                    <a:pt x="392" y="350"/>
                    <a:pt x="392" y="350"/>
                  </a:cubicBezTo>
                  <a:cubicBezTo>
                    <a:pt x="383" y="354"/>
                    <a:pt x="375" y="358"/>
                    <a:pt x="367" y="361"/>
                  </a:cubicBezTo>
                  <a:cubicBezTo>
                    <a:pt x="374" y="357"/>
                    <a:pt x="381" y="354"/>
                    <a:pt x="388" y="350"/>
                  </a:cubicBezTo>
                  <a:cubicBezTo>
                    <a:pt x="389" y="349"/>
                    <a:pt x="389" y="348"/>
                    <a:pt x="388" y="348"/>
                  </a:cubicBezTo>
                  <a:cubicBezTo>
                    <a:pt x="363" y="358"/>
                    <a:pt x="340" y="371"/>
                    <a:pt x="316" y="382"/>
                  </a:cubicBezTo>
                  <a:cubicBezTo>
                    <a:pt x="305" y="388"/>
                    <a:pt x="293" y="394"/>
                    <a:pt x="282" y="401"/>
                  </a:cubicBezTo>
                  <a:cubicBezTo>
                    <a:pt x="282" y="401"/>
                    <a:pt x="282" y="402"/>
                    <a:pt x="281" y="402"/>
                  </a:cubicBezTo>
                  <a:cubicBezTo>
                    <a:pt x="278" y="399"/>
                    <a:pt x="275" y="396"/>
                    <a:pt x="273" y="393"/>
                  </a:cubicBezTo>
                  <a:moveTo>
                    <a:pt x="313" y="388"/>
                  </a:moveTo>
                  <a:cubicBezTo>
                    <a:pt x="321" y="384"/>
                    <a:pt x="328" y="381"/>
                    <a:pt x="336" y="377"/>
                  </a:cubicBezTo>
                  <a:cubicBezTo>
                    <a:pt x="336" y="377"/>
                    <a:pt x="335" y="378"/>
                    <a:pt x="335" y="378"/>
                  </a:cubicBezTo>
                  <a:cubicBezTo>
                    <a:pt x="326" y="383"/>
                    <a:pt x="318" y="389"/>
                    <a:pt x="309" y="394"/>
                  </a:cubicBezTo>
                  <a:cubicBezTo>
                    <a:pt x="302" y="398"/>
                    <a:pt x="294" y="402"/>
                    <a:pt x="287" y="408"/>
                  </a:cubicBezTo>
                  <a:cubicBezTo>
                    <a:pt x="286" y="407"/>
                    <a:pt x="285" y="406"/>
                    <a:pt x="285" y="405"/>
                  </a:cubicBezTo>
                  <a:cubicBezTo>
                    <a:pt x="284" y="405"/>
                    <a:pt x="284" y="404"/>
                    <a:pt x="284" y="404"/>
                  </a:cubicBezTo>
                  <a:cubicBezTo>
                    <a:pt x="293" y="398"/>
                    <a:pt x="303" y="393"/>
                    <a:pt x="313" y="388"/>
                  </a:cubicBezTo>
                  <a:moveTo>
                    <a:pt x="295" y="416"/>
                  </a:moveTo>
                  <a:cubicBezTo>
                    <a:pt x="301" y="413"/>
                    <a:pt x="307" y="410"/>
                    <a:pt x="313" y="406"/>
                  </a:cubicBezTo>
                  <a:cubicBezTo>
                    <a:pt x="327" y="397"/>
                    <a:pt x="341" y="389"/>
                    <a:pt x="356" y="381"/>
                  </a:cubicBezTo>
                  <a:cubicBezTo>
                    <a:pt x="369" y="373"/>
                    <a:pt x="384" y="366"/>
                    <a:pt x="398" y="358"/>
                  </a:cubicBezTo>
                  <a:cubicBezTo>
                    <a:pt x="407" y="353"/>
                    <a:pt x="415" y="348"/>
                    <a:pt x="424" y="343"/>
                  </a:cubicBezTo>
                  <a:cubicBezTo>
                    <a:pt x="426" y="345"/>
                    <a:pt x="428" y="348"/>
                    <a:pt x="430" y="350"/>
                  </a:cubicBezTo>
                  <a:cubicBezTo>
                    <a:pt x="423" y="355"/>
                    <a:pt x="416" y="360"/>
                    <a:pt x="409" y="364"/>
                  </a:cubicBezTo>
                  <a:cubicBezTo>
                    <a:pt x="395" y="372"/>
                    <a:pt x="382" y="382"/>
                    <a:pt x="368" y="390"/>
                  </a:cubicBezTo>
                  <a:cubicBezTo>
                    <a:pt x="353" y="399"/>
                    <a:pt x="338" y="408"/>
                    <a:pt x="322" y="416"/>
                  </a:cubicBezTo>
                  <a:cubicBezTo>
                    <a:pt x="315" y="420"/>
                    <a:pt x="308" y="423"/>
                    <a:pt x="301" y="427"/>
                  </a:cubicBezTo>
                  <a:cubicBezTo>
                    <a:pt x="299" y="423"/>
                    <a:pt x="297" y="420"/>
                    <a:pt x="295" y="417"/>
                  </a:cubicBezTo>
                  <a:cubicBezTo>
                    <a:pt x="295" y="417"/>
                    <a:pt x="295" y="416"/>
                    <a:pt x="295" y="416"/>
                  </a:cubicBezTo>
                  <a:moveTo>
                    <a:pt x="286" y="432"/>
                  </a:moveTo>
                  <a:cubicBezTo>
                    <a:pt x="287" y="433"/>
                    <a:pt x="287" y="434"/>
                    <a:pt x="288" y="435"/>
                  </a:cubicBezTo>
                  <a:cubicBezTo>
                    <a:pt x="285" y="437"/>
                    <a:pt x="282" y="438"/>
                    <a:pt x="279" y="439"/>
                  </a:cubicBezTo>
                  <a:cubicBezTo>
                    <a:pt x="281" y="436"/>
                    <a:pt x="283" y="434"/>
                    <a:pt x="286" y="432"/>
                  </a:cubicBezTo>
                  <a:moveTo>
                    <a:pt x="354" y="502"/>
                  </a:moveTo>
                  <a:cubicBezTo>
                    <a:pt x="357" y="499"/>
                    <a:pt x="360" y="497"/>
                    <a:pt x="363" y="495"/>
                  </a:cubicBezTo>
                  <a:cubicBezTo>
                    <a:pt x="363" y="500"/>
                    <a:pt x="363" y="505"/>
                    <a:pt x="363" y="510"/>
                  </a:cubicBezTo>
                  <a:cubicBezTo>
                    <a:pt x="363" y="510"/>
                    <a:pt x="363" y="510"/>
                    <a:pt x="363" y="510"/>
                  </a:cubicBezTo>
                  <a:cubicBezTo>
                    <a:pt x="362" y="511"/>
                    <a:pt x="361" y="511"/>
                    <a:pt x="360" y="512"/>
                  </a:cubicBezTo>
                  <a:cubicBezTo>
                    <a:pt x="354" y="517"/>
                    <a:pt x="349" y="522"/>
                    <a:pt x="343" y="527"/>
                  </a:cubicBezTo>
                  <a:cubicBezTo>
                    <a:pt x="342" y="526"/>
                    <a:pt x="342" y="525"/>
                    <a:pt x="342" y="525"/>
                  </a:cubicBezTo>
                  <a:cubicBezTo>
                    <a:pt x="342" y="524"/>
                    <a:pt x="342" y="524"/>
                    <a:pt x="342" y="523"/>
                  </a:cubicBezTo>
                  <a:cubicBezTo>
                    <a:pt x="345" y="520"/>
                    <a:pt x="347" y="516"/>
                    <a:pt x="350" y="513"/>
                  </a:cubicBezTo>
                  <a:cubicBezTo>
                    <a:pt x="351" y="513"/>
                    <a:pt x="350" y="512"/>
                    <a:pt x="350" y="513"/>
                  </a:cubicBezTo>
                  <a:cubicBezTo>
                    <a:pt x="347" y="515"/>
                    <a:pt x="344" y="518"/>
                    <a:pt x="342" y="521"/>
                  </a:cubicBezTo>
                  <a:cubicBezTo>
                    <a:pt x="341" y="518"/>
                    <a:pt x="341" y="515"/>
                    <a:pt x="340" y="512"/>
                  </a:cubicBezTo>
                  <a:cubicBezTo>
                    <a:pt x="345" y="509"/>
                    <a:pt x="350" y="505"/>
                    <a:pt x="354" y="502"/>
                  </a:cubicBezTo>
                  <a:moveTo>
                    <a:pt x="325" y="601"/>
                  </a:moveTo>
                  <a:cubicBezTo>
                    <a:pt x="326" y="611"/>
                    <a:pt x="326" y="620"/>
                    <a:pt x="326" y="629"/>
                  </a:cubicBezTo>
                  <a:cubicBezTo>
                    <a:pt x="326" y="629"/>
                    <a:pt x="326" y="630"/>
                    <a:pt x="326" y="630"/>
                  </a:cubicBezTo>
                  <a:cubicBezTo>
                    <a:pt x="323" y="632"/>
                    <a:pt x="321" y="633"/>
                    <a:pt x="318" y="635"/>
                  </a:cubicBezTo>
                  <a:cubicBezTo>
                    <a:pt x="321" y="624"/>
                    <a:pt x="323" y="613"/>
                    <a:pt x="325" y="601"/>
                  </a:cubicBezTo>
                  <a:moveTo>
                    <a:pt x="317" y="648"/>
                  </a:moveTo>
                  <a:cubicBezTo>
                    <a:pt x="316" y="648"/>
                    <a:pt x="315" y="649"/>
                    <a:pt x="314" y="649"/>
                  </a:cubicBezTo>
                  <a:cubicBezTo>
                    <a:pt x="315" y="646"/>
                    <a:pt x="316" y="644"/>
                    <a:pt x="317" y="641"/>
                  </a:cubicBezTo>
                  <a:cubicBezTo>
                    <a:pt x="317" y="641"/>
                    <a:pt x="317" y="640"/>
                    <a:pt x="318" y="640"/>
                  </a:cubicBezTo>
                  <a:cubicBezTo>
                    <a:pt x="320" y="639"/>
                    <a:pt x="323" y="637"/>
                    <a:pt x="326" y="635"/>
                  </a:cubicBezTo>
                  <a:cubicBezTo>
                    <a:pt x="326" y="638"/>
                    <a:pt x="325" y="641"/>
                    <a:pt x="325" y="644"/>
                  </a:cubicBezTo>
                  <a:cubicBezTo>
                    <a:pt x="322" y="645"/>
                    <a:pt x="320" y="647"/>
                    <a:pt x="317" y="648"/>
                  </a:cubicBezTo>
                  <a:moveTo>
                    <a:pt x="334" y="701"/>
                  </a:moveTo>
                  <a:cubicBezTo>
                    <a:pt x="334" y="700"/>
                    <a:pt x="335" y="699"/>
                    <a:pt x="336" y="699"/>
                  </a:cubicBezTo>
                  <a:cubicBezTo>
                    <a:pt x="340" y="694"/>
                    <a:pt x="346" y="690"/>
                    <a:pt x="350" y="685"/>
                  </a:cubicBezTo>
                  <a:cubicBezTo>
                    <a:pt x="351" y="685"/>
                    <a:pt x="350" y="684"/>
                    <a:pt x="350" y="685"/>
                  </a:cubicBezTo>
                  <a:cubicBezTo>
                    <a:pt x="346" y="688"/>
                    <a:pt x="342" y="692"/>
                    <a:pt x="337" y="695"/>
                  </a:cubicBezTo>
                  <a:cubicBezTo>
                    <a:pt x="339" y="691"/>
                    <a:pt x="340" y="687"/>
                    <a:pt x="341" y="683"/>
                  </a:cubicBezTo>
                  <a:cubicBezTo>
                    <a:pt x="345" y="679"/>
                    <a:pt x="349" y="676"/>
                    <a:pt x="353" y="673"/>
                  </a:cubicBezTo>
                  <a:cubicBezTo>
                    <a:pt x="354" y="672"/>
                    <a:pt x="354" y="672"/>
                    <a:pt x="355" y="671"/>
                  </a:cubicBezTo>
                  <a:cubicBezTo>
                    <a:pt x="355" y="672"/>
                    <a:pt x="355" y="673"/>
                    <a:pt x="354" y="674"/>
                  </a:cubicBezTo>
                  <a:cubicBezTo>
                    <a:pt x="353" y="679"/>
                    <a:pt x="352" y="684"/>
                    <a:pt x="350" y="689"/>
                  </a:cubicBezTo>
                  <a:cubicBezTo>
                    <a:pt x="344" y="693"/>
                    <a:pt x="339" y="697"/>
                    <a:pt x="334" y="701"/>
                  </a:cubicBezTo>
                  <a:moveTo>
                    <a:pt x="367" y="695"/>
                  </a:moveTo>
                  <a:cubicBezTo>
                    <a:pt x="366" y="695"/>
                    <a:pt x="365" y="695"/>
                    <a:pt x="365" y="696"/>
                  </a:cubicBezTo>
                  <a:cubicBezTo>
                    <a:pt x="365" y="694"/>
                    <a:pt x="364" y="693"/>
                    <a:pt x="364" y="691"/>
                  </a:cubicBezTo>
                  <a:cubicBezTo>
                    <a:pt x="364" y="691"/>
                    <a:pt x="364" y="691"/>
                    <a:pt x="364" y="691"/>
                  </a:cubicBezTo>
                  <a:cubicBezTo>
                    <a:pt x="364" y="693"/>
                    <a:pt x="364" y="695"/>
                    <a:pt x="364" y="697"/>
                  </a:cubicBezTo>
                  <a:cubicBezTo>
                    <a:pt x="360" y="700"/>
                    <a:pt x="356" y="703"/>
                    <a:pt x="352" y="706"/>
                  </a:cubicBezTo>
                  <a:cubicBezTo>
                    <a:pt x="350" y="707"/>
                    <a:pt x="348" y="709"/>
                    <a:pt x="347" y="710"/>
                  </a:cubicBezTo>
                  <a:cubicBezTo>
                    <a:pt x="347" y="710"/>
                    <a:pt x="347" y="710"/>
                    <a:pt x="347" y="710"/>
                  </a:cubicBezTo>
                  <a:cubicBezTo>
                    <a:pt x="349" y="704"/>
                    <a:pt x="351" y="697"/>
                    <a:pt x="353" y="691"/>
                  </a:cubicBezTo>
                  <a:cubicBezTo>
                    <a:pt x="357" y="688"/>
                    <a:pt x="361" y="685"/>
                    <a:pt x="365" y="683"/>
                  </a:cubicBezTo>
                  <a:cubicBezTo>
                    <a:pt x="367" y="681"/>
                    <a:pt x="369" y="679"/>
                    <a:pt x="371" y="678"/>
                  </a:cubicBezTo>
                  <a:cubicBezTo>
                    <a:pt x="369" y="683"/>
                    <a:pt x="368" y="689"/>
                    <a:pt x="367" y="695"/>
                  </a:cubicBezTo>
                  <a:moveTo>
                    <a:pt x="390" y="682"/>
                  </a:moveTo>
                  <a:cubicBezTo>
                    <a:pt x="389" y="685"/>
                    <a:pt x="385" y="699"/>
                    <a:pt x="385" y="689"/>
                  </a:cubicBezTo>
                  <a:cubicBezTo>
                    <a:pt x="384" y="688"/>
                    <a:pt x="384" y="688"/>
                    <a:pt x="384" y="689"/>
                  </a:cubicBezTo>
                  <a:cubicBezTo>
                    <a:pt x="383" y="691"/>
                    <a:pt x="383" y="693"/>
                    <a:pt x="383" y="696"/>
                  </a:cubicBezTo>
                  <a:cubicBezTo>
                    <a:pt x="378" y="700"/>
                    <a:pt x="373" y="704"/>
                    <a:pt x="369" y="708"/>
                  </a:cubicBezTo>
                  <a:cubicBezTo>
                    <a:pt x="369" y="704"/>
                    <a:pt x="370" y="700"/>
                    <a:pt x="371" y="696"/>
                  </a:cubicBezTo>
                  <a:cubicBezTo>
                    <a:pt x="377" y="691"/>
                    <a:pt x="384" y="686"/>
                    <a:pt x="390" y="680"/>
                  </a:cubicBezTo>
                  <a:cubicBezTo>
                    <a:pt x="390" y="681"/>
                    <a:pt x="390" y="681"/>
                    <a:pt x="390" y="682"/>
                  </a:cubicBezTo>
                  <a:moveTo>
                    <a:pt x="388" y="677"/>
                  </a:moveTo>
                  <a:cubicBezTo>
                    <a:pt x="383" y="681"/>
                    <a:pt x="378" y="686"/>
                    <a:pt x="372" y="690"/>
                  </a:cubicBezTo>
                  <a:cubicBezTo>
                    <a:pt x="373" y="685"/>
                    <a:pt x="375" y="679"/>
                    <a:pt x="376" y="674"/>
                  </a:cubicBezTo>
                  <a:cubicBezTo>
                    <a:pt x="383" y="669"/>
                    <a:pt x="389" y="663"/>
                    <a:pt x="396" y="658"/>
                  </a:cubicBezTo>
                  <a:cubicBezTo>
                    <a:pt x="395" y="661"/>
                    <a:pt x="394" y="664"/>
                    <a:pt x="394" y="667"/>
                  </a:cubicBezTo>
                  <a:cubicBezTo>
                    <a:pt x="393" y="669"/>
                    <a:pt x="392" y="671"/>
                    <a:pt x="392" y="674"/>
                  </a:cubicBezTo>
                  <a:cubicBezTo>
                    <a:pt x="391" y="675"/>
                    <a:pt x="390" y="676"/>
                    <a:pt x="388" y="677"/>
                  </a:cubicBezTo>
                  <a:moveTo>
                    <a:pt x="404" y="678"/>
                  </a:moveTo>
                  <a:cubicBezTo>
                    <a:pt x="403" y="679"/>
                    <a:pt x="402" y="680"/>
                    <a:pt x="401" y="681"/>
                  </a:cubicBezTo>
                  <a:cubicBezTo>
                    <a:pt x="398" y="683"/>
                    <a:pt x="395" y="686"/>
                    <a:pt x="392" y="688"/>
                  </a:cubicBezTo>
                  <a:cubicBezTo>
                    <a:pt x="393" y="686"/>
                    <a:pt x="394" y="683"/>
                    <a:pt x="394" y="681"/>
                  </a:cubicBezTo>
                  <a:cubicBezTo>
                    <a:pt x="395" y="680"/>
                    <a:pt x="395" y="678"/>
                    <a:pt x="395" y="676"/>
                  </a:cubicBezTo>
                  <a:cubicBezTo>
                    <a:pt x="395" y="676"/>
                    <a:pt x="395" y="676"/>
                    <a:pt x="395" y="676"/>
                  </a:cubicBezTo>
                  <a:cubicBezTo>
                    <a:pt x="400" y="672"/>
                    <a:pt x="404" y="669"/>
                    <a:pt x="408" y="665"/>
                  </a:cubicBezTo>
                  <a:cubicBezTo>
                    <a:pt x="407" y="670"/>
                    <a:pt x="405" y="674"/>
                    <a:pt x="404" y="678"/>
                  </a:cubicBezTo>
                  <a:moveTo>
                    <a:pt x="397" y="669"/>
                  </a:moveTo>
                  <a:cubicBezTo>
                    <a:pt x="398" y="664"/>
                    <a:pt x="399" y="659"/>
                    <a:pt x="401" y="654"/>
                  </a:cubicBezTo>
                  <a:cubicBezTo>
                    <a:pt x="403" y="653"/>
                    <a:pt x="405" y="651"/>
                    <a:pt x="407" y="649"/>
                  </a:cubicBezTo>
                  <a:cubicBezTo>
                    <a:pt x="409" y="647"/>
                    <a:pt x="412" y="645"/>
                    <a:pt x="415" y="643"/>
                  </a:cubicBezTo>
                  <a:cubicBezTo>
                    <a:pt x="414" y="648"/>
                    <a:pt x="412" y="653"/>
                    <a:pt x="410" y="658"/>
                  </a:cubicBezTo>
                  <a:cubicBezTo>
                    <a:pt x="406" y="662"/>
                    <a:pt x="401" y="666"/>
                    <a:pt x="397" y="669"/>
                  </a:cubicBezTo>
                  <a:moveTo>
                    <a:pt x="434" y="649"/>
                  </a:moveTo>
                  <a:cubicBezTo>
                    <a:pt x="433" y="652"/>
                    <a:pt x="432" y="655"/>
                    <a:pt x="432" y="657"/>
                  </a:cubicBezTo>
                  <a:cubicBezTo>
                    <a:pt x="424" y="663"/>
                    <a:pt x="417" y="668"/>
                    <a:pt x="410" y="674"/>
                  </a:cubicBezTo>
                  <a:cubicBezTo>
                    <a:pt x="410" y="671"/>
                    <a:pt x="411" y="669"/>
                    <a:pt x="412" y="666"/>
                  </a:cubicBezTo>
                  <a:cubicBezTo>
                    <a:pt x="412" y="664"/>
                    <a:pt x="413" y="662"/>
                    <a:pt x="413" y="660"/>
                  </a:cubicBezTo>
                  <a:cubicBezTo>
                    <a:pt x="421" y="653"/>
                    <a:pt x="429" y="646"/>
                    <a:pt x="437" y="640"/>
                  </a:cubicBezTo>
                  <a:cubicBezTo>
                    <a:pt x="436" y="643"/>
                    <a:pt x="435" y="646"/>
                    <a:pt x="434" y="649"/>
                  </a:cubicBezTo>
                  <a:moveTo>
                    <a:pt x="437" y="653"/>
                  </a:moveTo>
                  <a:cubicBezTo>
                    <a:pt x="439" y="647"/>
                    <a:pt x="441" y="641"/>
                    <a:pt x="443" y="635"/>
                  </a:cubicBezTo>
                  <a:cubicBezTo>
                    <a:pt x="450" y="629"/>
                    <a:pt x="458" y="622"/>
                    <a:pt x="465" y="616"/>
                  </a:cubicBezTo>
                  <a:cubicBezTo>
                    <a:pt x="467" y="615"/>
                    <a:pt x="465" y="612"/>
                    <a:pt x="463" y="614"/>
                  </a:cubicBezTo>
                  <a:cubicBezTo>
                    <a:pt x="457" y="619"/>
                    <a:pt x="451" y="623"/>
                    <a:pt x="445" y="628"/>
                  </a:cubicBezTo>
                  <a:cubicBezTo>
                    <a:pt x="445" y="626"/>
                    <a:pt x="446" y="623"/>
                    <a:pt x="447" y="620"/>
                  </a:cubicBezTo>
                  <a:cubicBezTo>
                    <a:pt x="455" y="615"/>
                    <a:pt x="463" y="609"/>
                    <a:pt x="471" y="603"/>
                  </a:cubicBezTo>
                  <a:cubicBezTo>
                    <a:pt x="468" y="612"/>
                    <a:pt x="466" y="621"/>
                    <a:pt x="465" y="630"/>
                  </a:cubicBezTo>
                  <a:cubicBezTo>
                    <a:pt x="465" y="631"/>
                    <a:pt x="464" y="632"/>
                    <a:pt x="464" y="633"/>
                  </a:cubicBezTo>
                  <a:cubicBezTo>
                    <a:pt x="455" y="640"/>
                    <a:pt x="446" y="647"/>
                    <a:pt x="437" y="653"/>
                  </a:cubicBezTo>
                  <a:moveTo>
                    <a:pt x="472" y="622"/>
                  </a:moveTo>
                  <a:cubicBezTo>
                    <a:pt x="471" y="625"/>
                    <a:pt x="470" y="627"/>
                    <a:pt x="469" y="629"/>
                  </a:cubicBezTo>
                  <a:cubicBezTo>
                    <a:pt x="469" y="629"/>
                    <a:pt x="469" y="629"/>
                    <a:pt x="468" y="630"/>
                  </a:cubicBezTo>
                  <a:cubicBezTo>
                    <a:pt x="470" y="620"/>
                    <a:pt x="472" y="610"/>
                    <a:pt x="474" y="600"/>
                  </a:cubicBezTo>
                  <a:cubicBezTo>
                    <a:pt x="477" y="598"/>
                    <a:pt x="480" y="595"/>
                    <a:pt x="483" y="592"/>
                  </a:cubicBezTo>
                  <a:cubicBezTo>
                    <a:pt x="481" y="603"/>
                    <a:pt x="477" y="613"/>
                    <a:pt x="472" y="622"/>
                  </a:cubicBezTo>
                  <a:moveTo>
                    <a:pt x="492" y="633"/>
                  </a:moveTo>
                  <a:cubicBezTo>
                    <a:pt x="498" y="622"/>
                    <a:pt x="502" y="612"/>
                    <a:pt x="504" y="601"/>
                  </a:cubicBezTo>
                  <a:cubicBezTo>
                    <a:pt x="504" y="603"/>
                    <a:pt x="503" y="605"/>
                    <a:pt x="503" y="607"/>
                  </a:cubicBezTo>
                  <a:cubicBezTo>
                    <a:pt x="503" y="609"/>
                    <a:pt x="502" y="611"/>
                    <a:pt x="503" y="613"/>
                  </a:cubicBezTo>
                  <a:cubicBezTo>
                    <a:pt x="503" y="613"/>
                    <a:pt x="503" y="613"/>
                    <a:pt x="503" y="613"/>
                  </a:cubicBezTo>
                  <a:cubicBezTo>
                    <a:pt x="503" y="618"/>
                    <a:pt x="502" y="623"/>
                    <a:pt x="502" y="628"/>
                  </a:cubicBezTo>
                  <a:cubicBezTo>
                    <a:pt x="499" y="630"/>
                    <a:pt x="496" y="631"/>
                    <a:pt x="492" y="633"/>
                  </a:cubicBezTo>
                  <a:moveTo>
                    <a:pt x="506" y="615"/>
                  </a:moveTo>
                  <a:cubicBezTo>
                    <a:pt x="506" y="614"/>
                    <a:pt x="507" y="613"/>
                    <a:pt x="507" y="612"/>
                  </a:cubicBezTo>
                  <a:cubicBezTo>
                    <a:pt x="508" y="611"/>
                    <a:pt x="509" y="609"/>
                    <a:pt x="511" y="608"/>
                  </a:cubicBezTo>
                  <a:cubicBezTo>
                    <a:pt x="511" y="607"/>
                    <a:pt x="510" y="606"/>
                    <a:pt x="509" y="606"/>
                  </a:cubicBezTo>
                  <a:cubicBezTo>
                    <a:pt x="509" y="607"/>
                    <a:pt x="508" y="608"/>
                    <a:pt x="507" y="609"/>
                  </a:cubicBezTo>
                  <a:cubicBezTo>
                    <a:pt x="507" y="608"/>
                    <a:pt x="507" y="608"/>
                    <a:pt x="507" y="607"/>
                  </a:cubicBezTo>
                  <a:cubicBezTo>
                    <a:pt x="509" y="601"/>
                    <a:pt x="514" y="594"/>
                    <a:pt x="517" y="589"/>
                  </a:cubicBezTo>
                  <a:cubicBezTo>
                    <a:pt x="519" y="586"/>
                    <a:pt x="520" y="584"/>
                    <a:pt x="522" y="581"/>
                  </a:cubicBezTo>
                  <a:cubicBezTo>
                    <a:pt x="521" y="588"/>
                    <a:pt x="521" y="595"/>
                    <a:pt x="521" y="602"/>
                  </a:cubicBezTo>
                  <a:cubicBezTo>
                    <a:pt x="517" y="606"/>
                    <a:pt x="514" y="611"/>
                    <a:pt x="512" y="616"/>
                  </a:cubicBezTo>
                  <a:cubicBezTo>
                    <a:pt x="511" y="617"/>
                    <a:pt x="513" y="619"/>
                    <a:pt x="514" y="618"/>
                  </a:cubicBezTo>
                  <a:cubicBezTo>
                    <a:pt x="516" y="617"/>
                    <a:pt x="518" y="615"/>
                    <a:pt x="520" y="613"/>
                  </a:cubicBezTo>
                  <a:cubicBezTo>
                    <a:pt x="520" y="615"/>
                    <a:pt x="520" y="618"/>
                    <a:pt x="520" y="620"/>
                  </a:cubicBezTo>
                  <a:cubicBezTo>
                    <a:pt x="516" y="622"/>
                    <a:pt x="511" y="624"/>
                    <a:pt x="506" y="627"/>
                  </a:cubicBezTo>
                  <a:cubicBezTo>
                    <a:pt x="506" y="622"/>
                    <a:pt x="506" y="618"/>
                    <a:pt x="506" y="615"/>
                  </a:cubicBezTo>
                  <a:moveTo>
                    <a:pt x="520" y="609"/>
                  </a:moveTo>
                  <a:cubicBezTo>
                    <a:pt x="520" y="609"/>
                    <a:pt x="520" y="609"/>
                    <a:pt x="520" y="609"/>
                  </a:cubicBezTo>
                  <a:cubicBezTo>
                    <a:pt x="520" y="609"/>
                    <a:pt x="520" y="610"/>
                    <a:pt x="520" y="610"/>
                  </a:cubicBezTo>
                  <a:cubicBezTo>
                    <a:pt x="520" y="610"/>
                    <a:pt x="520" y="609"/>
                    <a:pt x="520" y="609"/>
                  </a:cubicBezTo>
                  <a:moveTo>
                    <a:pt x="524" y="618"/>
                  </a:moveTo>
                  <a:cubicBezTo>
                    <a:pt x="524" y="615"/>
                    <a:pt x="524" y="612"/>
                    <a:pt x="524" y="609"/>
                  </a:cubicBezTo>
                  <a:cubicBezTo>
                    <a:pt x="529" y="604"/>
                    <a:pt x="534" y="597"/>
                    <a:pt x="539" y="592"/>
                  </a:cubicBezTo>
                  <a:cubicBezTo>
                    <a:pt x="539" y="591"/>
                    <a:pt x="538" y="590"/>
                    <a:pt x="537" y="590"/>
                  </a:cubicBezTo>
                  <a:cubicBezTo>
                    <a:pt x="533" y="595"/>
                    <a:pt x="529" y="601"/>
                    <a:pt x="524" y="606"/>
                  </a:cubicBezTo>
                  <a:cubicBezTo>
                    <a:pt x="524" y="605"/>
                    <a:pt x="524" y="604"/>
                    <a:pt x="524" y="603"/>
                  </a:cubicBezTo>
                  <a:cubicBezTo>
                    <a:pt x="530" y="595"/>
                    <a:pt x="536" y="587"/>
                    <a:pt x="543" y="580"/>
                  </a:cubicBezTo>
                  <a:cubicBezTo>
                    <a:pt x="542" y="582"/>
                    <a:pt x="542" y="584"/>
                    <a:pt x="541" y="586"/>
                  </a:cubicBezTo>
                  <a:cubicBezTo>
                    <a:pt x="541" y="591"/>
                    <a:pt x="540" y="597"/>
                    <a:pt x="539" y="602"/>
                  </a:cubicBezTo>
                  <a:cubicBezTo>
                    <a:pt x="538" y="605"/>
                    <a:pt x="538" y="608"/>
                    <a:pt x="537" y="611"/>
                  </a:cubicBezTo>
                  <a:cubicBezTo>
                    <a:pt x="537" y="611"/>
                    <a:pt x="537" y="612"/>
                    <a:pt x="537" y="612"/>
                  </a:cubicBezTo>
                  <a:cubicBezTo>
                    <a:pt x="535" y="613"/>
                    <a:pt x="533" y="614"/>
                    <a:pt x="531" y="615"/>
                  </a:cubicBezTo>
                  <a:cubicBezTo>
                    <a:pt x="528" y="616"/>
                    <a:pt x="526" y="617"/>
                    <a:pt x="524" y="618"/>
                  </a:cubicBezTo>
                  <a:moveTo>
                    <a:pt x="559" y="602"/>
                  </a:moveTo>
                  <a:cubicBezTo>
                    <a:pt x="561" y="593"/>
                    <a:pt x="564" y="584"/>
                    <a:pt x="566" y="575"/>
                  </a:cubicBezTo>
                  <a:cubicBezTo>
                    <a:pt x="569" y="562"/>
                    <a:pt x="573" y="550"/>
                    <a:pt x="576" y="537"/>
                  </a:cubicBezTo>
                  <a:cubicBezTo>
                    <a:pt x="579" y="533"/>
                    <a:pt x="582" y="529"/>
                    <a:pt x="586" y="525"/>
                  </a:cubicBezTo>
                  <a:cubicBezTo>
                    <a:pt x="592" y="517"/>
                    <a:pt x="598" y="509"/>
                    <a:pt x="604" y="500"/>
                  </a:cubicBezTo>
                  <a:cubicBezTo>
                    <a:pt x="602" y="508"/>
                    <a:pt x="600" y="516"/>
                    <a:pt x="598" y="524"/>
                  </a:cubicBezTo>
                  <a:cubicBezTo>
                    <a:pt x="595" y="537"/>
                    <a:pt x="590" y="549"/>
                    <a:pt x="586" y="562"/>
                  </a:cubicBezTo>
                  <a:cubicBezTo>
                    <a:pt x="578" y="573"/>
                    <a:pt x="570" y="584"/>
                    <a:pt x="567" y="597"/>
                  </a:cubicBezTo>
                  <a:cubicBezTo>
                    <a:pt x="567" y="597"/>
                    <a:pt x="567" y="598"/>
                    <a:pt x="567" y="599"/>
                  </a:cubicBezTo>
                  <a:cubicBezTo>
                    <a:pt x="567" y="599"/>
                    <a:pt x="567" y="599"/>
                    <a:pt x="567" y="599"/>
                  </a:cubicBezTo>
                  <a:cubicBezTo>
                    <a:pt x="565" y="600"/>
                    <a:pt x="562" y="601"/>
                    <a:pt x="559" y="602"/>
                  </a:cubicBezTo>
                  <a:moveTo>
                    <a:pt x="582" y="593"/>
                  </a:moveTo>
                  <a:cubicBezTo>
                    <a:pt x="582" y="592"/>
                    <a:pt x="582" y="592"/>
                    <a:pt x="582" y="592"/>
                  </a:cubicBezTo>
                  <a:cubicBezTo>
                    <a:pt x="584" y="590"/>
                    <a:pt x="585" y="588"/>
                    <a:pt x="586" y="586"/>
                  </a:cubicBezTo>
                  <a:cubicBezTo>
                    <a:pt x="592" y="579"/>
                    <a:pt x="597" y="571"/>
                    <a:pt x="603" y="564"/>
                  </a:cubicBezTo>
                  <a:cubicBezTo>
                    <a:pt x="601" y="571"/>
                    <a:pt x="599" y="578"/>
                    <a:pt x="599" y="586"/>
                  </a:cubicBezTo>
                  <a:cubicBezTo>
                    <a:pt x="595" y="587"/>
                    <a:pt x="591" y="589"/>
                    <a:pt x="587" y="591"/>
                  </a:cubicBezTo>
                  <a:cubicBezTo>
                    <a:pt x="585" y="591"/>
                    <a:pt x="584" y="592"/>
                    <a:pt x="582" y="593"/>
                  </a:cubicBezTo>
                  <a:moveTo>
                    <a:pt x="626" y="575"/>
                  </a:moveTo>
                  <a:cubicBezTo>
                    <a:pt x="628" y="567"/>
                    <a:pt x="629" y="559"/>
                    <a:pt x="632" y="551"/>
                  </a:cubicBezTo>
                  <a:cubicBezTo>
                    <a:pt x="632" y="550"/>
                    <a:pt x="633" y="548"/>
                    <a:pt x="633" y="547"/>
                  </a:cubicBezTo>
                  <a:cubicBezTo>
                    <a:pt x="640" y="546"/>
                    <a:pt x="646" y="546"/>
                    <a:pt x="652" y="546"/>
                  </a:cubicBezTo>
                  <a:cubicBezTo>
                    <a:pt x="653" y="546"/>
                    <a:pt x="654" y="546"/>
                    <a:pt x="655" y="546"/>
                  </a:cubicBezTo>
                  <a:cubicBezTo>
                    <a:pt x="653" y="549"/>
                    <a:pt x="652" y="553"/>
                    <a:pt x="649" y="557"/>
                  </a:cubicBezTo>
                  <a:cubicBezTo>
                    <a:pt x="649" y="557"/>
                    <a:pt x="650" y="558"/>
                    <a:pt x="651" y="558"/>
                  </a:cubicBezTo>
                  <a:cubicBezTo>
                    <a:pt x="651" y="557"/>
                    <a:pt x="651" y="557"/>
                    <a:pt x="651" y="557"/>
                  </a:cubicBezTo>
                  <a:cubicBezTo>
                    <a:pt x="652" y="558"/>
                    <a:pt x="653" y="559"/>
                    <a:pt x="654" y="558"/>
                  </a:cubicBezTo>
                  <a:cubicBezTo>
                    <a:pt x="658" y="553"/>
                    <a:pt x="662" y="549"/>
                    <a:pt x="667" y="544"/>
                  </a:cubicBezTo>
                  <a:cubicBezTo>
                    <a:pt x="669" y="544"/>
                    <a:pt x="672" y="544"/>
                    <a:pt x="675" y="543"/>
                  </a:cubicBezTo>
                  <a:cubicBezTo>
                    <a:pt x="674" y="544"/>
                    <a:pt x="674" y="545"/>
                    <a:pt x="674" y="545"/>
                  </a:cubicBezTo>
                  <a:cubicBezTo>
                    <a:pt x="671" y="550"/>
                    <a:pt x="669" y="555"/>
                    <a:pt x="666" y="560"/>
                  </a:cubicBezTo>
                  <a:cubicBezTo>
                    <a:pt x="665" y="561"/>
                    <a:pt x="664" y="561"/>
                    <a:pt x="663" y="561"/>
                  </a:cubicBezTo>
                  <a:cubicBezTo>
                    <a:pt x="650" y="566"/>
                    <a:pt x="638" y="570"/>
                    <a:pt x="626" y="575"/>
                  </a:cubicBezTo>
                  <a:moveTo>
                    <a:pt x="896" y="493"/>
                  </a:moveTo>
                  <a:cubicBezTo>
                    <a:pt x="898" y="491"/>
                    <a:pt x="900" y="487"/>
                    <a:pt x="901" y="485"/>
                  </a:cubicBezTo>
                  <a:cubicBezTo>
                    <a:pt x="903" y="485"/>
                    <a:pt x="906" y="484"/>
                    <a:pt x="908" y="484"/>
                  </a:cubicBezTo>
                  <a:cubicBezTo>
                    <a:pt x="910" y="484"/>
                    <a:pt x="910" y="482"/>
                    <a:pt x="908" y="482"/>
                  </a:cubicBezTo>
                  <a:cubicBezTo>
                    <a:pt x="906" y="482"/>
                    <a:pt x="904" y="482"/>
                    <a:pt x="903" y="482"/>
                  </a:cubicBezTo>
                  <a:cubicBezTo>
                    <a:pt x="906" y="476"/>
                    <a:pt x="908" y="471"/>
                    <a:pt x="911" y="465"/>
                  </a:cubicBezTo>
                  <a:cubicBezTo>
                    <a:pt x="921" y="464"/>
                    <a:pt x="931" y="464"/>
                    <a:pt x="941" y="462"/>
                  </a:cubicBezTo>
                  <a:cubicBezTo>
                    <a:pt x="939" y="465"/>
                    <a:pt x="937" y="468"/>
                    <a:pt x="936" y="472"/>
                  </a:cubicBezTo>
                  <a:cubicBezTo>
                    <a:pt x="935" y="473"/>
                    <a:pt x="933" y="478"/>
                    <a:pt x="930" y="485"/>
                  </a:cubicBezTo>
                  <a:cubicBezTo>
                    <a:pt x="921" y="487"/>
                    <a:pt x="912" y="489"/>
                    <a:pt x="903" y="491"/>
                  </a:cubicBezTo>
                  <a:cubicBezTo>
                    <a:pt x="901" y="492"/>
                    <a:pt x="898" y="493"/>
                    <a:pt x="896" y="493"/>
                  </a:cubicBezTo>
                  <a:moveTo>
                    <a:pt x="934" y="484"/>
                  </a:moveTo>
                  <a:cubicBezTo>
                    <a:pt x="936" y="480"/>
                    <a:pt x="937" y="477"/>
                    <a:pt x="939" y="473"/>
                  </a:cubicBezTo>
                  <a:cubicBezTo>
                    <a:pt x="941" y="469"/>
                    <a:pt x="943" y="465"/>
                    <a:pt x="945" y="462"/>
                  </a:cubicBezTo>
                  <a:cubicBezTo>
                    <a:pt x="950" y="461"/>
                    <a:pt x="954" y="460"/>
                    <a:pt x="959" y="459"/>
                  </a:cubicBezTo>
                  <a:cubicBezTo>
                    <a:pt x="957" y="462"/>
                    <a:pt x="955" y="465"/>
                    <a:pt x="953" y="468"/>
                  </a:cubicBezTo>
                  <a:cubicBezTo>
                    <a:pt x="952" y="472"/>
                    <a:pt x="948" y="484"/>
                    <a:pt x="942" y="477"/>
                  </a:cubicBezTo>
                  <a:cubicBezTo>
                    <a:pt x="942" y="476"/>
                    <a:pt x="941" y="477"/>
                    <a:pt x="942" y="477"/>
                  </a:cubicBezTo>
                  <a:cubicBezTo>
                    <a:pt x="943" y="479"/>
                    <a:pt x="944" y="480"/>
                    <a:pt x="945" y="481"/>
                  </a:cubicBezTo>
                  <a:cubicBezTo>
                    <a:pt x="942" y="482"/>
                    <a:pt x="939" y="482"/>
                    <a:pt x="937" y="483"/>
                  </a:cubicBezTo>
                  <a:cubicBezTo>
                    <a:pt x="936" y="483"/>
                    <a:pt x="935" y="483"/>
                    <a:pt x="934" y="484"/>
                  </a:cubicBezTo>
                  <a:moveTo>
                    <a:pt x="1015" y="463"/>
                  </a:moveTo>
                  <a:cubicBezTo>
                    <a:pt x="1016" y="462"/>
                    <a:pt x="1016" y="461"/>
                    <a:pt x="1017" y="460"/>
                  </a:cubicBezTo>
                  <a:cubicBezTo>
                    <a:pt x="1020" y="454"/>
                    <a:pt x="1023" y="449"/>
                    <a:pt x="1026" y="443"/>
                  </a:cubicBezTo>
                  <a:cubicBezTo>
                    <a:pt x="1026" y="443"/>
                    <a:pt x="1027" y="443"/>
                    <a:pt x="1027" y="443"/>
                  </a:cubicBezTo>
                  <a:cubicBezTo>
                    <a:pt x="1032" y="442"/>
                    <a:pt x="1039" y="441"/>
                    <a:pt x="1041" y="435"/>
                  </a:cubicBezTo>
                  <a:cubicBezTo>
                    <a:pt x="1042" y="434"/>
                    <a:pt x="1040" y="433"/>
                    <a:pt x="1039" y="434"/>
                  </a:cubicBezTo>
                  <a:cubicBezTo>
                    <a:pt x="1037" y="438"/>
                    <a:pt x="1033" y="439"/>
                    <a:pt x="1027" y="440"/>
                  </a:cubicBezTo>
                  <a:cubicBezTo>
                    <a:pt x="1029" y="436"/>
                    <a:pt x="1031" y="433"/>
                    <a:pt x="1033" y="429"/>
                  </a:cubicBezTo>
                  <a:cubicBezTo>
                    <a:pt x="1040" y="428"/>
                    <a:pt x="1047" y="428"/>
                    <a:pt x="1055" y="426"/>
                  </a:cubicBezTo>
                  <a:cubicBezTo>
                    <a:pt x="1052" y="432"/>
                    <a:pt x="1050" y="437"/>
                    <a:pt x="1047" y="442"/>
                  </a:cubicBezTo>
                  <a:cubicBezTo>
                    <a:pt x="1047" y="442"/>
                    <a:pt x="1040" y="456"/>
                    <a:pt x="1039" y="453"/>
                  </a:cubicBezTo>
                  <a:cubicBezTo>
                    <a:pt x="1038" y="452"/>
                    <a:pt x="1038" y="452"/>
                    <a:pt x="1038" y="452"/>
                  </a:cubicBezTo>
                  <a:cubicBezTo>
                    <a:pt x="1036" y="452"/>
                    <a:pt x="1036" y="452"/>
                    <a:pt x="1036" y="452"/>
                  </a:cubicBezTo>
                  <a:cubicBezTo>
                    <a:pt x="1035" y="452"/>
                    <a:pt x="1035" y="454"/>
                    <a:pt x="1036" y="454"/>
                  </a:cubicBezTo>
                  <a:cubicBezTo>
                    <a:pt x="1036" y="455"/>
                    <a:pt x="1037" y="456"/>
                    <a:pt x="1037" y="457"/>
                  </a:cubicBezTo>
                  <a:cubicBezTo>
                    <a:pt x="1037" y="457"/>
                    <a:pt x="1037" y="457"/>
                    <a:pt x="1037" y="458"/>
                  </a:cubicBezTo>
                  <a:cubicBezTo>
                    <a:pt x="1033" y="458"/>
                    <a:pt x="1030" y="459"/>
                    <a:pt x="1026" y="460"/>
                  </a:cubicBezTo>
                  <a:cubicBezTo>
                    <a:pt x="1022" y="461"/>
                    <a:pt x="1019" y="462"/>
                    <a:pt x="1015" y="463"/>
                  </a:cubicBezTo>
                  <a:moveTo>
                    <a:pt x="1042" y="456"/>
                  </a:moveTo>
                  <a:cubicBezTo>
                    <a:pt x="1048" y="452"/>
                    <a:pt x="1050" y="444"/>
                    <a:pt x="1053" y="439"/>
                  </a:cubicBezTo>
                  <a:cubicBezTo>
                    <a:pt x="1055" y="434"/>
                    <a:pt x="1057" y="430"/>
                    <a:pt x="1059" y="426"/>
                  </a:cubicBezTo>
                  <a:cubicBezTo>
                    <a:pt x="1065" y="425"/>
                    <a:pt x="1070" y="424"/>
                    <a:pt x="1075" y="420"/>
                  </a:cubicBezTo>
                  <a:cubicBezTo>
                    <a:pt x="1075" y="419"/>
                    <a:pt x="1074" y="418"/>
                    <a:pt x="1074" y="418"/>
                  </a:cubicBezTo>
                  <a:cubicBezTo>
                    <a:pt x="1070" y="421"/>
                    <a:pt x="1065" y="422"/>
                    <a:pt x="1060" y="423"/>
                  </a:cubicBezTo>
                  <a:cubicBezTo>
                    <a:pt x="1063" y="415"/>
                    <a:pt x="1066" y="407"/>
                    <a:pt x="1069" y="399"/>
                  </a:cubicBezTo>
                  <a:cubicBezTo>
                    <a:pt x="1070" y="397"/>
                    <a:pt x="1071" y="395"/>
                    <a:pt x="1071" y="394"/>
                  </a:cubicBezTo>
                  <a:cubicBezTo>
                    <a:pt x="1078" y="393"/>
                    <a:pt x="1084" y="393"/>
                    <a:pt x="1091" y="392"/>
                  </a:cubicBezTo>
                  <a:cubicBezTo>
                    <a:pt x="1086" y="405"/>
                    <a:pt x="1083" y="419"/>
                    <a:pt x="1078" y="432"/>
                  </a:cubicBezTo>
                  <a:cubicBezTo>
                    <a:pt x="1076" y="438"/>
                    <a:pt x="1073" y="444"/>
                    <a:pt x="1070" y="449"/>
                  </a:cubicBezTo>
                  <a:cubicBezTo>
                    <a:pt x="1061" y="452"/>
                    <a:pt x="1052" y="454"/>
                    <a:pt x="1042" y="456"/>
                  </a:cubicBezTo>
                  <a:moveTo>
                    <a:pt x="1122" y="383"/>
                  </a:moveTo>
                  <a:cubicBezTo>
                    <a:pt x="1118" y="398"/>
                    <a:pt x="1115" y="412"/>
                    <a:pt x="1111" y="427"/>
                  </a:cubicBezTo>
                  <a:cubicBezTo>
                    <a:pt x="1110" y="433"/>
                    <a:pt x="1107" y="435"/>
                    <a:pt x="1102" y="438"/>
                  </a:cubicBezTo>
                  <a:cubicBezTo>
                    <a:pt x="1101" y="438"/>
                    <a:pt x="1100" y="439"/>
                    <a:pt x="1099" y="439"/>
                  </a:cubicBezTo>
                  <a:cubicBezTo>
                    <a:pt x="1102" y="431"/>
                    <a:pt x="1105" y="423"/>
                    <a:pt x="1107" y="416"/>
                  </a:cubicBezTo>
                  <a:cubicBezTo>
                    <a:pt x="1113" y="398"/>
                    <a:pt x="1118" y="380"/>
                    <a:pt x="1124" y="363"/>
                  </a:cubicBezTo>
                  <a:cubicBezTo>
                    <a:pt x="1124" y="362"/>
                    <a:pt x="1125" y="361"/>
                    <a:pt x="1125" y="360"/>
                  </a:cubicBezTo>
                  <a:cubicBezTo>
                    <a:pt x="1126" y="359"/>
                    <a:pt x="1127" y="359"/>
                    <a:pt x="1128" y="358"/>
                  </a:cubicBezTo>
                  <a:cubicBezTo>
                    <a:pt x="1127" y="367"/>
                    <a:pt x="1125" y="375"/>
                    <a:pt x="1122" y="3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4044950" y="-2862263"/>
              <a:ext cx="768350" cy="736600"/>
            </a:xfrm>
            <a:custGeom>
              <a:avLst/>
              <a:gdLst>
                <a:gd name="T0" fmla="*/ 19 w 205"/>
                <a:gd name="T1" fmla="*/ 99 h 196"/>
                <a:gd name="T2" fmla="*/ 20 w 205"/>
                <a:gd name="T3" fmla="*/ 97 h 196"/>
                <a:gd name="T4" fmla="*/ 33 w 205"/>
                <a:gd name="T5" fmla="*/ 97 h 196"/>
                <a:gd name="T6" fmla="*/ 51 w 205"/>
                <a:gd name="T7" fmla="*/ 114 h 196"/>
                <a:gd name="T8" fmla="*/ 52 w 205"/>
                <a:gd name="T9" fmla="*/ 106 h 196"/>
                <a:gd name="T10" fmla="*/ 62 w 205"/>
                <a:gd name="T11" fmla="*/ 109 h 196"/>
                <a:gd name="T12" fmla="*/ 66 w 205"/>
                <a:gd name="T13" fmla="*/ 113 h 196"/>
                <a:gd name="T14" fmla="*/ 76 w 205"/>
                <a:gd name="T15" fmla="*/ 125 h 196"/>
                <a:gd name="T16" fmla="*/ 82 w 205"/>
                <a:gd name="T17" fmla="*/ 137 h 196"/>
                <a:gd name="T18" fmla="*/ 80 w 205"/>
                <a:gd name="T19" fmla="*/ 128 h 196"/>
                <a:gd name="T20" fmla="*/ 90 w 205"/>
                <a:gd name="T21" fmla="*/ 145 h 196"/>
                <a:gd name="T22" fmla="*/ 95 w 205"/>
                <a:gd name="T23" fmla="*/ 161 h 196"/>
                <a:gd name="T24" fmla="*/ 104 w 205"/>
                <a:gd name="T25" fmla="*/ 193 h 196"/>
                <a:gd name="T26" fmla="*/ 112 w 205"/>
                <a:gd name="T27" fmla="*/ 194 h 196"/>
                <a:gd name="T28" fmla="*/ 124 w 205"/>
                <a:gd name="T29" fmla="*/ 181 h 196"/>
                <a:gd name="T30" fmla="*/ 128 w 205"/>
                <a:gd name="T31" fmla="*/ 185 h 196"/>
                <a:gd name="T32" fmla="*/ 195 w 205"/>
                <a:gd name="T33" fmla="*/ 100 h 196"/>
                <a:gd name="T34" fmla="*/ 192 w 205"/>
                <a:gd name="T35" fmla="*/ 58 h 196"/>
                <a:gd name="T36" fmla="*/ 177 w 205"/>
                <a:gd name="T37" fmla="*/ 110 h 196"/>
                <a:gd name="T38" fmla="*/ 173 w 205"/>
                <a:gd name="T39" fmla="*/ 22 h 196"/>
                <a:gd name="T40" fmla="*/ 174 w 205"/>
                <a:gd name="T41" fmla="*/ 113 h 196"/>
                <a:gd name="T42" fmla="*/ 164 w 205"/>
                <a:gd name="T43" fmla="*/ 73 h 196"/>
                <a:gd name="T44" fmla="*/ 158 w 205"/>
                <a:gd name="T45" fmla="*/ 24 h 196"/>
                <a:gd name="T46" fmla="*/ 157 w 205"/>
                <a:gd name="T47" fmla="*/ 111 h 196"/>
                <a:gd name="T48" fmla="*/ 155 w 205"/>
                <a:gd name="T49" fmla="*/ 132 h 196"/>
                <a:gd name="T50" fmla="*/ 140 w 205"/>
                <a:gd name="T51" fmla="*/ 155 h 196"/>
                <a:gd name="T52" fmla="*/ 141 w 205"/>
                <a:gd name="T53" fmla="*/ 87 h 196"/>
                <a:gd name="T54" fmla="*/ 132 w 205"/>
                <a:gd name="T55" fmla="*/ 31 h 196"/>
                <a:gd name="T56" fmla="*/ 137 w 205"/>
                <a:gd name="T57" fmla="*/ 134 h 196"/>
                <a:gd name="T58" fmla="*/ 135 w 205"/>
                <a:gd name="T59" fmla="*/ 161 h 196"/>
                <a:gd name="T60" fmla="*/ 125 w 205"/>
                <a:gd name="T61" fmla="*/ 37 h 196"/>
                <a:gd name="T62" fmla="*/ 123 w 205"/>
                <a:gd name="T63" fmla="*/ 44 h 196"/>
                <a:gd name="T64" fmla="*/ 116 w 205"/>
                <a:gd name="T65" fmla="*/ 178 h 196"/>
                <a:gd name="T66" fmla="*/ 99 w 205"/>
                <a:gd name="T67" fmla="*/ 12 h 196"/>
                <a:gd name="T68" fmla="*/ 110 w 205"/>
                <a:gd name="T69" fmla="*/ 102 h 196"/>
                <a:gd name="T70" fmla="*/ 106 w 205"/>
                <a:gd name="T71" fmla="*/ 150 h 196"/>
                <a:gd name="T72" fmla="*/ 98 w 205"/>
                <a:gd name="T73" fmla="*/ 24 h 196"/>
                <a:gd name="T74" fmla="*/ 98 w 205"/>
                <a:gd name="T75" fmla="*/ 44 h 196"/>
                <a:gd name="T76" fmla="*/ 98 w 205"/>
                <a:gd name="T77" fmla="*/ 129 h 196"/>
                <a:gd name="T78" fmla="*/ 83 w 205"/>
                <a:gd name="T79" fmla="*/ 2 h 196"/>
                <a:gd name="T80" fmla="*/ 91 w 205"/>
                <a:gd name="T81" fmla="*/ 109 h 196"/>
                <a:gd name="T82" fmla="*/ 76 w 205"/>
                <a:gd name="T83" fmla="*/ 71 h 196"/>
                <a:gd name="T84" fmla="*/ 63 w 205"/>
                <a:gd name="T85" fmla="*/ 21 h 196"/>
                <a:gd name="T86" fmla="*/ 75 w 205"/>
                <a:gd name="T87" fmla="*/ 101 h 196"/>
                <a:gd name="T88" fmla="*/ 61 w 205"/>
                <a:gd name="T89" fmla="*/ 70 h 196"/>
                <a:gd name="T90" fmla="*/ 53 w 205"/>
                <a:gd name="T91" fmla="*/ 26 h 196"/>
                <a:gd name="T92" fmla="*/ 51 w 205"/>
                <a:gd name="T93" fmla="*/ 92 h 196"/>
                <a:gd name="T94" fmla="*/ 39 w 205"/>
                <a:gd name="T95" fmla="*/ 36 h 196"/>
                <a:gd name="T96" fmla="*/ 35 w 205"/>
                <a:gd name="T97" fmla="*/ 84 h 196"/>
                <a:gd name="T98" fmla="*/ 23 w 205"/>
                <a:gd name="T99" fmla="*/ 16 h 196"/>
                <a:gd name="T100" fmla="*/ 20 w 205"/>
                <a:gd name="T101" fmla="*/ 71 h 196"/>
                <a:gd name="T102" fmla="*/ 2 w 205"/>
                <a:gd name="T103" fmla="*/ 27 h 196"/>
                <a:gd name="T104" fmla="*/ 14 w 205"/>
                <a:gd name="T105" fmla="*/ 59 h 196"/>
                <a:gd name="T106" fmla="*/ 0 w 205"/>
                <a:gd name="T107" fmla="*/ 5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 h="196">
                  <a:moveTo>
                    <a:pt x="0" y="58"/>
                  </a:moveTo>
                  <a:cubicBezTo>
                    <a:pt x="4" y="70"/>
                    <a:pt x="10" y="77"/>
                    <a:pt x="18" y="85"/>
                  </a:cubicBezTo>
                  <a:cubicBezTo>
                    <a:pt x="18" y="90"/>
                    <a:pt x="18" y="94"/>
                    <a:pt x="19" y="99"/>
                  </a:cubicBezTo>
                  <a:cubicBezTo>
                    <a:pt x="19" y="101"/>
                    <a:pt x="21" y="101"/>
                    <a:pt x="21" y="99"/>
                  </a:cubicBezTo>
                  <a:cubicBezTo>
                    <a:pt x="21" y="99"/>
                    <a:pt x="21" y="98"/>
                    <a:pt x="21" y="98"/>
                  </a:cubicBezTo>
                  <a:cubicBezTo>
                    <a:pt x="21" y="97"/>
                    <a:pt x="20" y="97"/>
                    <a:pt x="20" y="97"/>
                  </a:cubicBezTo>
                  <a:cubicBezTo>
                    <a:pt x="22" y="96"/>
                    <a:pt x="22" y="94"/>
                    <a:pt x="22" y="92"/>
                  </a:cubicBezTo>
                  <a:cubicBezTo>
                    <a:pt x="22" y="91"/>
                    <a:pt x="21" y="89"/>
                    <a:pt x="21" y="88"/>
                  </a:cubicBezTo>
                  <a:cubicBezTo>
                    <a:pt x="25" y="91"/>
                    <a:pt x="29" y="94"/>
                    <a:pt x="33" y="97"/>
                  </a:cubicBezTo>
                  <a:cubicBezTo>
                    <a:pt x="33" y="97"/>
                    <a:pt x="34" y="97"/>
                    <a:pt x="34" y="97"/>
                  </a:cubicBezTo>
                  <a:cubicBezTo>
                    <a:pt x="39" y="100"/>
                    <a:pt x="44" y="102"/>
                    <a:pt x="49" y="104"/>
                  </a:cubicBezTo>
                  <a:cubicBezTo>
                    <a:pt x="49" y="108"/>
                    <a:pt x="49" y="111"/>
                    <a:pt x="51" y="114"/>
                  </a:cubicBezTo>
                  <a:cubicBezTo>
                    <a:pt x="52" y="115"/>
                    <a:pt x="53" y="115"/>
                    <a:pt x="53" y="113"/>
                  </a:cubicBezTo>
                  <a:cubicBezTo>
                    <a:pt x="53" y="111"/>
                    <a:pt x="53" y="110"/>
                    <a:pt x="52" y="109"/>
                  </a:cubicBezTo>
                  <a:cubicBezTo>
                    <a:pt x="52" y="108"/>
                    <a:pt x="52" y="107"/>
                    <a:pt x="52" y="106"/>
                  </a:cubicBezTo>
                  <a:cubicBezTo>
                    <a:pt x="54" y="107"/>
                    <a:pt x="56" y="107"/>
                    <a:pt x="59" y="108"/>
                  </a:cubicBezTo>
                  <a:cubicBezTo>
                    <a:pt x="60" y="108"/>
                    <a:pt x="61" y="109"/>
                    <a:pt x="62" y="109"/>
                  </a:cubicBezTo>
                  <a:cubicBezTo>
                    <a:pt x="62" y="109"/>
                    <a:pt x="62" y="109"/>
                    <a:pt x="62" y="109"/>
                  </a:cubicBezTo>
                  <a:cubicBezTo>
                    <a:pt x="61" y="109"/>
                    <a:pt x="61" y="110"/>
                    <a:pt x="61" y="110"/>
                  </a:cubicBezTo>
                  <a:cubicBezTo>
                    <a:pt x="62" y="113"/>
                    <a:pt x="62" y="112"/>
                    <a:pt x="63" y="114"/>
                  </a:cubicBezTo>
                  <a:cubicBezTo>
                    <a:pt x="63" y="116"/>
                    <a:pt x="66" y="115"/>
                    <a:pt x="66" y="113"/>
                  </a:cubicBezTo>
                  <a:cubicBezTo>
                    <a:pt x="66" y="112"/>
                    <a:pt x="66" y="112"/>
                    <a:pt x="66" y="111"/>
                  </a:cubicBezTo>
                  <a:cubicBezTo>
                    <a:pt x="70" y="113"/>
                    <a:pt x="73" y="115"/>
                    <a:pt x="76" y="118"/>
                  </a:cubicBezTo>
                  <a:cubicBezTo>
                    <a:pt x="76" y="120"/>
                    <a:pt x="76" y="122"/>
                    <a:pt x="76" y="125"/>
                  </a:cubicBezTo>
                  <a:cubicBezTo>
                    <a:pt x="76" y="129"/>
                    <a:pt x="78" y="133"/>
                    <a:pt x="78" y="137"/>
                  </a:cubicBezTo>
                  <a:cubicBezTo>
                    <a:pt x="78" y="140"/>
                    <a:pt x="82" y="139"/>
                    <a:pt x="82" y="137"/>
                  </a:cubicBezTo>
                  <a:cubicBezTo>
                    <a:pt x="82" y="137"/>
                    <a:pt x="82" y="137"/>
                    <a:pt x="82" y="137"/>
                  </a:cubicBezTo>
                  <a:cubicBezTo>
                    <a:pt x="82" y="134"/>
                    <a:pt x="81" y="132"/>
                    <a:pt x="81" y="129"/>
                  </a:cubicBezTo>
                  <a:cubicBezTo>
                    <a:pt x="81" y="129"/>
                    <a:pt x="81" y="128"/>
                    <a:pt x="81" y="128"/>
                  </a:cubicBezTo>
                  <a:cubicBezTo>
                    <a:pt x="81" y="128"/>
                    <a:pt x="80" y="128"/>
                    <a:pt x="80" y="128"/>
                  </a:cubicBezTo>
                  <a:cubicBezTo>
                    <a:pt x="80" y="126"/>
                    <a:pt x="80" y="125"/>
                    <a:pt x="80" y="123"/>
                  </a:cubicBezTo>
                  <a:cubicBezTo>
                    <a:pt x="80" y="124"/>
                    <a:pt x="81" y="125"/>
                    <a:pt x="81" y="126"/>
                  </a:cubicBezTo>
                  <a:cubicBezTo>
                    <a:pt x="84" y="132"/>
                    <a:pt x="87" y="139"/>
                    <a:pt x="90" y="145"/>
                  </a:cubicBezTo>
                  <a:cubicBezTo>
                    <a:pt x="90" y="146"/>
                    <a:pt x="90" y="146"/>
                    <a:pt x="90" y="147"/>
                  </a:cubicBezTo>
                  <a:cubicBezTo>
                    <a:pt x="90" y="151"/>
                    <a:pt x="88" y="161"/>
                    <a:pt x="93" y="163"/>
                  </a:cubicBezTo>
                  <a:cubicBezTo>
                    <a:pt x="94" y="164"/>
                    <a:pt x="96" y="163"/>
                    <a:pt x="95" y="161"/>
                  </a:cubicBezTo>
                  <a:cubicBezTo>
                    <a:pt x="94" y="158"/>
                    <a:pt x="93" y="155"/>
                    <a:pt x="93" y="152"/>
                  </a:cubicBezTo>
                  <a:cubicBezTo>
                    <a:pt x="97" y="163"/>
                    <a:pt x="100" y="174"/>
                    <a:pt x="101" y="186"/>
                  </a:cubicBezTo>
                  <a:cubicBezTo>
                    <a:pt x="101" y="188"/>
                    <a:pt x="102" y="192"/>
                    <a:pt x="104" y="193"/>
                  </a:cubicBezTo>
                  <a:cubicBezTo>
                    <a:pt x="105" y="194"/>
                    <a:pt x="109" y="193"/>
                    <a:pt x="111" y="191"/>
                  </a:cubicBezTo>
                  <a:cubicBezTo>
                    <a:pt x="111" y="191"/>
                    <a:pt x="111" y="191"/>
                    <a:pt x="111" y="191"/>
                  </a:cubicBezTo>
                  <a:cubicBezTo>
                    <a:pt x="112" y="192"/>
                    <a:pt x="112" y="193"/>
                    <a:pt x="112" y="194"/>
                  </a:cubicBezTo>
                  <a:cubicBezTo>
                    <a:pt x="113" y="196"/>
                    <a:pt x="116" y="196"/>
                    <a:pt x="116" y="193"/>
                  </a:cubicBezTo>
                  <a:cubicBezTo>
                    <a:pt x="116" y="191"/>
                    <a:pt x="116" y="189"/>
                    <a:pt x="116" y="187"/>
                  </a:cubicBezTo>
                  <a:cubicBezTo>
                    <a:pt x="119" y="185"/>
                    <a:pt x="121" y="183"/>
                    <a:pt x="124" y="181"/>
                  </a:cubicBezTo>
                  <a:cubicBezTo>
                    <a:pt x="124" y="182"/>
                    <a:pt x="124" y="184"/>
                    <a:pt x="124" y="185"/>
                  </a:cubicBezTo>
                  <a:cubicBezTo>
                    <a:pt x="124" y="187"/>
                    <a:pt x="125" y="187"/>
                    <a:pt x="126" y="187"/>
                  </a:cubicBezTo>
                  <a:cubicBezTo>
                    <a:pt x="127" y="187"/>
                    <a:pt x="128" y="187"/>
                    <a:pt x="128" y="185"/>
                  </a:cubicBezTo>
                  <a:cubicBezTo>
                    <a:pt x="128" y="183"/>
                    <a:pt x="128" y="180"/>
                    <a:pt x="128" y="177"/>
                  </a:cubicBezTo>
                  <a:cubicBezTo>
                    <a:pt x="130" y="175"/>
                    <a:pt x="133" y="173"/>
                    <a:pt x="135" y="171"/>
                  </a:cubicBezTo>
                  <a:cubicBezTo>
                    <a:pt x="155" y="147"/>
                    <a:pt x="175" y="124"/>
                    <a:pt x="195" y="100"/>
                  </a:cubicBezTo>
                  <a:cubicBezTo>
                    <a:pt x="197" y="98"/>
                    <a:pt x="199" y="95"/>
                    <a:pt x="199" y="92"/>
                  </a:cubicBezTo>
                  <a:cubicBezTo>
                    <a:pt x="201" y="81"/>
                    <a:pt x="203" y="70"/>
                    <a:pt x="205" y="58"/>
                  </a:cubicBezTo>
                  <a:cubicBezTo>
                    <a:pt x="192" y="58"/>
                    <a:pt x="192" y="58"/>
                    <a:pt x="192" y="58"/>
                  </a:cubicBezTo>
                  <a:cubicBezTo>
                    <a:pt x="191" y="66"/>
                    <a:pt x="190" y="71"/>
                    <a:pt x="189" y="78"/>
                  </a:cubicBezTo>
                  <a:cubicBezTo>
                    <a:pt x="189" y="90"/>
                    <a:pt x="185" y="99"/>
                    <a:pt x="178" y="108"/>
                  </a:cubicBezTo>
                  <a:cubicBezTo>
                    <a:pt x="177" y="108"/>
                    <a:pt x="177" y="109"/>
                    <a:pt x="177" y="110"/>
                  </a:cubicBezTo>
                  <a:cubicBezTo>
                    <a:pt x="176" y="108"/>
                    <a:pt x="176" y="106"/>
                    <a:pt x="175" y="104"/>
                  </a:cubicBezTo>
                  <a:cubicBezTo>
                    <a:pt x="174" y="95"/>
                    <a:pt x="174" y="85"/>
                    <a:pt x="174" y="76"/>
                  </a:cubicBezTo>
                  <a:cubicBezTo>
                    <a:pt x="173" y="58"/>
                    <a:pt x="173" y="40"/>
                    <a:pt x="173" y="22"/>
                  </a:cubicBezTo>
                  <a:cubicBezTo>
                    <a:pt x="173" y="21"/>
                    <a:pt x="171" y="21"/>
                    <a:pt x="171" y="22"/>
                  </a:cubicBezTo>
                  <a:cubicBezTo>
                    <a:pt x="171" y="40"/>
                    <a:pt x="171" y="58"/>
                    <a:pt x="170" y="76"/>
                  </a:cubicBezTo>
                  <a:cubicBezTo>
                    <a:pt x="170" y="89"/>
                    <a:pt x="172" y="101"/>
                    <a:pt x="174" y="113"/>
                  </a:cubicBezTo>
                  <a:cubicBezTo>
                    <a:pt x="170" y="119"/>
                    <a:pt x="165" y="124"/>
                    <a:pt x="161" y="130"/>
                  </a:cubicBezTo>
                  <a:cubicBezTo>
                    <a:pt x="161" y="124"/>
                    <a:pt x="161" y="117"/>
                    <a:pt x="161" y="111"/>
                  </a:cubicBezTo>
                  <a:cubicBezTo>
                    <a:pt x="163" y="98"/>
                    <a:pt x="164" y="86"/>
                    <a:pt x="164" y="73"/>
                  </a:cubicBezTo>
                  <a:cubicBezTo>
                    <a:pt x="164" y="62"/>
                    <a:pt x="164" y="51"/>
                    <a:pt x="163" y="40"/>
                  </a:cubicBezTo>
                  <a:cubicBezTo>
                    <a:pt x="163" y="35"/>
                    <a:pt x="163" y="28"/>
                    <a:pt x="158" y="24"/>
                  </a:cubicBezTo>
                  <a:cubicBezTo>
                    <a:pt x="158" y="23"/>
                    <a:pt x="157" y="24"/>
                    <a:pt x="158" y="24"/>
                  </a:cubicBezTo>
                  <a:cubicBezTo>
                    <a:pt x="162" y="30"/>
                    <a:pt x="161" y="42"/>
                    <a:pt x="161" y="48"/>
                  </a:cubicBezTo>
                  <a:cubicBezTo>
                    <a:pt x="161" y="59"/>
                    <a:pt x="161" y="69"/>
                    <a:pt x="160" y="80"/>
                  </a:cubicBezTo>
                  <a:cubicBezTo>
                    <a:pt x="159" y="90"/>
                    <a:pt x="159" y="101"/>
                    <a:pt x="157" y="111"/>
                  </a:cubicBezTo>
                  <a:cubicBezTo>
                    <a:pt x="157" y="118"/>
                    <a:pt x="157" y="125"/>
                    <a:pt x="157" y="132"/>
                  </a:cubicBezTo>
                  <a:cubicBezTo>
                    <a:pt x="157" y="132"/>
                    <a:pt x="157" y="132"/>
                    <a:pt x="157" y="132"/>
                  </a:cubicBezTo>
                  <a:cubicBezTo>
                    <a:pt x="157" y="131"/>
                    <a:pt x="156" y="131"/>
                    <a:pt x="155" y="132"/>
                  </a:cubicBezTo>
                  <a:cubicBezTo>
                    <a:pt x="155" y="134"/>
                    <a:pt x="155" y="135"/>
                    <a:pt x="155" y="137"/>
                  </a:cubicBezTo>
                  <a:cubicBezTo>
                    <a:pt x="151" y="142"/>
                    <a:pt x="147" y="148"/>
                    <a:pt x="142" y="154"/>
                  </a:cubicBezTo>
                  <a:cubicBezTo>
                    <a:pt x="142" y="154"/>
                    <a:pt x="141" y="155"/>
                    <a:pt x="140" y="155"/>
                  </a:cubicBezTo>
                  <a:cubicBezTo>
                    <a:pt x="140" y="153"/>
                    <a:pt x="140" y="151"/>
                    <a:pt x="140" y="149"/>
                  </a:cubicBezTo>
                  <a:cubicBezTo>
                    <a:pt x="140" y="141"/>
                    <a:pt x="141" y="134"/>
                    <a:pt x="142" y="126"/>
                  </a:cubicBezTo>
                  <a:cubicBezTo>
                    <a:pt x="143" y="113"/>
                    <a:pt x="142" y="100"/>
                    <a:pt x="141" y="87"/>
                  </a:cubicBezTo>
                  <a:cubicBezTo>
                    <a:pt x="140" y="72"/>
                    <a:pt x="140" y="58"/>
                    <a:pt x="138" y="44"/>
                  </a:cubicBezTo>
                  <a:cubicBezTo>
                    <a:pt x="138" y="38"/>
                    <a:pt x="138" y="31"/>
                    <a:pt x="132" y="29"/>
                  </a:cubicBezTo>
                  <a:cubicBezTo>
                    <a:pt x="131" y="28"/>
                    <a:pt x="130" y="31"/>
                    <a:pt x="132" y="31"/>
                  </a:cubicBezTo>
                  <a:cubicBezTo>
                    <a:pt x="138" y="34"/>
                    <a:pt x="136" y="57"/>
                    <a:pt x="136" y="62"/>
                  </a:cubicBezTo>
                  <a:cubicBezTo>
                    <a:pt x="137" y="74"/>
                    <a:pt x="138" y="86"/>
                    <a:pt x="138" y="98"/>
                  </a:cubicBezTo>
                  <a:cubicBezTo>
                    <a:pt x="138" y="110"/>
                    <a:pt x="138" y="122"/>
                    <a:pt x="137" y="134"/>
                  </a:cubicBezTo>
                  <a:cubicBezTo>
                    <a:pt x="135" y="142"/>
                    <a:pt x="137" y="151"/>
                    <a:pt x="136" y="159"/>
                  </a:cubicBezTo>
                  <a:cubicBezTo>
                    <a:pt x="136" y="159"/>
                    <a:pt x="135" y="159"/>
                    <a:pt x="135" y="160"/>
                  </a:cubicBezTo>
                  <a:cubicBezTo>
                    <a:pt x="135" y="161"/>
                    <a:pt x="135" y="161"/>
                    <a:pt x="135" y="161"/>
                  </a:cubicBezTo>
                  <a:cubicBezTo>
                    <a:pt x="133" y="164"/>
                    <a:pt x="131" y="166"/>
                    <a:pt x="128" y="168"/>
                  </a:cubicBezTo>
                  <a:cubicBezTo>
                    <a:pt x="128" y="138"/>
                    <a:pt x="128" y="108"/>
                    <a:pt x="128" y="78"/>
                  </a:cubicBezTo>
                  <a:cubicBezTo>
                    <a:pt x="128" y="64"/>
                    <a:pt x="127" y="51"/>
                    <a:pt x="125" y="37"/>
                  </a:cubicBezTo>
                  <a:cubicBezTo>
                    <a:pt x="123" y="24"/>
                    <a:pt x="122" y="13"/>
                    <a:pt x="113" y="3"/>
                  </a:cubicBezTo>
                  <a:cubicBezTo>
                    <a:pt x="112" y="2"/>
                    <a:pt x="110" y="4"/>
                    <a:pt x="111" y="5"/>
                  </a:cubicBezTo>
                  <a:cubicBezTo>
                    <a:pt x="121" y="15"/>
                    <a:pt x="121" y="31"/>
                    <a:pt x="123" y="44"/>
                  </a:cubicBezTo>
                  <a:cubicBezTo>
                    <a:pt x="126" y="59"/>
                    <a:pt x="124" y="75"/>
                    <a:pt x="124" y="89"/>
                  </a:cubicBezTo>
                  <a:cubicBezTo>
                    <a:pt x="124" y="117"/>
                    <a:pt x="124" y="144"/>
                    <a:pt x="124" y="172"/>
                  </a:cubicBezTo>
                  <a:cubicBezTo>
                    <a:pt x="121" y="174"/>
                    <a:pt x="119" y="176"/>
                    <a:pt x="116" y="178"/>
                  </a:cubicBezTo>
                  <a:cubicBezTo>
                    <a:pt x="116" y="150"/>
                    <a:pt x="116" y="122"/>
                    <a:pt x="113" y="94"/>
                  </a:cubicBezTo>
                  <a:cubicBezTo>
                    <a:pt x="112" y="79"/>
                    <a:pt x="109" y="64"/>
                    <a:pt x="107" y="49"/>
                  </a:cubicBezTo>
                  <a:cubicBezTo>
                    <a:pt x="105" y="37"/>
                    <a:pt x="105" y="22"/>
                    <a:pt x="99" y="12"/>
                  </a:cubicBezTo>
                  <a:cubicBezTo>
                    <a:pt x="98" y="11"/>
                    <a:pt x="97" y="11"/>
                    <a:pt x="97" y="12"/>
                  </a:cubicBezTo>
                  <a:cubicBezTo>
                    <a:pt x="103" y="24"/>
                    <a:pt x="103" y="40"/>
                    <a:pt x="105" y="53"/>
                  </a:cubicBezTo>
                  <a:cubicBezTo>
                    <a:pt x="107" y="69"/>
                    <a:pt x="109" y="85"/>
                    <a:pt x="110" y="102"/>
                  </a:cubicBezTo>
                  <a:cubicBezTo>
                    <a:pt x="111" y="117"/>
                    <a:pt x="112" y="132"/>
                    <a:pt x="112" y="147"/>
                  </a:cubicBezTo>
                  <a:cubicBezTo>
                    <a:pt x="112" y="154"/>
                    <a:pt x="112" y="160"/>
                    <a:pt x="112" y="167"/>
                  </a:cubicBezTo>
                  <a:cubicBezTo>
                    <a:pt x="110" y="161"/>
                    <a:pt x="108" y="156"/>
                    <a:pt x="106" y="150"/>
                  </a:cubicBezTo>
                  <a:cubicBezTo>
                    <a:pt x="106" y="143"/>
                    <a:pt x="106" y="137"/>
                    <a:pt x="106" y="130"/>
                  </a:cubicBezTo>
                  <a:cubicBezTo>
                    <a:pt x="106" y="111"/>
                    <a:pt x="107" y="92"/>
                    <a:pt x="104" y="74"/>
                  </a:cubicBezTo>
                  <a:cubicBezTo>
                    <a:pt x="102" y="57"/>
                    <a:pt x="101" y="41"/>
                    <a:pt x="98" y="24"/>
                  </a:cubicBezTo>
                  <a:cubicBezTo>
                    <a:pt x="97" y="18"/>
                    <a:pt x="96" y="6"/>
                    <a:pt x="88" y="5"/>
                  </a:cubicBezTo>
                  <a:cubicBezTo>
                    <a:pt x="87" y="5"/>
                    <a:pt x="86" y="7"/>
                    <a:pt x="88" y="7"/>
                  </a:cubicBezTo>
                  <a:cubicBezTo>
                    <a:pt x="96" y="8"/>
                    <a:pt x="98" y="37"/>
                    <a:pt x="98" y="44"/>
                  </a:cubicBezTo>
                  <a:cubicBezTo>
                    <a:pt x="100" y="61"/>
                    <a:pt x="102" y="78"/>
                    <a:pt x="103" y="95"/>
                  </a:cubicBezTo>
                  <a:cubicBezTo>
                    <a:pt x="103" y="110"/>
                    <a:pt x="103" y="125"/>
                    <a:pt x="102" y="140"/>
                  </a:cubicBezTo>
                  <a:cubicBezTo>
                    <a:pt x="101" y="136"/>
                    <a:pt x="100" y="133"/>
                    <a:pt x="98" y="129"/>
                  </a:cubicBezTo>
                  <a:cubicBezTo>
                    <a:pt x="97" y="126"/>
                    <a:pt x="96" y="123"/>
                    <a:pt x="94" y="120"/>
                  </a:cubicBezTo>
                  <a:cubicBezTo>
                    <a:pt x="94" y="111"/>
                    <a:pt x="94" y="102"/>
                    <a:pt x="93" y="92"/>
                  </a:cubicBezTo>
                  <a:cubicBezTo>
                    <a:pt x="90" y="62"/>
                    <a:pt x="88" y="32"/>
                    <a:pt x="83" y="2"/>
                  </a:cubicBezTo>
                  <a:cubicBezTo>
                    <a:pt x="83" y="0"/>
                    <a:pt x="81" y="1"/>
                    <a:pt x="81" y="2"/>
                  </a:cubicBezTo>
                  <a:cubicBezTo>
                    <a:pt x="83" y="20"/>
                    <a:pt x="86" y="38"/>
                    <a:pt x="87" y="57"/>
                  </a:cubicBezTo>
                  <a:cubicBezTo>
                    <a:pt x="88" y="74"/>
                    <a:pt x="91" y="91"/>
                    <a:pt x="91" y="109"/>
                  </a:cubicBezTo>
                  <a:cubicBezTo>
                    <a:pt x="91" y="111"/>
                    <a:pt x="91" y="113"/>
                    <a:pt x="91" y="115"/>
                  </a:cubicBezTo>
                  <a:cubicBezTo>
                    <a:pt x="87" y="110"/>
                    <a:pt x="84" y="106"/>
                    <a:pt x="79" y="103"/>
                  </a:cubicBezTo>
                  <a:cubicBezTo>
                    <a:pt x="78" y="93"/>
                    <a:pt x="78" y="82"/>
                    <a:pt x="76" y="71"/>
                  </a:cubicBezTo>
                  <a:cubicBezTo>
                    <a:pt x="75" y="60"/>
                    <a:pt x="73" y="49"/>
                    <a:pt x="71" y="38"/>
                  </a:cubicBezTo>
                  <a:cubicBezTo>
                    <a:pt x="70" y="32"/>
                    <a:pt x="69" y="24"/>
                    <a:pt x="65" y="19"/>
                  </a:cubicBezTo>
                  <a:cubicBezTo>
                    <a:pt x="64" y="19"/>
                    <a:pt x="63" y="20"/>
                    <a:pt x="63" y="21"/>
                  </a:cubicBezTo>
                  <a:cubicBezTo>
                    <a:pt x="68" y="26"/>
                    <a:pt x="68" y="40"/>
                    <a:pt x="69" y="47"/>
                  </a:cubicBezTo>
                  <a:cubicBezTo>
                    <a:pt x="70" y="57"/>
                    <a:pt x="73" y="67"/>
                    <a:pt x="74" y="77"/>
                  </a:cubicBezTo>
                  <a:cubicBezTo>
                    <a:pt x="75" y="85"/>
                    <a:pt x="75" y="93"/>
                    <a:pt x="75" y="101"/>
                  </a:cubicBezTo>
                  <a:cubicBezTo>
                    <a:pt x="72" y="99"/>
                    <a:pt x="68" y="98"/>
                    <a:pt x="64" y="96"/>
                  </a:cubicBezTo>
                  <a:cubicBezTo>
                    <a:pt x="64" y="96"/>
                    <a:pt x="63" y="96"/>
                    <a:pt x="62" y="96"/>
                  </a:cubicBezTo>
                  <a:cubicBezTo>
                    <a:pt x="61" y="87"/>
                    <a:pt x="63" y="79"/>
                    <a:pt x="61" y="70"/>
                  </a:cubicBezTo>
                  <a:cubicBezTo>
                    <a:pt x="60" y="63"/>
                    <a:pt x="60" y="56"/>
                    <a:pt x="60" y="48"/>
                  </a:cubicBezTo>
                  <a:cubicBezTo>
                    <a:pt x="59" y="40"/>
                    <a:pt x="57" y="33"/>
                    <a:pt x="55" y="26"/>
                  </a:cubicBezTo>
                  <a:cubicBezTo>
                    <a:pt x="55" y="24"/>
                    <a:pt x="53" y="25"/>
                    <a:pt x="53" y="26"/>
                  </a:cubicBezTo>
                  <a:cubicBezTo>
                    <a:pt x="56" y="42"/>
                    <a:pt x="57" y="58"/>
                    <a:pt x="58" y="73"/>
                  </a:cubicBezTo>
                  <a:cubicBezTo>
                    <a:pt x="59" y="81"/>
                    <a:pt x="58" y="88"/>
                    <a:pt x="59" y="95"/>
                  </a:cubicBezTo>
                  <a:cubicBezTo>
                    <a:pt x="56" y="94"/>
                    <a:pt x="53" y="93"/>
                    <a:pt x="51" y="92"/>
                  </a:cubicBezTo>
                  <a:cubicBezTo>
                    <a:pt x="50" y="86"/>
                    <a:pt x="49" y="80"/>
                    <a:pt x="48" y="74"/>
                  </a:cubicBezTo>
                  <a:cubicBezTo>
                    <a:pt x="47" y="61"/>
                    <a:pt x="44" y="48"/>
                    <a:pt x="41" y="36"/>
                  </a:cubicBezTo>
                  <a:cubicBezTo>
                    <a:pt x="41" y="34"/>
                    <a:pt x="39" y="35"/>
                    <a:pt x="39" y="36"/>
                  </a:cubicBezTo>
                  <a:cubicBezTo>
                    <a:pt x="43" y="52"/>
                    <a:pt x="45" y="68"/>
                    <a:pt x="47" y="84"/>
                  </a:cubicBezTo>
                  <a:cubicBezTo>
                    <a:pt x="47" y="86"/>
                    <a:pt x="47" y="88"/>
                    <a:pt x="47" y="90"/>
                  </a:cubicBezTo>
                  <a:cubicBezTo>
                    <a:pt x="43" y="88"/>
                    <a:pt x="39" y="86"/>
                    <a:pt x="35" y="84"/>
                  </a:cubicBezTo>
                  <a:cubicBezTo>
                    <a:pt x="34" y="76"/>
                    <a:pt x="32" y="67"/>
                    <a:pt x="31" y="59"/>
                  </a:cubicBezTo>
                  <a:cubicBezTo>
                    <a:pt x="29" y="45"/>
                    <a:pt x="25" y="30"/>
                    <a:pt x="25" y="16"/>
                  </a:cubicBezTo>
                  <a:cubicBezTo>
                    <a:pt x="25" y="15"/>
                    <a:pt x="23" y="15"/>
                    <a:pt x="23" y="16"/>
                  </a:cubicBezTo>
                  <a:cubicBezTo>
                    <a:pt x="23" y="29"/>
                    <a:pt x="26" y="42"/>
                    <a:pt x="28" y="54"/>
                  </a:cubicBezTo>
                  <a:cubicBezTo>
                    <a:pt x="29" y="63"/>
                    <a:pt x="30" y="72"/>
                    <a:pt x="31" y="81"/>
                  </a:cubicBezTo>
                  <a:cubicBezTo>
                    <a:pt x="27" y="78"/>
                    <a:pt x="23" y="75"/>
                    <a:pt x="20" y="71"/>
                  </a:cubicBezTo>
                  <a:cubicBezTo>
                    <a:pt x="19" y="64"/>
                    <a:pt x="17" y="58"/>
                    <a:pt x="14" y="51"/>
                  </a:cubicBezTo>
                  <a:cubicBezTo>
                    <a:pt x="12" y="45"/>
                    <a:pt x="10" y="39"/>
                    <a:pt x="7" y="33"/>
                  </a:cubicBezTo>
                  <a:cubicBezTo>
                    <a:pt x="6" y="30"/>
                    <a:pt x="5" y="28"/>
                    <a:pt x="2" y="27"/>
                  </a:cubicBezTo>
                  <a:cubicBezTo>
                    <a:pt x="1" y="27"/>
                    <a:pt x="1" y="28"/>
                    <a:pt x="2" y="29"/>
                  </a:cubicBezTo>
                  <a:cubicBezTo>
                    <a:pt x="5" y="30"/>
                    <a:pt x="6" y="37"/>
                    <a:pt x="7" y="40"/>
                  </a:cubicBezTo>
                  <a:cubicBezTo>
                    <a:pt x="9" y="47"/>
                    <a:pt x="12" y="53"/>
                    <a:pt x="14" y="59"/>
                  </a:cubicBezTo>
                  <a:cubicBezTo>
                    <a:pt x="14" y="62"/>
                    <a:pt x="15" y="64"/>
                    <a:pt x="15" y="66"/>
                  </a:cubicBezTo>
                  <a:cubicBezTo>
                    <a:pt x="13" y="63"/>
                    <a:pt x="12" y="62"/>
                    <a:pt x="10" y="58"/>
                  </a:cubicBezTo>
                  <a:lnTo>
                    <a:pt x="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58737" y="-669926"/>
              <a:ext cx="520700" cy="255588"/>
            </a:xfrm>
            <a:custGeom>
              <a:avLst/>
              <a:gdLst>
                <a:gd name="T0" fmla="*/ 29 w 139"/>
                <a:gd name="T1" fmla="*/ 64 h 68"/>
                <a:gd name="T2" fmla="*/ 72 w 139"/>
                <a:gd name="T3" fmla="*/ 49 h 68"/>
                <a:gd name="T4" fmla="*/ 85 w 139"/>
                <a:gd name="T5" fmla="*/ 33 h 68"/>
                <a:gd name="T6" fmla="*/ 107 w 139"/>
                <a:gd name="T7" fmla="*/ 19 h 68"/>
                <a:gd name="T8" fmla="*/ 139 w 139"/>
                <a:gd name="T9" fmla="*/ 6 h 68"/>
                <a:gd name="T10" fmla="*/ 122 w 139"/>
                <a:gd name="T11" fmla="*/ 3 h 68"/>
                <a:gd name="T12" fmla="*/ 67 w 139"/>
                <a:gd name="T13" fmla="*/ 36 h 68"/>
                <a:gd name="T14" fmla="*/ 57 w 139"/>
                <a:gd name="T15" fmla="*/ 46 h 68"/>
                <a:gd name="T16" fmla="*/ 32 w 139"/>
                <a:gd name="T17" fmla="*/ 57 h 68"/>
                <a:gd name="T18" fmla="*/ 0 w 139"/>
                <a:gd name="T19" fmla="*/ 61 h 68"/>
                <a:gd name="T20" fmla="*/ 0 w 139"/>
                <a:gd name="T21" fmla="*/ 68 h 68"/>
                <a:gd name="T22" fmla="*/ 29 w 139"/>
                <a:gd name="T23"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68">
                  <a:moveTo>
                    <a:pt x="29" y="64"/>
                  </a:moveTo>
                  <a:cubicBezTo>
                    <a:pt x="46" y="67"/>
                    <a:pt x="60" y="61"/>
                    <a:pt x="72" y="49"/>
                  </a:cubicBezTo>
                  <a:cubicBezTo>
                    <a:pt x="77" y="44"/>
                    <a:pt x="81" y="38"/>
                    <a:pt x="85" y="33"/>
                  </a:cubicBezTo>
                  <a:cubicBezTo>
                    <a:pt x="91" y="26"/>
                    <a:pt x="98" y="22"/>
                    <a:pt x="107" y="19"/>
                  </a:cubicBezTo>
                  <a:cubicBezTo>
                    <a:pt x="117" y="16"/>
                    <a:pt x="128" y="11"/>
                    <a:pt x="139" y="6"/>
                  </a:cubicBezTo>
                  <a:cubicBezTo>
                    <a:pt x="133" y="0"/>
                    <a:pt x="127" y="2"/>
                    <a:pt x="122" y="3"/>
                  </a:cubicBezTo>
                  <a:cubicBezTo>
                    <a:pt x="100" y="7"/>
                    <a:pt x="79" y="15"/>
                    <a:pt x="67" y="36"/>
                  </a:cubicBezTo>
                  <a:cubicBezTo>
                    <a:pt x="65" y="40"/>
                    <a:pt x="61" y="44"/>
                    <a:pt x="57" y="46"/>
                  </a:cubicBezTo>
                  <a:cubicBezTo>
                    <a:pt x="49" y="51"/>
                    <a:pt x="41" y="55"/>
                    <a:pt x="32" y="57"/>
                  </a:cubicBezTo>
                  <a:cubicBezTo>
                    <a:pt x="21" y="60"/>
                    <a:pt x="12" y="60"/>
                    <a:pt x="0" y="61"/>
                  </a:cubicBezTo>
                  <a:cubicBezTo>
                    <a:pt x="0" y="68"/>
                    <a:pt x="0" y="68"/>
                    <a:pt x="0" y="68"/>
                  </a:cubicBezTo>
                  <a:cubicBezTo>
                    <a:pt x="8" y="64"/>
                    <a:pt x="19" y="63"/>
                    <a:pt x="29" y="6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58737" y="-1019176"/>
              <a:ext cx="360363" cy="206375"/>
            </a:xfrm>
            <a:custGeom>
              <a:avLst/>
              <a:gdLst>
                <a:gd name="T0" fmla="*/ 80 w 96"/>
                <a:gd name="T1" fmla="*/ 28 h 55"/>
                <a:gd name="T2" fmla="*/ 93 w 96"/>
                <a:gd name="T3" fmla="*/ 0 h 55"/>
                <a:gd name="T4" fmla="*/ 70 w 96"/>
                <a:gd name="T5" fmla="*/ 22 h 55"/>
                <a:gd name="T6" fmla="*/ 52 w 96"/>
                <a:gd name="T7" fmla="*/ 31 h 55"/>
                <a:gd name="T8" fmla="*/ 0 w 96"/>
                <a:gd name="T9" fmla="*/ 47 h 55"/>
                <a:gd name="T10" fmla="*/ 0 w 96"/>
                <a:gd name="T11" fmla="*/ 55 h 55"/>
                <a:gd name="T12" fmla="*/ 32 w 96"/>
                <a:gd name="T13" fmla="*/ 50 h 55"/>
                <a:gd name="T14" fmla="*/ 80 w 96"/>
                <a:gd name="T15" fmla="*/ 28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55">
                  <a:moveTo>
                    <a:pt x="80" y="28"/>
                  </a:moveTo>
                  <a:cubicBezTo>
                    <a:pt x="89" y="21"/>
                    <a:pt x="96" y="12"/>
                    <a:pt x="93" y="0"/>
                  </a:cubicBezTo>
                  <a:cubicBezTo>
                    <a:pt x="85" y="7"/>
                    <a:pt x="78" y="15"/>
                    <a:pt x="70" y="22"/>
                  </a:cubicBezTo>
                  <a:cubicBezTo>
                    <a:pt x="64" y="26"/>
                    <a:pt x="58" y="29"/>
                    <a:pt x="52" y="31"/>
                  </a:cubicBezTo>
                  <a:cubicBezTo>
                    <a:pt x="35" y="37"/>
                    <a:pt x="16" y="42"/>
                    <a:pt x="0" y="47"/>
                  </a:cubicBezTo>
                  <a:cubicBezTo>
                    <a:pt x="0" y="55"/>
                    <a:pt x="0" y="55"/>
                    <a:pt x="0" y="55"/>
                  </a:cubicBezTo>
                  <a:cubicBezTo>
                    <a:pt x="12" y="53"/>
                    <a:pt x="21" y="51"/>
                    <a:pt x="32" y="50"/>
                  </a:cubicBezTo>
                  <a:cubicBezTo>
                    <a:pt x="50" y="46"/>
                    <a:pt x="65" y="39"/>
                    <a:pt x="8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1"/>
            <p:cNvSpPr/>
            <p:nvPr/>
          </p:nvSpPr>
          <p:spPr bwMode="auto">
            <a:xfrm>
              <a:off x="58737" y="-788988"/>
              <a:ext cx="341313" cy="152400"/>
            </a:xfrm>
            <a:custGeom>
              <a:avLst/>
              <a:gdLst>
                <a:gd name="T0" fmla="*/ 91 w 91"/>
                <a:gd name="T1" fmla="*/ 0 h 41"/>
                <a:gd name="T2" fmla="*/ 85 w 91"/>
                <a:gd name="T3" fmla="*/ 1 h 41"/>
                <a:gd name="T4" fmla="*/ 74 w 91"/>
                <a:gd name="T5" fmla="*/ 13 h 41"/>
                <a:gd name="T6" fmla="*/ 40 w 91"/>
                <a:gd name="T7" fmla="*/ 30 h 41"/>
                <a:gd name="T8" fmla="*/ 9 w 91"/>
                <a:gd name="T9" fmla="*/ 34 h 41"/>
                <a:gd name="T10" fmla="*/ 0 w 91"/>
                <a:gd name="T11" fmla="*/ 35 h 41"/>
                <a:gd name="T12" fmla="*/ 0 w 91"/>
                <a:gd name="T13" fmla="*/ 41 h 41"/>
                <a:gd name="T14" fmla="*/ 45 w 91"/>
                <a:gd name="T15" fmla="*/ 37 h 41"/>
                <a:gd name="T16" fmla="*/ 91 w 9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41">
                  <a:moveTo>
                    <a:pt x="91" y="0"/>
                  </a:moveTo>
                  <a:cubicBezTo>
                    <a:pt x="88" y="1"/>
                    <a:pt x="86" y="0"/>
                    <a:pt x="85" y="1"/>
                  </a:cubicBezTo>
                  <a:cubicBezTo>
                    <a:pt x="81" y="5"/>
                    <a:pt x="77" y="8"/>
                    <a:pt x="74" y="13"/>
                  </a:cubicBezTo>
                  <a:cubicBezTo>
                    <a:pt x="66" y="24"/>
                    <a:pt x="55" y="30"/>
                    <a:pt x="40" y="30"/>
                  </a:cubicBezTo>
                  <a:cubicBezTo>
                    <a:pt x="30" y="30"/>
                    <a:pt x="19" y="33"/>
                    <a:pt x="9" y="34"/>
                  </a:cubicBezTo>
                  <a:cubicBezTo>
                    <a:pt x="6" y="35"/>
                    <a:pt x="4" y="35"/>
                    <a:pt x="0" y="35"/>
                  </a:cubicBezTo>
                  <a:cubicBezTo>
                    <a:pt x="0" y="41"/>
                    <a:pt x="0" y="41"/>
                    <a:pt x="0" y="41"/>
                  </a:cubicBezTo>
                  <a:cubicBezTo>
                    <a:pt x="16" y="39"/>
                    <a:pt x="30" y="38"/>
                    <a:pt x="45" y="37"/>
                  </a:cubicBezTo>
                  <a:cubicBezTo>
                    <a:pt x="64" y="37"/>
                    <a:pt x="85" y="21"/>
                    <a:pt x="9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2"/>
            <p:cNvSpPr/>
            <p:nvPr/>
          </p:nvSpPr>
          <p:spPr bwMode="auto">
            <a:xfrm>
              <a:off x="58737" y="-1176338"/>
              <a:ext cx="228600" cy="82550"/>
            </a:xfrm>
            <a:custGeom>
              <a:avLst/>
              <a:gdLst>
                <a:gd name="T0" fmla="*/ 46 w 61"/>
                <a:gd name="T1" fmla="*/ 14 h 22"/>
                <a:gd name="T2" fmla="*/ 61 w 61"/>
                <a:gd name="T3" fmla="*/ 0 h 22"/>
                <a:gd name="T4" fmla="*/ 0 w 61"/>
                <a:gd name="T5" fmla="*/ 16 h 22"/>
                <a:gd name="T6" fmla="*/ 0 w 61"/>
                <a:gd name="T7" fmla="*/ 22 h 22"/>
                <a:gd name="T8" fmla="*/ 11 w 61"/>
                <a:gd name="T9" fmla="*/ 19 h 22"/>
                <a:gd name="T10" fmla="*/ 46 w 61"/>
                <a:gd name="T11" fmla="*/ 14 h 22"/>
              </a:gdLst>
              <a:ahLst/>
              <a:cxnLst>
                <a:cxn ang="0">
                  <a:pos x="T0" y="T1"/>
                </a:cxn>
                <a:cxn ang="0">
                  <a:pos x="T2" y="T3"/>
                </a:cxn>
                <a:cxn ang="0">
                  <a:pos x="T4" y="T5"/>
                </a:cxn>
                <a:cxn ang="0">
                  <a:pos x="T6" y="T7"/>
                </a:cxn>
                <a:cxn ang="0">
                  <a:pos x="T8" y="T9"/>
                </a:cxn>
                <a:cxn ang="0">
                  <a:pos x="T10" y="T11"/>
                </a:cxn>
              </a:cxnLst>
              <a:rect l="0" t="0" r="r" b="b"/>
              <a:pathLst>
                <a:path w="61" h="22">
                  <a:moveTo>
                    <a:pt x="46" y="14"/>
                  </a:moveTo>
                  <a:cubicBezTo>
                    <a:pt x="56" y="12"/>
                    <a:pt x="60" y="9"/>
                    <a:pt x="61" y="0"/>
                  </a:cubicBezTo>
                  <a:cubicBezTo>
                    <a:pt x="41" y="5"/>
                    <a:pt x="20" y="11"/>
                    <a:pt x="0" y="16"/>
                  </a:cubicBezTo>
                  <a:cubicBezTo>
                    <a:pt x="0" y="22"/>
                    <a:pt x="0" y="22"/>
                    <a:pt x="0" y="22"/>
                  </a:cubicBezTo>
                  <a:cubicBezTo>
                    <a:pt x="4" y="21"/>
                    <a:pt x="7" y="19"/>
                    <a:pt x="11" y="19"/>
                  </a:cubicBezTo>
                  <a:cubicBezTo>
                    <a:pt x="23" y="17"/>
                    <a:pt x="34" y="16"/>
                    <a:pt x="46"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3"/>
            <p:cNvSpPr/>
            <p:nvPr/>
          </p:nvSpPr>
          <p:spPr bwMode="auto">
            <a:xfrm>
              <a:off x="58737" y="-1385888"/>
              <a:ext cx="165100" cy="96838"/>
            </a:xfrm>
            <a:custGeom>
              <a:avLst/>
              <a:gdLst>
                <a:gd name="T0" fmla="*/ 44 w 44"/>
                <a:gd name="T1" fmla="*/ 0 h 26"/>
                <a:gd name="T2" fmla="*/ 0 w 44"/>
                <a:gd name="T3" fmla="*/ 15 h 26"/>
                <a:gd name="T4" fmla="*/ 0 w 44"/>
                <a:gd name="T5" fmla="*/ 26 h 26"/>
                <a:gd name="T6" fmla="*/ 44 w 44"/>
                <a:gd name="T7" fmla="*/ 0 h 26"/>
              </a:gdLst>
              <a:ahLst/>
              <a:cxnLst>
                <a:cxn ang="0">
                  <a:pos x="T0" y="T1"/>
                </a:cxn>
                <a:cxn ang="0">
                  <a:pos x="T2" y="T3"/>
                </a:cxn>
                <a:cxn ang="0">
                  <a:pos x="T4" y="T5"/>
                </a:cxn>
                <a:cxn ang="0">
                  <a:pos x="T6" y="T7"/>
                </a:cxn>
              </a:cxnLst>
              <a:rect l="0" t="0" r="r" b="b"/>
              <a:pathLst>
                <a:path w="44" h="26">
                  <a:moveTo>
                    <a:pt x="44" y="0"/>
                  </a:moveTo>
                  <a:cubicBezTo>
                    <a:pt x="28" y="2"/>
                    <a:pt x="16" y="11"/>
                    <a:pt x="0" y="15"/>
                  </a:cubicBezTo>
                  <a:cubicBezTo>
                    <a:pt x="0" y="26"/>
                    <a:pt x="0" y="26"/>
                    <a:pt x="0" y="26"/>
                  </a:cubicBezTo>
                  <a:cubicBezTo>
                    <a:pt x="28" y="16"/>
                    <a:pt x="39" y="10"/>
                    <a:pt x="4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a:spLocks noEditPoints="1"/>
            </p:cNvSpPr>
            <p:nvPr/>
          </p:nvSpPr>
          <p:spPr bwMode="auto">
            <a:xfrm>
              <a:off x="636587" y="5200650"/>
              <a:ext cx="5243513" cy="2489200"/>
            </a:xfrm>
            <a:custGeom>
              <a:avLst/>
              <a:gdLst>
                <a:gd name="T0" fmla="*/ 814 w 1397"/>
                <a:gd name="T1" fmla="*/ 201 h 663"/>
                <a:gd name="T2" fmla="*/ 62 w 1397"/>
                <a:gd name="T3" fmla="*/ 651 h 663"/>
                <a:gd name="T4" fmla="*/ 180 w 1397"/>
                <a:gd name="T5" fmla="*/ 629 h 663"/>
                <a:gd name="T6" fmla="*/ 287 w 1397"/>
                <a:gd name="T7" fmla="*/ 582 h 663"/>
                <a:gd name="T8" fmla="*/ 1001 w 1397"/>
                <a:gd name="T9" fmla="*/ 286 h 663"/>
                <a:gd name="T10" fmla="*/ 1276 w 1397"/>
                <a:gd name="T11" fmla="*/ 192 h 663"/>
                <a:gd name="T12" fmla="*/ 1061 w 1397"/>
                <a:gd name="T13" fmla="*/ 206 h 663"/>
                <a:gd name="T14" fmla="*/ 1033 w 1397"/>
                <a:gd name="T15" fmla="*/ 197 h 663"/>
                <a:gd name="T16" fmla="*/ 1008 w 1397"/>
                <a:gd name="T17" fmla="*/ 215 h 663"/>
                <a:gd name="T18" fmla="*/ 975 w 1397"/>
                <a:gd name="T19" fmla="*/ 196 h 663"/>
                <a:gd name="T20" fmla="*/ 1106 w 1397"/>
                <a:gd name="T21" fmla="*/ 162 h 663"/>
                <a:gd name="T22" fmla="*/ 1201 w 1397"/>
                <a:gd name="T23" fmla="*/ 171 h 663"/>
                <a:gd name="T24" fmla="*/ 1163 w 1397"/>
                <a:gd name="T25" fmla="*/ 171 h 663"/>
                <a:gd name="T26" fmla="*/ 1108 w 1397"/>
                <a:gd name="T27" fmla="*/ 180 h 663"/>
                <a:gd name="T28" fmla="*/ 1115 w 1397"/>
                <a:gd name="T29" fmla="*/ 200 h 663"/>
                <a:gd name="T30" fmla="*/ 1128 w 1397"/>
                <a:gd name="T31" fmla="*/ 154 h 663"/>
                <a:gd name="T32" fmla="*/ 1082 w 1397"/>
                <a:gd name="T33" fmla="*/ 196 h 663"/>
                <a:gd name="T34" fmla="*/ 1048 w 1397"/>
                <a:gd name="T35" fmla="*/ 241 h 663"/>
                <a:gd name="T36" fmla="*/ 1030 w 1397"/>
                <a:gd name="T37" fmla="*/ 200 h 663"/>
                <a:gd name="T38" fmla="*/ 1048 w 1397"/>
                <a:gd name="T39" fmla="*/ 209 h 663"/>
                <a:gd name="T40" fmla="*/ 935 w 1397"/>
                <a:gd name="T41" fmla="*/ 212 h 663"/>
                <a:gd name="T42" fmla="*/ 869 w 1397"/>
                <a:gd name="T43" fmla="*/ 199 h 663"/>
                <a:gd name="T44" fmla="*/ 362 w 1397"/>
                <a:gd name="T45" fmla="*/ 503 h 663"/>
                <a:gd name="T46" fmla="*/ 447 w 1397"/>
                <a:gd name="T47" fmla="*/ 495 h 663"/>
                <a:gd name="T48" fmla="*/ 466 w 1397"/>
                <a:gd name="T49" fmla="*/ 488 h 663"/>
                <a:gd name="T50" fmla="*/ 404 w 1397"/>
                <a:gd name="T51" fmla="*/ 519 h 663"/>
                <a:gd name="T52" fmla="*/ 339 w 1397"/>
                <a:gd name="T53" fmla="*/ 543 h 663"/>
                <a:gd name="T54" fmla="*/ 493 w 1397"/>
                <a:gd name="T55" fmla="*/ 484 h 663"/>
                <a:gd name="T56" fmla="*/ 514 w 1397"/>
                <a:gd name="T57" fmla="*/ 460 h 663"/>
                <a:gd name="T58" fmla="*/ 537 w 1397"/>
                <a:gd name="T59" fmla="*/ 470 h 663"/>
                <a:gd name="T60" fmla="*/ 723 w 1397"/>
                <a:gd name="T61" fmla="*/ 400 h 663"/>
                <a:gd name="T62" fmla="*/ 801 w 1397"/>
                <a:gd name="T63" fmla="*/ 298 h 663"/>
                <a:gd name="T64" fmla="*/ 730 w 1397"/>
                <a:gd name="T65" fmla="*/ 390 h 663"/>
                <a:gd name="T66" fmla="*/ 700 w 1397"/>
                <a:gd name="T67" fmla="*/ 389 h 663"/>
                <a:gd name="T68" fmla="*/ 671 w 1397"/>
                <a:gd name="T69" fmla="*/ 401 h 663"/>
                <a:gd name="T70" fmla="*/ 635 w 1397"/>
                <a:gd name="T71" fmla="*/ 407 h 663"/>
                <a:gd name="T72" fmla="*/ 625 w 1397"/>
                <a:gd name="T73" fmla="*/ 362 h 663"/>
                <a:gd name="T74" fmla="*/ 570 w 1397"/>
                <a:gd name="T75" fmla="*/ 419 h 663"/>
                <a:gd name="T76" fmla="*/ 516 w 1397"/>
                <a:gd name="T77" fmla="*/ 419 h 663"/>
                <a:gd name="T78" fmla="*/ 447 w 1397"/>
                <a:gd name="T79" fmla="*/ 465 h 663"/>
                <a:gd name="T80" fmla="*/ 407 w 1397"/>
                <a:gd name="T81" fmla="*/ 490 h 663"/>
                <a:gd name="T82" fmla="*/ 327 w 1397"/>
                <a:gd name="T83" fmla="*/ 506 h 663"/>
                <a:gd name="T84" fmla="*/ 273 w 1397"/>
                <a:gd name="T85" fmla="*/ 535 h 663"/>
                <a:gd name="T86" fmla="*/ 233 w 1397"/>
                <a:gd name="T87" fmla="*/ 512 h 663"/>
                <a:gd name="T88" fmla="*/ 171 w 1397"/>
                <a:gd name="T89" fmla="*/ 595 h 663"/>
                <a:gd name="T90" fmla="*/ 139 w 1397"/>
                <a:gd name="T91" fmla="*/ 578 h 663"/>
                <a:gd name="T92" fmla="*/ 91 w 1397"/>
                <a:gd name="T93" fmla="*/ 618 h 663"/>
                <a:gd name="T94" fmla="*/ 67 w 1397"/>
                <a:gd name="T95" fmla="*/ 609 h 663"/>
                <a:gd name="T96" fmla="*/ 868 w 1397"/>
                <a:gd name="T97" fmla="*/ 255 h 663"/>
                <a:gd name="T98" fmla="*/ 843 w 1397"/>
                <a:gd name="T99" fmla="*/ 274 h 663"/>
                <a:gd name="T100" fmla="*/ 913 w 1397"/>
                <a:gd name="T101" fmla="*/ 273 h 663"/>
                <a:gd name="T102" fmla="*/ 925 w 1397"/>
                <a:gd name="T103" fmla="*/ 296 h 663"/>
                <a:gd name="T104" fmla="*/ 966 w 1397"/>
                <a:gd name="T105" fmla="*/ 260 h 663"/>
                <a:gd name="T106" fmla="*/ 987 w 1397"/>
                <a:gd name="T107" fmla="*/ 268 h 663"/>
                <a:gd name="T108" fmla="*/ 1090 w 1397"/>
                <a:gd name="T109" fmla="*/ 212 h 663"/>
                <a:gd name="T110" fmla="*/ 1309 w 1397"/>
                <a:gd name="T111" fmla="*/ 128 h 663"/>
                <a:gd name="T112" fmla="*/ 1272 w 1397"/>
                <a:gd name="T113" fmla="*/ 119 h 663"/>
                <a:gd name="T114" fmla="*/ 1215 w 1397"/>
                <a:gd name="T115" fmla="*/ 200 h 663"/>
                <a:gd name="T116" fmla="*/ 1233 w 1397"/>
                <a:gd name="T117" fmla="*/ 100 h 663"/>
                <a:gd name="T118" fmla="*/ 1193 w 1397"/>
                <a:gd name="T119" fmla="*/ 136 h 663"/>
                <a:gd name="T120" fmla="*/ 1115 w 1397"/>
                <a:gd name="T121" fmla="*/ 128 h 663"/>
                <a:gd name="T122" fmla="*/ 1305 w 1397"/>
                <a:gd name="T123" fmla="*/ 40 h 663"/>
                <a:gd name="T124" fmla="*/ 1339 w 1397"/>
                <a:gd name="T125" fmla="*/ 72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7" h="663">
                  <a:moveTo>
                    <a:pt x="1387" y="1"/>
                  </a:moveTo>
                  <a:cubicBezTo>
                    <a:pt x="1384" y="2"/>
                    <a:pt x="1380" y="4"/>
                    <a:pt x="1377" y="5"/>
                  </a:cubicBezTo>
                  <a:cubicBezTo>
                    <a:pt x="1355" y="15"/>
                    <a:pt x="1331" y="24"/>
                    <a:pt x="1306" y="24"/>
                  </a:cubicBezTo>
                  <a:cubicBezTo>
                    <a:pt x="1278" y="25"/>
                    <a:pt x="1249" y="23"/>
                    <a:pt x="1220" y="21"/>
                  </a:cubicBezTo>
                  <a:cubicBezTo>
                    <a:pt x="1210" y="21"/>
                    <a:pt x="1200" y="17"/>
                    <a:pt x="1190" y="16"/>
                  </a:cubicBezTo>
                  <a:cubicBezTo>
                    <a:pt x="1134" y="8"/>
                    <a:pt x="1070" y="43"/>
                    <a:pt x="1053" y="101"/>
                  </a:cubicBezTo>
                  <a:cubicBezTo>
                    <a:pt x="1052" y="104"/>
                    <a:pt x="1051" y="106"/>
                    <a:pt x="1051" y="107"/>
                  </a:cubicBezTo>
                  <a:cubicBezTo>
                    <a:pt x="1042" y="111"/>
                    <a:pt x="1034" y="113"/>
                    <a:pt x="1027" y="117"/>
                  </a:cubicBezTo>
                  <a:cubicBezTo>
                    <a:pt x="1016" y="122"/>
                    <a:pt x="1005" y="128"/>
                    <a:pt x="993" y="133"/>
                  </a:cubicBezTo>
                  <a:cubicBezTo>
                    <a:pt x="969" y="143"/>
                    <a:pt x="944" y="154"/>
                    <a:pt x="920" y="165"/>
                  </a:cubicBezTo>
                  <a:cubicBezTo>
                    <a:pt x="917" y="166"/>
                    <a:pt x="914" y="167"/>
                    <a:pt x="911" y="166"/>
                  </a:cubicBezTo>
                  <a:cubicBezTo>
                    <a:pt x="904" y="166"/>
                    <a:pt x="897" y="164"/>
                    <a:pt x="890" y="163"/>
                  </a:cubicBezTo>
                  <a:cubicBezTo>
                    <a:pt x="887" y="163"/>
                    <a:pt x="884" y="163"/>
                    <a:pt x="881" y="164"/>
                  </a:cubicBezTo>
                  <a:cubicBezTo>
                    <a:pt x="874" y="168"/>
                    <a:pt x="867" y="171"/>
                    <a:pt x="859" y="175"/>
                  </a:cubicBezTo>
                  <a:cubicBezTo>
                    <a:pt x="852" y="179"/>
                    <a:pt x="844" y="182"/>
                    <a:pt x="838" y="188"/>
                  </a:cubicBezTo>
                  <a:cubicBezTo>
                    <a:pt x="831" y="195"/>
                    <a:pt x="823" y="198"/>
                    <a:pt x="814" y="201"/>
                  </a:cubicBezTo>
                  <a:cubicBezTo>
                    <a:pt x="789" y="210"/>
                    <a:pt x="762" y="217"/>
                    <a:pt x="738" y="228"/>
                  </a:cubicBezTo>
                  <a:cubicBezTo>
                    <a:pt x="696" y="247"/>
                    <a:pt x="653" y="265"/>
                    <a:pt x="613" y="288"/>
                  </a:cubicBezTo>
                  <a:cubicBezTo>
                    <a:pt x="590" y="301"/>
                    <a:pt x="566" y="314"/>
                    <a:pt x="541" y="323"/>
                  </a:cubicBezTo>
                  <a:cubicBezTo>
                    <a:pt x="507" y="336"/>
                    <a:pt x="473" y="351"/>
                    <a:pt x="439" y="366"/>
                  </a:cubicBezTo>
                  <a:cubicBezTo>
                    <a:pt x="404" y="382"/>
                    <a:pt x="369" y="400"/>
                    <a:pt x="334" y="416"/>
                  </a:cubicBezTo>
                  <a:cubicBezTo>
                    <a:pt x="285" y="438"/>
                    <a:pt x="238" y="461"/>
                    <a:pt x="193" y="490"/>
                  </a:cubicBezTo>
                  <a:cubicBezTo>
                    <a:pt x="170" y="505"/>
                    <a:pt x="148" y="522"/>
                    <a:pt x="125" y="538"/>
                  </a:cubicBezTo>
                  <a:cubicBezTo>
                    <a:pt x="101" y="555"/>
                    <a:pt x="75" y="571"/>
                    <a:pt x="54" y="592"/>
                  </a:cubicBezTo>
                  <a:cubicBezTo>
                    <a:pt x="38" y="608"/>
                    <a:pt x="23" y="624"/>
                    <a:pt x="7" y="640"/>
                  </a:cubicBezTo>
                  <a:cubicBezTo>
                    <a:pt x="4" y="643"/>
                    <a:pt x="0" y="646"/>
                    <a:pt x="2" y="649"/>
                  </a:cubicBezTo>
                  <a:cubicBezTo>
                    <a:pt x="5" y="653"/>
                    <a:pt x="9" y="655"/>
                    <a:pt x="13" y="656"/>
                  </a:cubicBezTo>
                  <a:cubicBezTo>
                    <a:pt x="16" y="656"/>
                    <a:pt x="19" y="656"/>
                    <a:pt x="22" y="657"/>
                  </a:cubicBezTo>
                  <a:cubicBezTo>
                    <a:pt x="20" y="658"/>
                    <a:pt x="18" y="660"/>
                    <a:pt x="16" y="661"/>
                  </a:cubicBezTo>
                  <a:cubicBezTo>
                    <a:pt x="15" y="662"/>
                    <a:pt x="16" y="663"/>
                    <a:pt x="16" y="663"/>
                  </a:cubicBezTo>
                  <a:cubicBezTo>
                    <a:pt x="19" y="661"/>
                    <a:pt x="22" y="659"/>
                    <a:pt x="25" y="657"/>
                  </a:cubicBezTo>
                  <a:cubicBezTo>
                    <a:pt x="37" y="657"/>
                    <a:pt x="50" y="655"/>
                    <a:pt x="62" y="651"/>
                  </a:cubicBezTo>
                  <a:cubicBezTo>
                    <a:pt x="64" y="651"/>
                    <a:pt x="66" y="650"/>
                    <a:pt x="67" y="650"/>
                  </a:cubicBezTo>
                  <a:cubicBezTo>
                    <a:pt x="66" y="651"/>
                    <a:pt x="65" y="652"/>
                    <a:pt x="63" y="653"/>
                  </a:cubicBezTo>
                  <a:cubicBezTo>
                    <a:pt x="63" y="654"/>
                    <a:pt x="64" y="655"/>
                    <a:pt x="64" y="655"/>
                  </a:cubicBezTo>
                  <a:cubicBezTo>
                    <a:pt x="68" y="654"/>
                    <a:pt x="70" y="651"/>
                    <a:pt x="72" y="648"/>
                  </a:cubicBezTo>
                  <a:cubicBezTo>
                    <a:pt x="99" y="640"/>
                    <a:pt x="127" y="631"/>
                    <a:pt x="154" y="623"/>
                  </a:cubicBezTo>
                  <a:cubicBezTo>
                    <a:pt x="151" y="629"/>
                    <a:pt x="146" y="638"/>
                    <a:pt x="144" y="637"/>
                  </a:cubicBezTo>
                  <a:cubicBezTo>
                    <a:pt x="143" y="637"/>
                    <a:pt x="143" y="638"/>
                    <a:pt x="143" y="639"/>
                  </a:cubicBezTo>
                  <a:cubicBezTo>
                    <a:pt x="144" y="639"/>
                    <a:pt x="144" y="640"/>
                    <a:pt x="145" y="640"/>
                  </a:cubicBezTo>
                  <a:cubicBezTo>
                    <a:pt x="146" y="641"/>
                    <a:pt x="147" y="641"/>
                    <a:pt x="147" y="640"/>
                  </a:cubicBezTo>
                  <a:cubicBezTo>
                    <a:pt x="152" y="635"/>
                    <a:pt x="155" y="628"/>
                    <a:pt x="158" y="621"/>
                  </a:cubicBezTo>
                  <a:cubicBezTo>
                    <a:pt x="169" y="618"/>
                    <a:pt x="180" y="614"/>
                    <a:pt x="191" y="611"/>
                  </a:cubicBezTo>
                  <a:cubicBezTo>
                    <a:pt x="192" y="611"/>
                    <a:pt x="194" y="610"/>
                    <a:pt x="195" y="610"/>
                  </a:cubicBezTo>
                  <a:cubicBezTo>
                    <a:pt x="191" y="615"/>
                    <a:pt x="188" y="621"/>
                    <a:pt x="183" y="626"/>
                  </a:cubicBezTo>
                  <a:cubicBezTo>
                    <a:pt x="183" y="622"/>
                    <a:pt x="183" y="619"/>
                    <a:pt x="183" y="616"/>
                  </a:cubicBezTo>
                  <a:cubicBezTo>
                    <a:pt x="182" y="615"/>
                    <a:pt x="181" y="615"/>
                    <a:pt x="181" y="616"/>
                  </a:cubicBezTo>
                  <a:cubicBezTo>
                    <a:pt x="181" y="620"/>
                    <a:pt x="181" y="625"/>
                    <a:pt x="180" y="629"/>
                  </a:cubicBezTo>
                  <a:cubicBezTo>
                    <a:pt x="180" y="630"/>
                    <a:pt x="181" y="632"/>
                    <a:pt x="183" y="631"/>
                  </a:cubicBezTo>
                  <a:cubicBezTo>
                    <a:pt x="190" y="625"/>
                    <a:pt x="194" y="616"/>
                    <a:pt x="200" y="608"/>
                  </a:cubicBezTo>
                  <a:cubicBezTo>
                    <a:pt x="211" y="605"/>
                    <a:pt x="222" y="602"/>
                    <a:pt x="233" y="598"/>
                  </a:cubicBezTo>
                  <a:cubicBezTo>
                    <a:pt x="233" y="599"/>
                    <a:pt x="233" y="599"/>
                    <a:pt x="233" y="600"/>
                  </a:cubicBezTo>
                  <a:cubicBezTo>
                    <a:pt x="233" y="601"/>
                    <a:pt x="234" y="602"/>
                    <a:pt x="235" y="601"/>
                  </a:cubicBezTo>
                  <a:cubicBezTo>
                    <a:pt x="237" y="600"/>
                    <a:pt x="239" y="598"/>
                    <a:pt x="240" y="596"/>
                  </a:cubicBezTo>
                  <a:cubicBezTo>
                    <a:pt x="246" y="595"/>
                    <a:pt x="251" y="593"/>
                    <a:pt x="256" y="591"/>
                  </a:cubicBezTo>
                  <a:cubicBezTo>
                    <a:pt x="256" y="593"/>
                    <a:pt x="258" y="593"/>
                    <a:pt x="259" y="592"/>
                  </a:cubicBezTo>
                  <a:cubicBezTo>
                    <a:pt x="260" y="592"/>
                    <a:pt x="261" y="591"/>
                    <a:pt x="262" y="590"/>
                  </a:cubicBezTo>
                  <a:cubicBezTo>
                    <a:pt x="268" y="588"/>
                    <a:pt x="274" y="586"/>
                    <a:pt x="280" y="584"/>
                  </a:cubicBezTo>
                  <a:cubicBezTo>
                    <a:pt x="279" y="585"/>
                    <a:pt x="278" y="587"/>
                    <a:pt x="277" y="588"/>
                  </a:cubicBezTo>
                  <a:cubicBezTo>
                    <a:pt x="277" y="588"/>
                    <a:pt x="277" y="588"/>
                    <a:pt x="277" y="588"/>
                  </a:cubicBezTo>
                  <a:cubicBezTo>
                    <a:pt x="277" y="587"/>
                    <a:pt x="275" y="587"/>
                    <a:pt x="275" y="588"/>
                  </a:cubicBezTo>
                  <a:cubicBezTo>
                    <a:pt x="274" y="593"/>
                    <a:pt x="274" y="593"/>
                    <a:pt x="274" y="593"/>
                  </a:cubicBezTo>
                  <a:cubicBezTo>
                    <a:pt x="273" y="594"/>
                    <a:pt x="275" y="595"/>
                    <a:pt x="276" y="594"/>
                  </a:cubicBezTo>
                  <a:cubicBezTo>
                    <a:pt x="280" y="590"/>
                    <a:pt x="283" y="586"/>
                    <a:pt x="287" y="582"/>
                  </a:cubicBezTo>
                  <a:cubicBezTo>
                    <a:pt x="290" y="580"/>
                    <a:pt x="294" y="579"/>
                    <a:pt x="298" y="578"/>
                  </a:cubicBezTo>
                  <a:cubicBezTo>
                    <a:pt x="366" y="552"/>
                    <a:pt x="437" y="533"/>
                    <a:pt x="504" y="504"/>
                  </a:cubicBezTo>
                  <a:cubicBezTo>
                    <a:pt x="540" y="488"/>
                    <a:pt x="578" y="476"/>
                    <a:pt x="615" y="463"/>
                  </a:cubicBezTo>
                  <a:cubicBezTo>
                    <a:pt x="678" y="441"/>
                    <a:pt x="740" y="417"/>
                    <a:pt x="801" y="388"/>
                  </a:cubicBezTo>
                  <a:cubicBezTo>
                    <a:pt x="816" y="382"/>
                    <a:pt x="830" y="374"/>
                    <a:pt x="844" y="366"/>
                  </a:cubicBezTo>
                  <a:cubicBezTo>
                    <a:pt x="844" y="367"/>
                    <a:pt x="844" y="367"/>
                    <a:pt x="844" y="367"/>
                  </a:cubicBezTo>
                  <a:cubicBezTo>
                    <a:pt x="847" y="366"/>
                    <a:pt x="850" y="364"/>
                    <a:pt x="853" y="362"/>
                  </a:cubicBezTo>
                  <a:cubicBezTo>
                    <a:pt x="873" y="350"/>
                    <a:pt x="895" y="340"/>
                    <a:pt x="918" y="334"/>
                  </a:cubicBezTo>
                  <a:cubicBezTo>
                    <a:pt x="920" y="333"/>
                    <a:pt x="922" y="332"/>
                    <a:pt x="924" y="331"/>
                  </a:cubicBezTo>
                  <a:cubicBezTo>
                    <a:pt x="932" y="326"/>
                    <a:pt x="939" y="323"/>
                    <a:pt x="949" y="328"/>
                  </a:cubicBezTo>
                  <a:cubicBezTo>
                    <a:pt x="955" y="331"/>
                    <a:pt x="961" y="327"/>
                    <a:pt x="962" y="320"/>
                  </a:cubicBezTo>
                  <a:cubicBezTo>
                    <a:pt x="963" y="318"/>
                    <a:pt x="962" y="315"/>
                    <a:pt x="962" y="312"/>
                  </a:cubicBezTo>
                  <a:cubicBezTo>
                    <a:pt x="963" y="304"/>
                    <a:pt x="966" y="299"/>
                    <a:pt x="974" y="295"/>
                  </a:cubicBezTo>
                  <a:cubicBezTo>
                    <a:pt x="982" y="292"/>
                    <a:pt x="990" y="288"/>
                    <a:pt x="999" y="284"/>
                  </a:cubicBezTo>
                  <a:cubicBezTo>
                    <a:pt x="999" y="284"/>
                    <a:pt x="998" y="285"/>
                    <a:pt x="998" y="285"/>
                  </a:cubicBezTo>
                  <a:cubicBezTo>
                    <a:pt x="998" y="287"/>
                    <a:pt x="1001" y="288"/>
                    <a:pt x="1001" y="286"/>
                  </a:cubicBezTo>
                  <a:cubicBezTo>
                    <a:pt x="1002" y="285"/>
                    <a:pt x="1002" y="283"/>
                    <a:pt x="1003" y="282"/>
                  </a:cubicBezTo>
                  <a:cubicBezTo>
                    <a:pt x="1004" y="282"/>
                    <a:pt x="1005" y="281"/>
                    <a:pt x="1006" y="281"/>
                  </a:cubicBezTo>
                  <a:cubicBezTo>
                    <a:pt x="1016" y="276"/>
                    <a:pt x="1027" y="271"/>
                    <a:pt x="1037" y="266"/>
                  </a:cubicBezTo>
                  <a:cubicBezTo>
                    <a:pt x="1058" y="256"/>
                    <a:pt x="1079" y="245"/>
                    <a:pt x="1100" y="235"/>
                  </a:cubicBezTo>
                  <a:cubicBezTo>
                    <a:pt x="1105" y="232"/>
                    <a:pt x="1110" y="230"/>
                    <a:pt x="1113" y="225"/>
                  </a:cubicBezTo>
                  <a:cubicBezTo>
                    <a:pt x="1114" y="223"/>
                    <a:pt x="1119" y="221"/>
                    <a:pt x="1121" y="222"/>
                  </a:cubicBezTo>
                  <a:cubicBezTo>
                    <a:pt x="1122" y="222"/>
                    <a:pt x="1122" y="222"/>
                    <a:pt x="1122" y="222"/>
                  </a:cubicBezTo>
                  <a:cubicBezTo>
                    <a:pt x="1121" y="223"/>
                    <a:pt x="1121" y="224"/>
                    <a:pt x="1121" y="225"/>
                  </a:cubicBezTo>
                  <a:cubicBezTo>
                    <a:pt x="1120" y="227"/>
                    <a:pt x="1122" y="227"/>
                    <a:pt x="1123" y="226"/>
                  </a:cubicBezTo>
                  <a:cubicBezTo>
                    <a:pt x="1124" y="225"/>
                    <a:pt x="1124" y="224"/>
                    <a:pt x="1125" y="223"/>
                  </a:cubicBezTo>
                  <a:cubicBezTo>
                    <a:pt x="1133" y="226"/>
                    <a:pt x="1142" y="225"/>
                    <a:pt x="1151" y="226"/>
                  </a:cubicBezTo>
                  <a:cubicBezTo>
                    <a:pt x="1153" y="227"/>
                    <a:pt x="1155" y="227"/>
                    <a:pt x="1158" y="227"/>
                  </a:cubicBezTo>
                  <a:cubicBezTo>
                    <a:pt x="1158" y="227"/>
                    <a:pt x="1159" y="227"/>
                    <a:pt x="1159" y="227"/>
                  </a:cubicBezTo>
                  <a:cubicBezTo>
                    <a:pt x="1177" y="227"/>
                    <a:pt x="1195" y="218"/>
                    <a:pt x="1213" y="220"/>
                  </a:cubicBezTo>
                  <a:cubicBezTo>
                    <a:pt x="1214" y="220"/>
                    <a:pt x="1215" y="220"/>
                    <a:pt x="1216" y="219"/>
                  </a:cubicBezTo>
                  <a:cubicBezTo>
                    <a:pt x="1236" y="210"/>
                    <a:pt x="1256" y="201"/>
                    <a:pt x="1276" y="192"/>
                  </a:cubicBezTo>
                  <a:cubicBezTo>
                    <a:pt x="1292" y="186"/>
                    <a:pt x="1304" y="174"/>
                    <a:pt x="1312" y="160"/>
                  </a:cubicBezTo>
                  <a:cubicBezTo>
                    <a:pt x="1326" y="137"/>
                    <a:pt x="1338" y="113"/>
                    <a:pt x="1351" y="89"/>
                  </a:cubicBezTo>
                  <a:cubicBezTo>
                    <a:pt x="1356" y="80"/>
                    <a:pt x="1360" y="71"/>
                    <a:pt x="1365" y="62"/>
                  </a:cubicBezTo>
                  <a:cubicBezTo>
                    <a:pt x="1373" y="48"/>
                    <a:pt x="1382" y="35"/>
                    <a:pt x="1390" y="21"/>
                  </a:cubicBezTo>
                  <a:cubicBezTo>
                    <a:pt x="1392" y="18"/>
                    <a:pt x="1394" y="15"/>
                    <a:pt x="1395" y="12"/>
                  </a:cubicBezTo>
                  <a:cubicBezTo>
                    <a:pt x="1397" y="6"/>
                    <a:pt x="1394" y="0"/>
                    <a:pt x="1387" y="1"/>
                  </a:cubicBezTo>
                  <a:moveTo>
                    <a:pt x="937" y="172"/>
                  </a:moveTo>
                  <a:cubicBezTo>
                    <a:pt x="965" y="160"/>
                    <a:pt x="993" y="148"/>
                    <a:pt x="1022" y="136"/>
                  </a:cubicBezTo>
                  <a:cubicBezTo>
                    <a:pt x="1023" y="135"/>
                    <a:pt x="1025" y="135"/>
                    <a:pt x="1026" y="134"/>
                  </a:cubicBezTo>
                  <a:cubicBezTo>
                    <a:pt x="1033" y="131"/>
                    <a:pt x="1040" y="124"/>
                    <a:pt x="1048" y="128"/>
                  </a:cubicBezTo>
                  <a:cubicBezTo>
                    <a:pt x="1058" y="133"/>
                    <a:pt x="1069" y="138"/>
                    <a:pt x="1074" y="148"/>
                  </a:cubicBezTo>
                  <a:cubicBezTo>
                    <a:pt x="1077" y="154"/>
                    <a:pt x="1081" y="160"/>
                    <a:pt x="1082" y="166"/>
                  </a:cubicBezTo>
                  <a:cubicBezTo>
                    <a:pt x="1083" y="170"/>
                    <a:pt x="1084" y="175"/>
                    <a:pt x="1085" y="179"/>
                  </a:cubicBezTo>
                  <a:cubicBezTo>
                    <a:pt x="1082" y="187"/>
                    <a:pt x="1079" y="195"/>
                    <a:pt x="1077" y="201"/>
                  </a:cubicBezTo>
                  <a:cubicBezTo>
                    <a:pt x="1076" y="205"/>
                    <a:pt x="1075" y="210"/>
                    <a:pt x="1074" y="214"/>
                  </a:cubicBezTo>
                  <a:cubicBezTo>
                    <a:pt x="1070" y="211"/>
                    <a:pt x="1065" y="208"/>
                    <a:pt x="1061" y="206"/>
                  </a:cubicBezTo>
                  <a:cubicBezTo>
                    <a:pt x="1062" y="204"/>
                    <a:pt x="1062" y="202"/>
                    <a:pt x="1063" y="201"/>
                  </a:cubicBezTo>
                  <a:cubicBezTo>
                    <a:pt x="1066" y="193"/>
                    <a:pt x="1069" y="184"/>
                    <a:pt x="1070" y="176"/>
                  </a:cubicBezTo>
                  <a:cubicBezTo>
                    <a:pt x="1072" y="169"/>
                    <a:pt x="1070" y="163"/>
                    <a:pt x="1068" y="156"/>
                  </a:cubicBezTo>
                  <a:cubicBezTo>
                    <a:pt x="1068" y="155"/>
                    <a:pt x="1067" y="156"/>
                    <a:pt x="1068" y="156"/>
                  </a:cubicBezTo>
                  <a:cubicBezTo>
                    <a:pt x="1070" y="167"/>
                    <a:pt x="1069" y="175"/>
                    <a:pt x="1066" y="185"/>
                  </a:cubicBezTo>
                  <a:cubicBezTo>
                    <a:pt x="1064" y="192"/>
                    <a:pt x="1061" y="199"/>
                    <a:pt x="1059" y="205"/>
                  </a:cubicBezTo>
                  <a:cubicBezTo>
                    <a:pt x="1058" y="205"/>
                    <a:pt x="1058" y="205"/>
                    <a:pt x="1058" y="205"/>
                  </a:cubicBezTo>
                  <a:cubicBezTo>
                    <a:pt x="1057" y="204"/>
                    <a:pt x="1055" y="204"/>
                    <a:pt x="1053" y="203"/>
                  </a:cubicBezTo>
                  <a:cubicBezTo>
                    <a:pt x="1057" y="187"/>
                    <a:pt x="1059" y="170"/>
                    <a:pt x="1053" y="154"/>
                  </a:cubicBezTo>
                  <a:cubicBezTo>
                    <a:pt x="1052" y="153"/>
                    <a:pt x="1051" y="153"/>
                    <a:pt x="1051" y="154"/>
                  </a:cubicBezTo>
                  <a:cubicBezTo>
                    <a:pt x="1057" y="170"/>
                    <a:pt x="1055" y="186"/>
                    <a:pt x="1050" y="202"/>
                  </a:cubicBezTo>
                  <a:cubicBezTo>
                    <a:pt x="1047" y="200"/>
                    <a:pt x="1043" y="199"/>
                    <a:pt x="1039" y="198"/>
                  </a:cubicBezTo>
                  <a:cubicBezTo>
                    <a:pt x="1043" y="186"/>
                    <a:pt x="1045" y="173"/>
                    <a:pt x="1045" y="160"/>
                  </a:cubicBezTo>
                  <a:cubicBezTo>
                    <a:pt x="1045" y="159"/>
                    <a:pt x="1043" y="159"/>
                    <a:pt x="1043" y="160"/>
                  </a:cubicBezTo>
                  <a:cubicBezTo>
                    <a:pt x="1043" y="173"/>
                    <a:pt x="1040" y="185"/>
                    <a:pt x="1036" y="198"/>
                  </a:cubicBezTo>
                  <a:cubicBezTo>
                    <a:pt x="1035" y="197"/>
                    <a:pt x="1034" y="197"/>
                    <a:pt x="1033" y="197"/>
                  </a:cubicBezTo>
                  <a:cubicBezTo>
                    <a:pt x="1032" y="196"/>
                    <a:pt x="1031" y="196"/>
                    <a:pt x="1031" y="195"/>
                  </a:cubicBezTo>
                  <a:cubicBezTo>
                    <a:pt x="1032" y="186"/>
                    <a:pt x="1031" y="177"/>
                    <a:pt x="1027" y="169"/>
                  </a:cubicBezTo>
                  <a:cubicBezTo>
                    <a:pt x="1026" y="168"/>
                    <a:pt x="1024" y="169"/>
                    <a:pt x="1025" y="171"/>
                  </a:cubicBezTo>
                  <a:cubicBezTo>
                    <a:pt x="1029" y="177"/>
                    <a:pt x="1029" y="186"/>
                    <a:pt x="1028" y="194"/>
                  </a:cubicBezTo>
                  <a:cubicBezTo>
                    <a:pt x="1027" y="194"/>
                    <a:pt x="1025" y="196"/>
                    <a:pt x="1027" y="197"/>
                  </a:cubicBezTo>
                  <a:cubicBezTo>
                    <a:pt x="1027" y="198"/>
                    <a:pt x="1027" y="199"/>
                    <a:pt x="1028" y="199"/>
                  </a:cubicBezTo>
                  <a:cubicBezTo>
                    <a:pt x="1026" y="211"/>
                    <a:pt x="1021" y="224"/>
                    <a:pt x="1017" y="233"/>
                  </a:cubicBezTo>
                  <a:cubicBezTo>
                    <a:pt x="1016" y="236"/>
                    <a:pt x="1015" y="238"/>
                    <a:pt x="1014" y="241"/>
                  </a:cubicBezTo>
                  <a:cubicBezTo>
                    <a:pt x="1013" y="241"/>
                    <a:pt x="1011" y="240"/>
                    <a:pt x="1010" y="240"/>
                  </a:cubicBezTo>
                  <a:cubicBezTo>
                    <a:pt x="1008" y="239"/>
                    <a:pt x="1006" y="238"/>
                    <a:pt x="1004" y="237"/>
                  </a:cubicBezTo>
                  <a:cubicBezTo>
                    <a:pt x="1008" y="225"/>
                    <a:pt x="1013" y="213"/>
                    <a:pt x="1016" y="200"/>
                  </a:cubicBezTo>
                  <a:cubicBezTo>
                    <a:pt x="1018" y="195"/>
                    <a:pt x="1032" y="160"/>
                    <a:pt x="1018" y="159"/>
                  </a:cubicBezTo>
                  <a:cubicBezTo>
                    <a:pt x="1017" y="159"/>
                    <a:pt x="1017" y="160"/>
                    <a:pt x="1018" y="161"/>
                  </a:cubicBezTo>
                  <a:cubicBezTo>
                    <a:pt x="1022" y="161"/>
                    <a:pt x="1021" y="170"/>
                    <a:pt x="1021" y="173"/>
                  </a:cubicBezTo>
                  <a:cubicBezTo>
                    <a:pt x="1021" y="179"/>
                    <a:pt x="1019" y="183"/>
                    <a:pt x="1017" y="188"/>
                  </a:cubicBezTo>
                  <a:cubicBezTo>
                    <a:pt x="1013" y="197"/>
                    <a:pt x="1011" y="206"/>
                    <a:pt x="1008" y="215"/>
                  </a:cubicBezTo>
                  <a:cubicBezTo>
                    <a:pt x="1005" y="222"/>
                    <a:pt x="1003" y="229"/>
                    <a:pt x="1000" y="236"/>
                  </a:cubicBezTo>
                  <a:cubicBezTo>
                    <a:pt x="997" y="235"/>
                    <a:pt x="993" y="234"/>
                    <a:pt x="990" y="232"/>
                  </a:cubicBezTo>
                  <a:cubicBezTo>
                    <a:pt x="992" y="227"/>
                    <a:pt x="994" y="221"/>
                    <a:pt x="995" y="216"/>
                  </a:cubicBezTo>
                  <a:cubicBezTo>
                    <a:pt x="999" y="206"/>
                    <a:pt x="1002" y="195"/>
                    <a:pt x="1003" y="184"/>
                  </a:cubicBezTo>
                  <a:cubicBezTo>
                    <a:pt x="1004" y="178"/>
                    <a:pt x="1004" y="175"/>
                    <a:pt x="998" y="171"/>
                  </a:cubicBezTo>
                  <a:cubicBezTo>
                    <a:pt x="997" y="170"/>
                    <a:pt x="997" y="172"/>
                    <a:pt x="998" y="173"/>
                  </a:cubicBezTo>
                  <a:cubicBezTo>
                    <a:pt x="1005" y="179"/>
                    <a:pt x="998" y="196"/>
                    <a:pt x="996" y="203"/>
                  </a:cubicBezTo>
                  <a:cubicBezTo>
                    <a:pt x="994" y="212"/>
                    <a:pt x="991" y="220"/>
                    <a:pt x="988" y="228"/>
                  </a:cubicBezTo>
                  <a:cubicBezTo>
                    <a:pt x="987" y="229"/>
                    <a:pt x="987" y="230"/>
                    <a:pt x="987" y="231"/>
                  </a:cubicBezTo>
                  <a:cubicBezTo>
                    <a:pt x="984" y="229"/>
                    <a:pt x="981" y="228"/>
                    <a:pt x="979" y="227"/>
                  </a:cubicBezTo>
                  <a:cubicBezTo>
                    <a:pt x="978" y="226"/>
                    <a:pt x="978" y="226"/>
                    <a:pt x="977" y="227"/>
                  </a:cubicBezTo>
                  <a:cubicBezTo>
                    <a:pt x="978" y="222"/>
                    <a:pt x="979" y="217"/>
                    <a:pt x="980" y="212"/>
                  </a:cubicBezTo>
                  <a:cubicBezTo>
                    <a:pt x="982" y="203"/>
                    <a:pt x="985" y="197"/>
                    <a:pt x="983" y="188"/>
                  </a:cubicBezTo>
                  <a:cubicBezTo>
                    <a:pt x="983" y="188"/>
                    <a:pt x="982" y="187"/>
                    <a:pt x="982" y="187"/>
                  </a:cubicBezTo>
                  <a:cubicBezTo>
                    <a:pt x="977" y="187"/>
                    <a:pt x="974" y="192"/>
                    <a:pt x="973" y="196"/>
                  </a:cubicBezTo>
                  <a:cubicBezTo>
                    <a:pt x="973" y="197"/>
                    <a:pt x="974" y="197"/>
                    <a:pt x="975" y="196"/>
                  </a:cubicBezTo>
                  <a:cubicBezTo>
                    <a:pt x="976" y="192"/>
                    <a:pt x="979" y="190"/>
                    <a:pt x="981" y="195"/>
                  </a:cubicBezTo>
                  <a:cubicBezTo>
                    <a:pt x="982" y="198"/>
                    <a:pt x="980" y="202"/>
                    <a:pt x="979" y="205"/>
                  </a:cubicBezTo>
                  <a:cubicBezTo>
                    <a:pt x="978" y="209"/>
                    <a:pt x="976" y="213"/>
                    <a:pt x="975" y="218"/>
                  </a:cubicBezTo>
                  <a:cubicBezTo>
                    <a:pt x="973" y="229"/>
                    <a:pt x="971" y="239"/>
                    <a:pt x="966" y="250"/>
                  </a:cubicBezTo>
                  <a:cubicBezTo>
                    <a:pt x="966" y="251"/>
                    <a:pt x="965" y="252"/>
                    <a:pt x="965" y="253"/>
                  </a:cubicBezTo>
                  <a:cubicBezTo>
                    <a:pt x="964" y="244"/>
                    <a:pt x="962" y="235"/>
                    <a:pt x="961" y="226"/>
                  </a:cubicBezTo>
                  <a:cubicBezTo>
                    <a:pt x="961" y="225"/>
                    <a:pt x="961" y="224"/>
                    <a:pt x="960" y="223"/>
                  </a:cubicBezTo>
                  <a:cubicBezTo>
                    <a:pt x="963" y="213"/>
                    <a:pt x="965" y="202"/>
                    <a:pt x="959" y="197"/>
                  </a:cubicBezTo>
                  <a:cubicBezTo>
                    <a:pt x="958" y="196"/>
                    <a:pt x="956" y="198"/>
                    <a:pt x="957" y="199"/>
                  </a:cubicBezTo>
                  <a:cubicBezTo>
                    <a:pt x="961" y="203"/>
                    <a:pt x="960" y="209"/>
                    <a:pt x="958" y="215"/>
                  </a:cubicBezTo>
                  <a:cubicBezTo>
                    <a:pt x="954" y="204"/>
                    <a:pt x="947" y="195"/>
                    <a:pt x="938" y="187"/>
                  </a:cubicBezTo>
                  <a:cubicBezTo>
                    <a:pt x="935" y="184"/>
                    <a:pt x="932" y="181"/>
                    <a:pt x="927" y="177"/>
                  </a:cubicBezTo>
                  <a:cubicBezTo>
                    <a:pt x="931" y="175"/>
                    <a:pt x="934" y="173"/>
                    <a:pt x="937" y="172"/>
                  </a:cubicBezTo>
                  <a:moveTo>
                    <a:pt x="1098" y="159"/>
                  </a:moveTo>
                  <a:cubicBezTo>
                    <a:pt x="1102" y="156"/>
                    <a:pt x="1106" y="153"/>
                    <a:pt x="1109" y="151"/>
                  </a:cubicBezTo>
                  <a:cubicBezTo>
                    <a:pt x="1108" y="154"/>
                    <a:pt x="1107" y="158"/>
                    <a:pt x="1106" y="162"/>
                  </a:cubicBezTo>
                  <a:cubicBezTo>
                    <a:pt x="1103" y="163"/>
                    <a:pt x="1101" y="164"/>
                    <a:pt x="1098" y="159"/>
                  </a:cubicBezTo>
                  <a:moveTo>
                    <a:pt x="1166" y="118"/>
                  </a:moveTo>
                  <a:cubicBezTo>
                    <a:pt x="1167" y="125"/>
                    <a:pt x="1163" y="135"/>
                    <a:pt x="1159" y="143"/>
                  </a:cubicBezTo>
                  <a:cubicBezTo>
                    <a:pt x="1154" y="145"/>
                    <a:pt x="1149" y="146"/>
                    <a:pt x="1144" y="148"/>
                  </a:cubicBezTo>
                  <a:cubicBezTo>
                    <a:pt x="1146" y="141"/>
                    <a:pt x="1148" y="134"/>
                    <a:pt x="1150" y="127"/>
                  </a:cubicBezTo>
                  <a:cubicBezTo>
                    <a:pt x="1156" y="124"/>
                    <a:pt x="1161" y="121"/>
                    <a:pt x="1166" y="118"/>
                  </a:cubicBezTo>
                  <a:moveTo>
                    <a:pt x="1212" y="163"/>
                  </a:moveTo>
                  <a:cubicBezTo>
                    <a:pt x="1209" y="169"/>
                    <a:pt x="1207" y="175"/>
                    <a:pt x="1204" y="181"/>
                  </a:cubicBezTo>
                  <a:cubicBezTo>
                    <a:pt x="1200" y="187"/>
                    <a:pt x="1198" y="193"/>
                    <a:pt x="1196" y="199"/>
                  </a:cubicBezTo>
                  <a:cubicBezTo>
                    <a:pt x="1196" y="198"/>
                    <a:pt x="1196" y="196"/>
                    <a:pt x="1197" y="194"/>
                  </a:cubicBezTo>
                  <a:cubicBezTo>
                    <a:pt x="1197" y="193"/>
                    <a:pt x="1196" y="193"/>
                    <a:pt x="1195" y="194"/>
                  </a:cubicBezTo>
                  <a:cubicBezTo>
                    <a:pt x="1194" y="197"/>
                    <a:pt x="1193" y="200"/>
                    <a:pt x="1193" y="203"/>
                  </a:cubicBezTo>
                  <a:cubicBezTo>
                    <a:pt x="1191" y="204"/>
                    <a:pt x="1188" y="204"/>
                    <a:pt x="1186" y="204"/>
                  </a:cubicBezTo>
                  <a:cubicBezTo>
                    <a:pt x="1186" y="204"/>
                    <a:pt x="1186" y="204"/>
                    <a:pt x="1186" y="203"/>
                  </a:cubicBezTo>
                  <a:cubicBezTo>
                    <a:pt x="1188" y="199"/>
                    <a:pt x="1191" y="194"/>
                    <a:pt x="1193" y="190"/>
                  </a:cubicBezTo>
                  <a:cubicBezTo>
                    <a:pt x="1195" y="183"/>
                    <a:pt x="1198" y="177"/>
                    <a:pt x="1201" y="171"/>
                  </a:cubicBezTo>
                  <a:cubicBezTo>
                    <a:pt x="1205" y="169"/>
                    <a:pt x="1208" y="166"/>
                    <a:pt x="1212" y="163"/>
                  </a:cubicBezTo>
                  <a:moveTo>
                    <a:pt x="1188" y="191"/>
                  </a:moveTo>
                  <a:cubicBezTo>
                    <a:pt x="1186" y="195"/>
                    <a:pt x="1183" y="200"/>
                    <a:pt x="1181" y="205"/>
                  </a:cubicBezTo>
                  <a:cubicBezTo>
                    <a:pt x="1178" y="206"/>
                    <a:pt x="1174" y="207"/>
                    <a:pt x="1171" y="207"/>
                  </a:cubicBezTo>
                  <a:cubicBezTo>
                    <a:pt x="1175" y="198"/>
                    <a:pt x="1179" y="189"/>
                    <a:pt x="1182" y="179"/>
                  </a:cubicBezTo>
                  <a:cubicBezTo>
                    <a:pt x="1187" y="177"/>
                    <a:pt x="1191" y="175"/>
                    <a:pt x="1196" y="173"/>
                  </a:cubicBezTo>
                  <a:cubicBezTo>
                    <a:pt x="1193" y="179"/>
                    <a:pt x="1191" y="185"/>
                    <a:pt x="1188" y="191"/>
                  </a:cubicBezTo>
                  <a:moveTo>
                    <a:pt x="1167" y="169"/>
                  </a:moveTo>
                  <a:cubicBezTo>
                    <a:pt x="1169" y="166"/>
                    <a:pt x="1170" y="162"/>
                    <a:pt x="1172" y="158"/>
                  </a:cubicBezTo>
                  <a:cubicBezTo>
                    <a:pt x="1172" y="156"/>
                    <a:pt x="1172" y="155"/>
                    <a:pt x="1173" y="154"/>
                  </a:cubicBezTo>
                  <a:cubicBezTo>
                    <a:pt x="1176" y="153"/>
                    <a:pt x="1179" y="152"/>
                    <a:pt x="1182" y="151"/>
                  </a:cubicBezTo>
                  <a:cubicBezTo>
                    <a:pt x="1185" y="150"/>
                    <a:pt x="1188" y="149"/>
                    <a:pt x="1191" y="147"/>
                  </a:cubicBezTo>
                  <a:cubicBezTo>
                    <a:pt x="1189" y="152"/>
                    <a:pt x="1187" y="158"/>
                    <a:pt x="1185" y="164"/>
                  </a:cubicBezTo>
                  <a:cubicBezTo>
                    <a:pt x="1179" y="166"/>
                    <a:pt x="1173" y="168"/>
                    <a:pt x="1167" y="169"/>
                  </a:cubicBezTo>
                  <a:moveTo>
                    <a:pt x="1166" y="163"/>
                  </a:moveTo>
                  <a:cubicBezTo>
                    <a:pt x="1165" y="166"/>
                    <a:pt x="1164" y="168"/>
                    <a:pt x="1163" y="171"/>
                  </a:cubicBezTo>
                  <a:cubicBezTo>
                    <a:pt x="1158" y="172"/>
                    <a:pt x="1152" y="174"/>
                    <a:pt x="1147" y="175"/>
                  </a:cubicBezTo>
                  <a:cubicBezTo>
                    <a:pt x="1147" y="175"/>
                    <a:pt x="1147" y="174"/>
                    <a:pt x="1147" y="174"/>
                  </a:cubicBezTo>
                  <a:cubicBezTo>
                    <a:pt x="1149" y="169"/>
                    <a:pt x="1152" y="165"/>
                    <a:pt x="1154" y="160"/>
                  </a:cubicBezTo>
                  <a:cubicBezTo>
                    <a:pt x="1159" y="159"/>
                    <a:pt x="1164" y="157"/>
                    <a:pt x="1169" y="155"/>
                  </a:cubicBezTo>
                  <a:cubicBezTo>
                    <a:pt x="1168" y="158"/>
                    <a:pt x="1167" y="161"/>
                    <a:pt x="1166" y="163"/>
                  </a:cubicBezTo>
                  <a:moveTo>
                    <a:pt x="1122" y="202"/>
                  </a:moveTo>
                  <a:cubicBezTo>
                    <a:pt x="1124" y="198"/>
                    <a:pt x="1125" y="195"/>
                    <a:pt x="1127" y="191"/>
                  </a:cubicBezTo>
                  <a:cubicBezTo>
                    <a:pt x="1130" y="191"/>
                    <a:pt x="1133" y="191"/>
                    <a:pt x="1136" y="191"/>
                  </a:cubicBezTo>
                  <a:cubicBezTo>
                    <a:pt x="1134" y="195"/>
                    <a:pt x="1132" y="199"/>
                    <a:pt x="1130" y="204"/>
                  </a:cubicBezTo>
                  <a:cubicBezTo>
                    <a:pt x="1127" y="203"/>
                    <a:pt x="1125" y="202"/>
                    <a:pt x="1122" y="202"/>
                  </a:cubicBezTo>
                  <a:moveTo>
                    <a:pt x="1105" y="170"/>
                  </a:moveTo>
                  <a:cubicBezTo>
                    <a:pt x="1106" y="170"/>
                    <a:pt x="1107" y="169"/>
                    <a:pt x="1108" y="169"/>
                  </a:cubicBezTo>
                  <a:cubicBezTo>
                    <a:pt x="1111" y="169"/>
                    <a:pt x="1115" y="169"/>
                    <a:pt x="1118" y="168"/>
                  </a:cubicBezTo>
                  <a:cubicBezTo>
                    <a:pt x="1118" y="170"/>
                    <a:pt x="1117" y="171"/>
                    <a:pt x="1117" y="173"/>
                  </a:cubicBezTo>
                  <a:cubicBezTo>
                    <a:pt x="1115" y="175"/>
                    <a:pt x="1114" y="178"/>
                    <a:pt x="1113" y="180"/>
                  </a:cubicBezTo>
                  <a:cubicBezTo>
                    <a:pt x="1112" y="180"/>
                    <a:pt x="1110" y="180"/>
                    <a:pt x="1108" y="180"/>
                  </a:cubicBezTo>
                  <a:cubicBezTo>
                    <a:pt x="1107" y="180"/>
                    <a:pt x="1106" y="180"/>
                    <a:pt x="1104" y="179"/>
                  </a:cubicBezTo>
                  <a:cubicBezTo>
                    <a:pt x="1103" y="178"/>
                    <a:pt x="1103" y="177"/>
                    <a:pt x="1103" y="175"/>
                  </a:cubicBezTo>
                  <a:cubicBezTo>
                    <a:pt x="1104" y="174"/>
                    <a:pt x="1105" y="172"/>
                    <a:pt x="1105" y="170"/>
                  </a:cubicBezTo>
                  <a:moveTo>
                    <a:pt x="1129" y="179"/>
                  </a:moveTo>
                  <a:cubicBezTo>
                    <a:pt x="1125" y="179"/>
                    <a:pt x="1121" y="179"/>
                    <a:pt x="1117" y="180"/>
                  </a:cubicBezTo>
                  <a:cubicBezTo>
                    <a:pt x="1117" y="180"/>
                    <a:pt x="1117" y="180"/>
                    <a:pt x="1117" y="180"/>
                  </a:cubicBezTo>
                  <a:cubicBezTo>
                    <a:pt x="1118" y="177"/>
                    <a:pt x="1119" y="173"/>
                    <a:pt x="1121" y="170"/>
                  </a:cubicBezTo>
                  <a:cubicBezTo>
                    <a:pt x="1121" y="169"/>
                    <a:pt x="1121" y="168"/>
                    <a:pt x="1122" y="168"/>
                  </a:cubicBezTo>
                  <a:cubicBezTo>
                    <a:pt x="1126" y="167"/>
                    <a:pt x="1130" y="166"/>
                    <a:pt x="1135" y="165"/>
                  </a:cubicBezTo>
                  <a:cubicBezTo>
                    <a:pt x="1133" y="169"/>
                    <a:pt x="1131" y="173"/>
                    <a:pt x="1129" y="177"/>
                  </a:cubicBezTo>
                  <a:cubicBezTo>
                    <a:pt x="1129" y="178"/>
                    <a:pt x="1129" y="178"/>
                    <a:pt x="1129" y="179"/>
                  </a:cubicBezTo>
                  <a:moveTo>
                    <a:pt x="1107" y="196"/>
                  </a:moveTo>
                  <a:cubicBezTo>
                    <a:pt x="1106" y="194"/>
                    <a:pt x="1105" y="192"/>
                    <a:pt x="1104" y="190"/>
                  </a:cubicBezTo>
                  <a:cubicBezTo>
                    <a:pt x="1106" y="190"/>
                    <a:pt x="1107" y="190"/>
                    <a:pt x="1109" y="190"/>
                  </a:cubicBezTo>
                  <a:cubicBezTo>
                    <a:pt x="1108" y="192"/>
                    <a:pt x="1107" y="194"/>
                    <a:pt x="1107" y="196"/>
                  </a:cubicBezTo>
                  <a:moveTo>
                    <a:pt x="1115" y="200"/>
                  </a:moveTo>
                  <a:cubicBezTo>
                    <a:pt x="1116" y="198"/>
                    <a:pt x="1116" y="197"/>
                    <a:pt x="1117" y="196"/>
                  </a:cubicBezTo>
                  <a:cubicBezTo>
                    <a:pt x="1117" y="195"/>
                    <a:pt x="1116" y="195"/>
                    <a:pt x="1115" y="196"/>
                  </a:cubicBezTo>
                  <a:cubicBezTo>
                    <a:pt x="1115" y="197"/>
                    <a:pt x="1114" y="198"/>
                    <a:pt x="1113" y="199"/>
                  </a:cubicBezTo>
                  <a:cubicBezTo>
                    <a:pt x="1112" y="199"/>
                    <a:pt x="1110" y="198"/>
                    <a:pt x="1109" y="198"/>
                  </a:cubicBezTo>
                  <a:cubicBezTo>
                    <a:pt x="1110" y="196"/>
                    <a:pt x="1111" y="194"/>
                    <a:pt x="1112" y="192"/>
                  </a:cubicBezTo>
                  <a:cubicBezTo>
                    <a:pt x="1112" y="192"/>
                    <a:pt x="1112" y="191"/>
                    <a:pt x="1113" y="191"/>
                  </a:cubicBezTo>
                  <a:cubicBezTo>
                    <a:pt x="1116" y="191"/>
                    <a:pt x="1120" y="191"/>
                    <a:pt x="1123" y="191"/>
                  </a:cubicBezTo>
                  <a:cubicBezTo>
                    <a:pt x="1122" y="194"/>
                    <a:pt x="1120" y="197"/>
                    <a:pt x="1119" y="201"/>
                  </a:cubicBezTo>
                  <a:cubicBezTo>
                    <a:pt x="1118" y="200"/>
                    <a:pt x="1116" y="200"/>
                    <a:pt x="1115" y="200"/>
                  </a:cubicBezTo>
                  <a:moveTo>
                    <a:pt x="1133" y="178"/>
                  </a:moveTo>
                  <a:cubicBezTo>
                    <a:pt x="1135" y="173"/>
                    <a:pt x="1137" y="169"/>
                    <a:pt x="1139" y="164"/>
                  </a:cubicBezTo>
                  <a:cubicBezTo>
                    <a:pt x="1143" y="163"/>
                    <a:pt x="1146" y="162"/>
                    <a:pt x="1150" y="161"/>
                  </a:cubicBezTo>
                  <a:cubicBezTo>
                    <a:pt x="1148" y="166"/>
                    <a:pt x="1145" y="171"/>
                    <a:pt x="1143" y="176"/>
                  </a:cubicBezTo>
                  <a:cubicBezTo>
                    <a:pt x="1139" y="177"/>
                    <a:pt x="1136" y="177"/>
                    <a:pt x="1133" y="178"/>
                  </a:cubicBezTo>
                  <a:moveTo>
                    <a:pt x="1140" y="150"/>
                  </a:moveTo>
                  <a:cubicBezTo>
                    <a:pt x="1136" y="151"/>
                    <a:pt x="1132" y="152"/>
                    <a:pt x="1128" y="154"/>
                  </a:cubicBezTo>
                  <a:cubicBezTo>
                    <a:pt x="1130" y="148"/>
                    <a:pt x="1132" y="142"/>
                    <a:pt x="1134" y="136"/>
                  </a:cubicBezTo>
                  <a:cubicBezTo>
                    <a:pt x="1138" y="134"/>
                    <a:pt x="1142" y="132"/>
                    <a:pt x="1147" y="129"/>
                  </a:cubicBezTo>
                  <a:cubicBezTo>
                    <a:pt x="1145" y="136"/>
                    <a:pt x="1142" y="143"/>
                    <a:pt x="1140" y="150"/>
                  </a:cubicBezTo>
                  <a:moveTo>
                    <a:pt x="1124" y="155"/>
                  </a:moveTo>
                  <a:cubicBezTo>
                    <a:pt x="1119" y="157"/>
                    <a:pt x="1114" y="158"/>
                    <a:pt x="1109" y="160"/>
                  </a:cubicBezTo>
                  <a:cubicBezTo>
                    <a:pt x="1109" y="160"/>
                    <a:pt x="1109" y="160"/>
                    <a:pt x="1109" y="160"/>
                  </a:cubicBezTo>
                  <a:cubicBezTo>
                    <a:pt x="1110" y="157"/>
                    <a:pt x="1111" y="153"/>
                    <a:pt x="1112" y="149"/>
                  </a:cubicBezTo>
                  <a:cubicBezTo>
                    <a:pt x="1118" y="145"/>
                    <a:pt x="1125" y="141"/>
                    <a:pt x="1131" y="138"/>
                  </a:cubicBezTo>
                  <a:cubicBezTo>
                    <a:pt x="1129" y="143"/>
                    <a:pt x="1127" y="149"/>
                    <a:pt x="1124" y="155"/>
                  </a:cubicBezTo>
                  <a:moveTo>
                    <a:pt x="1073" y="228"/>
                  </a:moveTo>
                  <a:cubicBezTo>
                    <a:pt x="1073" y="227"/>
                    <a:pt x="1073" y="226"/>
                    <a:pt x="1074" y="225"/>
                  </a:cubicBezTo>
                  <a:cubicBezTo>
                    <a:pt x="1075" y="224"/>
                    <a:pt x="1075" y="222"/>
                    <a:pt x="1076" y="220"/>
                  </a:cubicBezTo>
                  <a:cubicBezTo>
                    <a:pt x="1078" y="221"/>
                    <a:pt x="1080" y="221"/>
                    <a:pt x="1082" y="221"/>
                  </a:cubicBezTo>
                  <a:cubicBezTo>
                    <a:pt x="1083" y="221"/>
                    <a:pt x="1084" y="219"/>
                    <a:pt x="1083" y="219"/>
                  </a:cubicBezTo>
                  <a:cubicBezTo>
                    <a:pt x="1081" y="218"/>
                    <a:pt x="1079" y="217"/>
                    <a:pt x="1077" y="216"/>
                  </a:cubicBezTo>
                  <a:cubicBezTo>
                    <a:pt x="1079" y="209"/>
                    <a:pt x="1080" y="203"/>
                    <a:pt x="1082" y="196"/>
                  </a:cubicBezTo>
                  <a:cubicBezTo>
                    <a:pt x="1083" y="193"/>
                    <a:pt x="1084" y="190"/>
                    <a:pt x="1086" y="186"/>
                  </a:cubicBezTo>
                  <a:cubicBezTo>
                    <a:pt x="1087" y="193"/>
                    <a:pt x="1088" y="199"/>
                    <a:pt x="1089" y="206"/>
                  </a:cubicBezTo>
                  <a:cubicBezTo>
                    <a:pt x="1088" y="208"/>
                    <a:pt x="1088" y="210"/>
                    <a:pt x="1087" y="211"/>
                  </a:cubicBezTo>
                  <a:cubicBezTo>
                    <a:pt x="1086" y="213"/>
                    <a:pt x="1085" y="218"/>
                    <a:pt x="1083" y="222"/>
                  </a:cubicBezTo>
                  <a:cubicBezTo>
                    <a:pt x="1079" y="224"/>
                    <a:pt x="1076" y="226"/>
                    <a:pt x="1073" y="228"/>
                  </a:cubicBezTo>
                  <a:moveTo>
                    <a:pt x="1048" y="241"/>
                  </a:moveTo>
                  <a:cubicBezTo>
                    <a:pt x="1050" y="234"/>
                    <a:pt x="1053" y="228"/>
                    <a:pt x="1055" y="221"/>
                  </a:cubicBezTo>
                  <a:cubicBezTo>
                    <a:pt x="1057" y="224"/>
                    <a:pt x="1058" y="227"/>
                    <a:pt x="1057" y="229"/>
                  </a:cubicBezTo>
                  <a:cubicBezTo>
                    <a:pt x="1056" y="230"/>
                    <a:pt x="1057" y="232"/>
                    <a:pt x="1058" y="231"/>
                  </a:cubicBezTo>
                  <a:cubicBezTo>
                    <a:pt x="1064" y="229"/>
                    <a:pt x="1062" y="223"/>
                    <a:pt x="1057" y="217"/>
                  </a:cubicBezTo>
                  <a:cubicBezTo>
                    <a:pt x="1058" y="215"/>
                    <a:pt x="1059" y="212"/>
                    <a:pt x="1059" y="210"/>
                  </a:cubicBezTo>
                  <a:cubicBezTo>
                    <a:pt x="1060" y="210"/>
                    <a:pt x="1061" y="211"/>
                    <a:pt x="1062" y="211"/>
                  </a:cubicBezTo>
                  <a:cubicBezTo>
                    <a:pt x="1066" y="213"/>
                    <a:pt x="1069" y="216"/>
                    <a:pt x="1072" y="218"/>
                  </a:cubicBezTo>
                  <a:cubicBezTo>
                    <a:pt x="1071" y="221"/>
                    <a:pt x="1070" y="223"/>
                    <a:pt x="1069" y="226"/>
                  </a:cubicBezTo>
                  <a:cubicBezTo>
                    <a:pt x="1069" y="227"/>
                    <a:pt x="1068" y="229"/>
                    <a:pt x="1068" y="230"/>
                  </a:cubicBezTo>
                  <a:cubicBezTo>
                    <a:pt x="1061" y="234"/>
                    <a:pt x="1054" y="237"/>
                    <a:pt x="1048" y="241"/>
                  </a:cubicBezTo>
                  <a:moveTo>
                    <a:pt x="1024" y="253"/>
                  </a:moveTo>
                  <a:cubicBezTo>
                    <a:pt x="1024" y="251"/>
                    <a:pt x="1024" y="250"/>
                    <a:pt x="1025" y="248"/>
                  </a:cubicBezTo>
                  <a:cubicBezTo>
                    <a:pt x="1026" y="249"/>
                    <a:pt x="1028" y="249"/>
                    <a:pt x="1030" y="250"/>
                  </a:cubicBezTo>
                  <a:cubicBezTo>
                    <a:pt x="1028" y="251"/>
                    <a:pt x="1026" y="252"/>
                    <a:pt x="1024" y="253"/>
                  </a:cubicBezTo>
                  <a:moveTo>
                    <a:pt x="1035" y="248"/>
                  </a:moveTo>
                  <a:cubicBezTo>
                    <a:pt x="1032" y="246"/>
                    <a:pt x="1029" y="245"/>
                    <a:pt x="1026" y="244"/>
                  </a:cubicBezTo>
                  <a:cubicBezTo>
                    <a:pt x="1027" y="240"/>
                    <a:pt x="1028" y="237"/>
                    <a:pt x="1029" y="233"/>
                  </a:cubicBezTo>
                  <a:cubicBezTo>
                    <a:pt x="1032" y="225"/>
                    <a:pt x="1034" y="215"/>
                    <a:pt x="1037" y="207"/>
                  </a:cubicBezTo>
                  <a:cubicBezTo>
                    <a:pt x="1037" y="206"/>
                    <a:pt x="1037" y="206"/>
                    <a:pt x="1037" y="205"/>
                  </a:cubicBezTo>
                  <a:cubicBezTo>
                    <a:pt x="1040" y="207"/>
                    <a:pt x="1043" y="209"/>
                    <a:pt x="1045" y="211"/>
                  </a:cubicBezTo>
                  <a:cubicBezTo>
                    <a:pt x="1045" y="212"/>
                    <a:pt x="1046" y="212"/>
                    <a:pt x="1047" y="213"/>
                  </a:cubicBezTo>
                  <a:cubicBezTo>
                    <a:pt x="1046" y="213"/>
                    <a:pt x="1046" y="214"/>
                    <a:pt x="1046" y="215"/>
                  </a:cubicBezTo>
                  <a:cubicBezTo>
                    <a:pt x="1042" y="224"/>
                    <a:pt x="1040" y="234"/>
                    <a:pt x="1037" y="243"/>
                  </a:cubicBezTo>
                  <a:cubicBezTo>
                    <a:pt x="1036" y="244"/>
                    <a:pt x="1036" y="246"/>
                    <a:pt x="1035" y="247"/>
                  </a:cubicBezTo>
                  <a:cubicBezTo>
                    <a:pt x="1035" y="248"/>
                    <a:pt x="1035" y="248"/>
                    <a:pt x="1035" y="248"/>
                  </a:cubicBezTo>
                  <a:moveTo>
                    <a:pt x="1030" y="200"/>
                  </a:moveTo>
                  <a:cubicBezTo>
                    <a:pt x="1032" y="201"/>
                    <a:pt x="1033" y="202"/>
                    <a:pt x="1035" y="203"/>
                  </a:cubicBezTo>
                  <a:cubicBezTo>
                    <a:pt x="1034" y="206"/>
                    <a:pt x="1033" y="210"/>
                    <a:pt x="1032" y="213"/>
                  </a:cubicBezTo>
                  <a:cubicBezTo>
                    <a:pt x="1029" y="221"/>
                    <a:pt x="1027" y="229"/>
                    <a:pt x="1024" y="237"/>
                  </a:cubicBezTo>
                  <a:cubicBezTo>
                    <a:pt x="1024" y="239"/>
                    <a:pt x="1023" y="241"/>
                    <a:pt x="1022" y="243"/>
                  </a:cubicBezTo>
                  <a:cubicBezTo>
                    <a:pt x="1021" y="243"/>
                    <a:pt x="1019" y="242"/>
                    <a:pt x="1018" y="242"/>
                  </a:cubicBezTo>
                  <a:cubicBezTo>
                    <a:pt x="1020" y="236"/>
                    <a:pt x="1022" y="230"/>
                    <a:pt x="1024" y="224"/>
                  </a:cubicBezTo>
                  <a:cubicBezTo>
                    <a:pt x="1026" y="217"/>
                    <a:pt x="1028" y="208"/>
                    <a:pt x="1030" y="200"/>
                  </a:cubicBezTo>
                  <a:moveTo>
                    <a:pt x="1050" y="211"/>
                  </a:moveTo>
                  <a:cubicBezTo>
                    <a:pt x="1051" y="209"/>
                    <a:pt x="1051" y="208"/>
                    <a:pt x="1052" y="206"/>
                  </a:cubicBezTo>
                  <a:cubicBezTo>
                    <a:pt x="1054" y="207"/>
                    <a:pt x="1055" y="208"/>
                    <a:pt x="1057" y="209"/>
                  </a:cubicBezTo>
                  <a:cubicBezTo>
                    <a:pt x="1056" y="211"/>
                    <a:pt x="1055" y="213"/>
                    <a:pt x="1054" y="215"/>
                  </a:cubicBezTo>
                  <a:cubicBezTo>
                    <a:pt x="1053" y="213"/>
                    <a:pt x="1052" y="212"/>
                    <a:pt x="1050" y="211"/>
                  </a:cubicBezTo>
                  <a:moveTo>
                    <a:pt x="1048" y="209"/>
                  </a:moveTo>
                  <a:cubicBezTo>
                    <a:pt x="1045" y="206"/>
                    <a:pt x="1042" y="204"/>
                    <a:pt x="1039" y="201"/>
                  </a:cubicBezTo>
                  <a:cubicBezTo>
                    <a:pt x="1042" y="202"/>
                    <a:pt x="1046" y="204"/>
                    <a:pt x="1049" y="205"/>
                  </a:cubicBezTo>
                  <a:cubicBezTo>
                    <a:pt x="1049" y="206"/>
                    <a:pt x="1048" y="208"/>
                    <a:pt x="1048" y="209"/>
                  </a:cubicBezTo>
                  <a:moveTo>
                    <a:pt x="1049" y="216"/>
                  </a:moveTo>
                  <a:cubicBezTo>
                    <a:pt x="1049" y="216"/>
                    <a:pt x="1049" y="215"/>
                    <a:pt x="1049" y="215"/>
                  </a:cubicBezTo>
                  <a:cubicBezTo>
                    <a:pt x="1050" y="216"/>
                    <a:pt x="1052" y="217"/>
                    <a:pt x="1053" y="218"/>
                  </a:cubicBezTo>
                  <a:cubicBezTo>
                    <a:pt x="1049" y="226"/>
                    <a:pt x="1045" y="235"/>
                    <a:pt x="1044" y="243"/>
                  </a:cubicBezTo>
                  <a:cubicBezTo>
                    <a:pt x="1042" y="244"/>
                    <a:pt x="1041" y="245"/>
                    <a:pt x="1039" y="245"/>
                  </a:cubicBezTo>
                  <a:cubicBezTo>
                    <a:pt x="1042" y="235"/>
                    <a:pt x="1045" y="226"/>
                    <a:pt x="1049" y="216"/>
                  </a:cubicBezTo>
                  <a:moveTo>
                    <a:pt x="888" y="176"/>
                  </a:moveTo>
                  <a:cubicBezTo>
                    <a:pt x="892" y="172"/>
                    <a:pt x="897" y="172"/>
                    <a:pt x="901" y="175"/>
                  </a:cubicBezTo>
                  <a:cubicBezTo>
                    <a:pt x="917" y="190"/>
                    <a:pt x="935" y="204"/>
                    <a:pt x="942" y="225"/>
                  </a:cubicBezTo>
                  <a:cubicBezTo>
                    <a:pt x="941" y="229"/>
                    <a:pt x="940" y="233"/>
                    <a:pt x="938" y="236"/>
                  </a:cubicBezTo>
                  <a:cubicBezTo>
                    <a:pt x="934" y="245"/>
                    <a:pt x="930" y="255"/>
                    <a:pt x="927" y="264"/>
                  </a:cubicBezTo>
                  <a:cubicBezTo>
                    <a:pt x="925" y="268"/>
                    <a:pt x="924" y="273"/>
                    <a:pt x="922" y="277"/>
                  </a:cubicBezTo>
                  <a:cubicBezTo>
                    <a:pt x="921" y="273"/>
                    <a:pt x="920" y="270"/>
                    <a:pt x="918" y="267"/>
                  </a:cubicBezTo>
                  <a:cubicBezTo>
                    <a:pt x="918" y="266"/>
                    <a:pt x="918" y="266"/>
                    <a:pt x="917" y="266"/>
                  </a:cubicBezTo>
                  <a:cubicBezTo>
                    <a:pt x="922" y="257"/>
                    <a:pt x="924" y="246"/>
                    <a:pt x="928" y="237"/>
                  </a:cubicBezTo>
                  <a:cubicBezTo>
                    <a:pt x="932" y="229"/>
                    <a:pt x="936" y="221"/>
                    <a:pt x="935" y="212"/>
                  </a:cubicBezTo>
                  <a:cubicBezTo>
                    <a:pt x="935" y="210"/>
                    <a:pt x="932" y="210"/>
                    <a:pt x="933" y="212"/>
                  </a:cubicBezTo>
                  <a:cubicBezTo>
                    <a:pt x="933" y="223"/>
                    <a:pt x="927" y="231"/>
                    <a:pt x="923" y="241"/>
                  </a:cubicBezTo>
                  <a:cubicBezTo>
                    <a:pt x="920" y="248"/>
                    <a:pt x="918" y="255"/>
                    <a:pt x="915" y="261"/>
                  </a:cubicBezTo>
                  <a:cubicBezTo>
                    <a:pt x="913" y="257"/>
                    <a:pt x="911" y="253"/>
                    <a:pt x="911" y="249"/>
                  </a:cubicBezTo>
                  <a:cubicBezTo>
                    <a:pt x="908" y="226"/>
                    <a:pt x="895" y="210"/>
                    <a:pt x="879" y="195"/>
                  </a:cubicBezTo>
                  <a:cubicBezTo>
                    <a:pt x="877" y="193"/>
                    <a:pt x="875" y="192"/>
                    <a:pt x="872" y="190"/>
                  </a:cubicBezTo>
                  <a:cubicBezTo>
                    <a:pt x="878" y="185"/>
                    <a:pt x="884" y="181"/>
                    <a:pt x="888" y="176"/>
                  </a:cubicBezTo>
                  <a:moveTo>
                    <a:pt x="903" y="250"/>
                  </a:moveTo>
                  <a:cubicBezTo>
                    <a:pt x="904" y="255"/>
                    <a:pt x="906" y="260"/>
                    <a:pt x="909" y="264"/>
                  </a:cubicBezTo>
                  <a:cubicBezTo>
                    <a:pt x="910" y="266"/>
                    <a:pt x="911" y="267"/>
                    <a:pt x="911" y="269"/>
                  </a:cubicBezTo>
                  <a:cubicBezTo>
                    <a:pt x="911" y="269"/>
                    <a:pt x="911" y="270"/>
                    <a:pt x="910" y="271"/>
                  </a:cubicBezTo>
                  <a:cubicBezTo>
                    <a:pt x="904" y="280"/>
                    <a:pt x="899" y="291"/>
                    <a:pt x="894" y="301"/>
                  </a:cubicBezTo>
                  <a:cubicBezTo>
                    <a:pt x="895" y="299"/>
                    <a:pt x="895" y="297"/>
                    <a:pt x="896" y="295"/>
                  </a:cubicBezTo>
                  <a:cubicBezTo>
                    <a:pt x="900" y="281"/>
                    <a:pt x="902" y="266"/>
                    <a:pt x="903" y="250"/>
                  </a:cubicBezTo>
                  <a:moveTo>
                    <a:pt x="849" y="198"/>
                  </a:moveTo>
                  <a:cubicBezTo>
                    <a:pt x="857" y="192"/>
                    <a:pt x="861" y="192"/>
                    <a:pt x="869" y="199"/>
                  </a:cubicBezTo>
                  <a:cubicBezTo>
                    <a:pt x="882" y="212"/>
                    <a:pt x="895" y="226"/>
                    <a:pt x="901" y="245"/>
                  </a:cubicBezTo>
                  <a:cubicBezTo>
                    <a:pt x="900" y="263"/>
                    <a:pt x="897" y="281"/>
                    <a:pt x="891" y="298"/>
                  </a:cubicBezTo>
                  <a:cubicBezTo>
                    <a:pt x="890" y="303"/>
                    <a:pt x="888" y="308"/>
                    <a:pt x="886" y="312"/>
                  </a:cubicBezTo>
                  <a:cubicBezTo>
                    <a:pt x="885" y="307"/>
                    <a:pt x="886" y="301"/>
                    <a:pt x="888" y="295"/>
                  </a:cubicBezTo>
                  <a:cubicBezTo>
                    <a:pt x="896" y="274"/>
                    <a:pt x="893" y="255"/>
                    <a:pt x="877" y="238"/>
                  </a:cubicBezTo>
                  <a:cubicBezTo>
                    <a:pt x="867" y="226"/>
                    <a:pt x="857" y="214"/>
                    <a:pt x="839" y="209"/>
                  </a:cubicBezTo>
                  <a:cubicBezTo>
                    <a:pt x="843" y="205"/>
                    <a:pt x="845" y="201"/>
                    <a:pt x="849" y="198"/>
                  </a:cubicBezTo>
                  <a:moveTo>
                    <a:pt x="362" y="503"/>
                  </a:moveTo>
                  <a:cubicBezTo>
                    <a:pt x="362" y="504"/>
                    <a:pt x="363" y="503"/>
                    <a:pt x="363" y="503"/>
                  </a:cubicBezTo>
                  <a:cubicBezTo>
                    <a:pt x="367" y="499"/>
                    <a:pt x="375" y="500"/>
                    <a:pt x="382" y="502"/>
                  </a:cubicBezTo>
                  <a:cubicBezTo>
                    <a:pt x="381" y="504"/>
                    <a:pt x="380" y="506"/>
                    <a:pt x="378" y="508"/>
                  </a:cubicBezTo>
                  <a:cubicBezTo>
                    <a:pt x="374" y="516"/>
                    <a:pt x="369" y="523"/>
                    <a:pt x="365" y="531"/>
                  </a:cubicBezTo>
                  <a:cubicBezTo>
                    <a:pt x="365" y="531"/>
                    <a:pt x="365" y="531"/>
                    <a:pt x="365" y="532"/>
                  </a:cubicBezTo>
                  <a:cubicBezTo>
                    <a:pt x="361" y="531"/>
                    <a:pt x="358" y="530"/>
                    <a:pt x="355" y="529"/>
                  </a:cubicBezTo>
                  <a:cubicBezTo>
                    <a:pt x="353" y="528"/>
                    <a:pt x="350" y="528"/>
                    <a:pt x="348" y="527"/>
                  </a:cubicBezTo>
                  <a:cubicBezTo>
                    <a:pt x="353" y="519"/>
                    <a:pt x="357" y="511"/>
                    <a:pt x="362" y="503"/>
                  </a:cubicBezTo>
                  <a:moveTo>
                    <a:pt x="428" y="494"/>
                  </a:moveTo>
                  <a:cubicBezTo>
                    <a:pt x="428" y="494"/>
                    <a:pt x="428" y="494"/>
                    <a:pt x="428" y="494"/>
                  </a:cubicBezTo>
                  <a:cubicBezTo>
                    <a:pt x="425" y="500"/>
                    <a:pt x="421" y="505"/>
                    <a:pt x="418" y="511"/>
                  </a:cubicBezTo>
                  <a:cubicBezTo>
                    <a:pt x="416" y="513"/>
                    <a:pt x="415" y="515"/>
                    <a:pt x="413" y="517"/>
                  </a:cubicBezTo>
                  <a:cubicBezTo>
                    <a:pt x="412" y="518"/>
                    <a:pt x="410" y="518"/>
                    <a:pt x="409" y="519"/>
                  </a:cubicBezTo>
                  <a:cubicBezTo>
                    <a:pt x="408" y="518"/>
                    <a:pt x="407" y="517"/>
                    <a:pt x="406" y="516"/>
                  </a:cubicBezTo>
                  <a:cubicBezTo>
                    <a:pt x="406" y="516"/>
                    <a:pt x="406" y="516"/>
                    <a:pt x="406" y="516"/>
                  </a:cubicBezTo>
                  <a:cubicBezTo>
                    <a:pt x="404" y="513"/>
                    <a:pt x="402" y="511"/>
                    <a:pt x="401" y="511"/>
                  </a:cubicBezTo>
                  <a:cubicBezTo>
                    <a:pt x="401" y="511"/>
                    <a:pt x="401" y="510"/>
                    <a:pt x="400" y="510"/>
                  </a:cubicBezTo>
                  <a:cubicBezTo>
                    <a:pt x="404" y="504"/>
                    <a:pt x="407" y="497"/>
                    <a:pt x="410" y="491"/>
                  </a:cubicBezTo>
                  <a:cubicBezTo>
                    <a:pt x="416" y="492"/>
                    <a:pt x="422" y="493"/>
                    <a:pt x="428" y="494"/>
                  </a:cubicBezTo>
                  <a:moveTo>
                    <a:pt x="445" y="467"/>
                  </a:moveTo>
                  <a:cubicBezTo>
                    <a:pt x="445" y="467"/>
                    <a:pt x="445" y="467"/>
                    <a:pt x="445" y="467"/>
                  </a:cubicBezTo>
                  <a:cubicBezTo>
                    <a:pt x="449" y="469"/>
                    <a:pt x="453" y="472"/>
                    <a:pt x="458" y="474"/>
                  </a:cubicBezTo>
                  <a:cubicBezTo>
                    <a:pt x="458" y="474"/>
                    <a:pt x="459" y="474"/>
                    <a:pt x="460" y="474"/>
                  </a:cubicBezTo>
                  <a:cubicBezTo>
                    <a:pt x="456" y="481"/>
                    <a:pt x="451" y="488"/>
                    <a:pt x="447" y="495"/>
                  </a:cubicBezTo>
                  <a:cubicBezTo>
                    <a:pt x="442" y="493"/>
                    <a:pt x="438" y="492"/>
                    <a:pt x="433" y="491"/>
                  </a:cubicBezTo>
                  <a:cubicBezTo>
                    <a:pt x="438" y="483"/>
                    <a:pt x="441" y="475"/>
                    <a:pt x="445" y="467"/>
                  </a:cubicBezTo>
                  <a:moveTo>
                    <a:pt x="454" y="501"/>
                  </a:moveTo>
                  <a:cubicBezTo>
                    <a:pt x="453" y="501"/>
                    <a:pt x="453" y="502"/>
                    <a:pt x="453" y="503"/>
                  </a:cubicBezTo>
                  <a:cubicBezTo>
                    <a:pt x="450" y="504"/>
                    <a:pt x="446" y="505"/>
                    <a:pt x="442" y="507"/>
                  </a:cubicBezTo>
                  <a:cubicBezTo>
                    <a:pt x="444" y="504"/>
                    <a:pt x="446" y="501"/>
                    <a:pt x="448" y="498"/>
                  </a:cubicBezTo>
                  <a:cubicBezTo>
                    <a:pt x="450" y="499"/>
                    <a:pt x="453" y="500"/>
                    <a:pt x="454" y="500"/>
                  </a:cubicBezTo>
                  <a:cubicBezTo>
                    <a:pt x="454" y="501"/>
                    <a:pt x="455" y="501"/>
                    <a:pt x="455" y="500"/>
                  </a:cubicBezTo>
                  <a:cubicBezTo>
                    <a:pt x="455" y="500"/>
                    <a:pt x="455" y="499"/>
                    <a:pt x="455" y="499"/>
                  </a:cubicBezTo>
                  <a:cubicBezTo>
                    <a:pt x="455" y="498"/>
                    <a:pt x="455" y="497"/>
                    <a:pt x="454" y="497"/>
                  </a:cubicBezTo>
                  <a:cubicBezTo>
                    <a:pt x="453" y="497"/>
                    <a:pt x="451" y="496"/>
                    <a:pt x="450" y="496"/>
                  </a:cubicBezTo>
                  <a:cubicBezTo>
                    <a:pt x="453" y="491"/>
                    <a:pt x="456" y="486"/>
                    <a:pt x="459" y="481"/>
                  </a:cubicBezTo>
                  <a:cubicBezTo>
                    <a:pt x="460" y="479"/>
                    <a:pt x="461" y="477"/>
                    <a:pt x="462" y="475"/>
                  </a:cubicBezTo>
                  <a:cubicBezTo>
                    <a:pt x="466" y="476"/>
                    <a:pt x="469" y="477"/>
                    <a:pt x="472" y="478"/>
                  </a:cubicBezTo>
                  <a:cubicBezTo>
                    <a:pt x="473" y="478"/>
                    <a:pt x="473" y="478"/>
                    <a:pt x="473" y="478"/>
                  </a:cubicBezTo>
                  <a:cubicBezTo>
                    <a:pt x="471" y="481"/>
                    <a:pt x="468" y="485"/>
                    <a:pt x="466" y="488"/>
                  </a:cubicBezTo>
                  <a:cubicBezTo>
                    <a:pt x="463" y="493"/>
                    <a:pt x="461" y="500"/>
                    <a:pt x="454" y="501"/>
                  </a:cubicBezTo>
                  <a:moveTo>
                    <a:pt x="442" y="498"/>
                  </a:moveTo>
                  <a:cubicBezTo>
                    <a:pt x="443" y="498"/>
                    <a:pt x="443" y="498"/>
                    <a:pt x="444" y="498"/>
                  </a:cubicBezTo>
                  <a:cubicBezTo>
                    <a:pt x="444" y="499"/>
                    <a:pt x="443" y="500"/>
                    <a:pt x="442" y="501"/>
                  </a:cubicBezTo>
                  <a:cubicBezTo>
                    <a:pt x="440" y="504"/>
                    <a:pt x="439" y="506"/>
                    <a:pt x="437" y="508"/>
                  </a:cubicBezTo>
                  <a:cubicBezTo>
                    <a:pt x="431" y="511"/>
                    <a:pt x="425" y="513"/>
                    <a:pt x="419" y="515"/>
                  </a:cubicBezTo>
                  <a:cubicBezTo>
                    <a:pt x="424" y="509"/>
                    <a:pt x="428" y="502"/>
                    <a:pt x="431" y="495"/>
                  </a:cubicBezTo>
                  <a:cubicBezTo>
                    <a:pt x="435" y="496"/>
                    <a:pt x="439" y="497"/>
                    <a:pt x="442" y="498"/>
                  </a:cubicBezTo>
                  <a:moveTo>
                    <a:pt x="405" y="520"/>
                  </a:moveTo>
                  <a:cubicBezTo>
                    <a:pt x="405" y="520"/>
                    <a:pt x="405" y="520"/>
                    <a:pt x="405" y="520"/>
                  </a:cubicBezTo>
                  <a:cubicBezTo>
                    <a:pt x="405" y="520"/>
                    <a:pt x="405" y="520"/>
                    <a:pt x="405" y="520"/>
                  </a:cubicBezTo>
                  <a:cubicBezTo>
                    <a:pt x="405" y="520"/>
                    <a:pt x="405" y="520"/>
                    <a:pt x="405" y="520"/>
                  </a:cubicBezTo>
                  <a:moveTo>
                    <a:pt x="403" y="521"/>
                  </a:moveTo>
                  <a:cubicBezTo>
                    <a:pt x="399" y="522"/>
                    <a:pt x="395" y="524"/>
                    <a:pt x="391" y="525"/>
                  </a:cubicBezTo>
                  <a:cubicBezTo>
                    <a:pt x="393" y="521"/>
                    <a:pt x="396" y="517"/>
                    <a:pt x="398" y="513"/>
                  </a:cubicBezTo>
                  <a:cubicBezTo>
                    <a:pt x="400" y="515"/>
                    <a:pt x="402" y="517"/>
                    <a:pt x="404" y="519"/>
                  </a:cubicBezTo>
                  <a:cubicBezTo>
                    <a:pt x="403" y="520"/>
                    <a:pt x="403" y="520"/>
                    <a:pt x="403" y="521"/>
                  </a:cubicBezTo>
                  <a:moveTo>
                    <a:pt x="385" y="527"/>
                  </a:moveTo>
                  <a:cubicBezTo>
                    <a:pt x="384" y="528"/>
                    <a:pt x="382" y="528"/>
                    <a:pt x="381" y="528"/>
                  </a:cubicBezTo>
                  <a:cubicBezTo>
                    <a:pt x="382" y="525"/>
                    <a:pt x="382" y="522"/>
                    <a:pt x="382" y="520"/>
                  </a:cubicBezTo>
                  <a:cubicBezTo>
                    <a:pt x="383" y="520"/>
                    <a:pt x="382" y="519"/>
                    <a:pt x="382" y="520"/>
                  </a:cubicBezTo>
                  <a:cubicBezTo>
                    <a:pt x="381" y="523"/>
                    <a:pt x="380" y="526"/>
                    <a:pt x="379" y="529"/>
                  </a:cubicBezTo>
                  <a:cubicBezTo>
                    <a:pt x="377" y="530"/>
                    <a:pt x="375" y="531"/>
                    <a:pt x="373" y="531"/>
                  </a:cubicBezTo>
                  <a:cubicBezTo>
                    <a:pt x="372" y="532"/>
                    <a:pt x="370" y="532"/>
                    <a:pt x="369" y="533"/>
                  </a:cubicBezTo>
                  <a:cubicBezTo>
                    <a:pt x="369" y="533"/>
                    <a:pt x="369" y="532"/>
                    <a:pt x="368" y="532"/>
                  </a:cubicBezTo>
                  <a:cubicBezTo>
                    <a:pt x="371" y="527"/>
                    <a:pt x="373" y="522"/>
                    <a:pt x="376" y="518"/>
                  </a:cubicBezTo>
                  <a:cubicBezTo>
                    <a:pt x="379" y="513"/>
                    <a:pt x="382" y="508"/>
                    <a:pt x="384" y="503"/>
                  </a:cubicBezTo>
                  <a:cubicBezTo>
                    <a:pt x="389" y="505"/>
                    <a:pt x="393" y="508"/>
                    <a:pt x="395" y="510"/>
                  </a:cubicBezTo>
                  <a:cubicBezTo>
                    <a:pt x="395" y="510"/>
                    <a:pt x="395" y="510"/>
                    <a:pt x="396" y="511"/>
                  </a:cubicBezTo>
                  <a:cubicBezTo>
                    <a:pt x="392" y="516"/>
                    <a:pt x="389" y="522"/>
                    <a:pt x="385" y="527"/>
                  </a:cubicBezTo>
                  <a:moveTo>
                    <a:pt x="363" y="535"/>
                  </a:moveTo>
                  <a:cubicBezTo>
                    <a:pt x="355" y="538"/>
                    <a:pt x="347" y="540"/>
                    <a:pt x="339" y="543"/>
                  </a:cubicBezTo>
                  <a:cubicBezTo>
                    <a:pt x="340" y="541"/>
                    <a:pt x="341" y="539"/>
                    <a:pt x="343" y="537"/>
                  </a:cubicBezTo>
                  <a:cubicBezTo>
                    <a:pt x="344" y="535"/>
                    <a:pt x="345" y="533"/>
                    <a:pt x="346" y="531"/>
                  </a:cubicBezTo>
                  <a:cubicBezTo>
                    <a:pt x="352" y="532"/>
                    <a:pt x="357" y="534"/>
                    <a:pt x="363" y="535"/>
                  </a:cubicBezTo>
                  <a:moveTo>
                    <a:pt x="340" y="535"/>
                  </a:moveTo>
                  <a:cubicBezTo>
                    <a:pt x="338" y="538"/>
                    <a:pt x="337" y="542"/>
                    <a:pt x="335" y="545"/>
                  </a:cubicBezTo>
                  <a:cubicBezTo>
                    <a:pt x="330" y="546"/>
                    <a:pt x="326" y="548"/>
                    <a:pt x="321" y="549"/>
                  </a:cubicBezTo>
                  <a:cubicBezTo>
                    <a:pt x="316" y="551"/>
                    <a:pt x="310" y="553"/>
                    <a:pt x="305" y="555"/>
                  </a:cubicBezTo>
                  <a:cubicBezTo>
                    <a:pt x="307" y="551"/>
                    <a:pt x="310" y="546"/>
                    <a:pt x="312" y="542"/>
                  </a:cubicBezTo>
                  <a:cubicBezTo>
                    <a:pt x="314" y="536"/>
                    <a:pt x="318" y="531"/>
                    <a:pt x="321" y="526"/>
                  </a:cubicBezTo>
                  <a:cubicBezTo>
                    <a:pt x="328" y="527"/>
                    <a:pt x="336" y="529"/>
                    <a:pt x="343" y="530"/>
                  </a:cubicBezTo>
                  <a:cubicBezTo>
                    <a:pt x="342" y="532"/>
                    <a:pt x="341" y="534"/>
                    <a:pt x="340" y="535"/>
                  </a:cubicBezTo>
                  <a:moveTo>
                    <a:pt x="464" y="499"/>
                  </a:moveTo>
                  <a:cubicBezTo>
                    <a:pt x="465" y="498"/>
                    <a:pt x="466" y="496"/>
                    <a:pt x="466" y="495"/>
                  </a:cubicBezTo>
                  <a:cubicBezTo>
                    <a:pt x="469" y="489"/>
                    <a:pt x="473" y="484"/>
                    <a:pt x="476" y="479"/>
                  </a:cubicBezTo>
                  <a:cubicBezTo>
                    <a:pt x="483" y="481"/>
                    <a:pt x="490" y="483"/>
                    <a:pt x="496" y="483"/>
                  </a:cubicBezTo>
                  <a:cubicBezTo>
                    <a:pt x="495" y="486"/>
                    <a:pt x="493" y="488"/>
                    <a:pt x="493" y="484"/>
                  </a:cubicBezTo>
                  <a:cubicBezTo>
                    <a:pt x="493" y="483"/>
                    <a:pt x="491" y="483"/>
                    <a:pt x="491" y="484"/>
                  </a:cubicBezTo>
                  <a:cubicBezTo>
                    <a:pt x="491" y="485"/>
                    <a:pt x="491" y="487"/>
                    <a:pt x="491" y="488"/>
                  </a:cubicBezTo>
                  <a:cubicBezTo>
                    <a:pt x="485" y="491"/>
                    <a:pt x="478" y="494"/>
                    <a:pt x="472" y="496"/>
                  </a:cubicBezTo>
                  <a:cubicBezTo>
                    <a:pt x="469" y="497"/>
                    <a:pt x="466" y="498"/>
                    <a:pt x="464" y="499"/>
                  </a:cubicBezTo>
                  <a:moveTo>
                    <a:pt x="500" y="477"/>
                  </a:moveTo>
                  <a:cubicBezTo>
                    <a:pt x="499" y="478"/>
                    <a:pt x="499" y="479"/>
                    <a:pt x="498" y="481"/>
                  </a:cubicBezTo>
                  <a:cubicBezTo>
                    <a:pt x="491" y="479"/>
                    <a:pt x="485" y="478"/>
                    <a:pt x="479" y="476"/>
                  </a:cubicBezTo>
                  <a:cubicBezTo>
                    <a:pt x="481" y="473"/>
                    <a:pt x="484" y="469"/>
                    <a:pt x="487" y="466"/>
                  </a:cubicBezTo>
                  <a:cubicBezTo>
                    <a:pt x="490" y="462"/>
                    <a:pt x="492" y="457"/>
                    <a:pt x="495" y="453"/>
                  </a:cubicBezTo>
                  <a:cubicBezTo>
                    <a:pt x="496" y="453"/>
                    <a:pt x="496" y="453"/>
                    <a:pt x="497" y="454"/>
                  </a:cubicBezTo>
                  <a:cubicBezTo>
                    <a:pt x="502" y="455"/>
                    <a:pt x="507" y="457"/>
                    <a:pt x="511" y="459"/>
                  </a:cubicBezTo>
                  <a:cubicBezTo>
                    <a:pt x="510" y="462"/>
                    <a:pt x="508" y="464"/>
                    <a:pt x="506" y="467"/>
                  </a:cubicBezTo>
                  <a:cubicBezTo>
                    <a:pt x="504" y="470"/>
                    <a:pt x="502" y="474"/>
                    <a:pt x="500" y="477"/>
                  </a:cubicBezTo>
                  <a:moveTo>
                    <a:pt x="500" y="484"/>
                  </a:moveTo>
                  <a:cubicBezTo>
                    <a:pt x="501" y="482"/>
                    <a:pt x="502" y="480"/>
                    <a:pt x="504" y="477"/>
                  </a:cubicBezTo>
                  <a:cubicBezTo>
                    <a:pt x="507" y="472"/>
                    <a:pt x="510" y="466"/>
                    <a:pt x="514" y="460"/>
                  </a:cubicBezTo>
                  <a:cubicBezTo>
                    <a:pt x="515" y="461"/>
                    <a:pt x="516" y="461"/>
                    <a:pt x="517" y="462"/>
                  </a:cubicBezTo>
                  <a:cubicBezTo>
                    <a:pt x="520" y="463"/>
                    <a:pt x="522" y="464"/>
                    <a:pt x="525" y="465"/>
                  </a:cubicBezTo>
                  <a:cubicBezTo>
                    <a:pt x="524" y="469"/>
                    <a:pt x="523" y="472"/>
                    <a:pt x="522" y="476"/>
                  </a:cubicBezTo>
                  <a:cubicBezTo>
                    <a:pt x="514" y="478"/>
                    <a:pt x="507" y="481"/>
                    <a:pt x="500" y="484"/>
                  </a:cubicBezTo>
                  <a:moveTo>
                    <a:pt x="527" y="440"/>
                  </a:moveTo>
                  <a:cubicBezTo>
                    <a:pt x="529" y="440"/>
                    <a:pt x="531" y="440"/>
                    <a:pt x="533" y="441"/>
                  </a:cubicBezTo>
                  <a:cubicBezTo>
                    <a:pt x="535" y="441"/>
                    <a:pt x="536" y="443"/>
                    <a:pt x="538" y="443"/>
                  </a:cubicBezTo>
                  <a:cubicBezTo>
                    <a:pt x="541" y="445"/>
                    <a:pt x="544" y="446"/>
                    <a:pt x="547" y="449"/>
                  </a:cubicBezTo>
                  <a:cubicBezTo>
                    <a:pt x="548" y="450"/>
                    <a:pt x="549" y="451"/>
                    <a:pt x="550" y="452"/>
                  </a:cubicBezTo>
                  <a:cubicBezTo>
                    <a:pt x="550" y="453"/>
                    <a:pt x="549" y="453"/>
                    <a:pt x="549" y="454"/>
                  </a:cubicBezTo>
                  <a:cubicBezTo>
                    <a:pt x="546" y="458"/>
                    <a:pt x="543" y="462"/>
                    <a:pt x="540" y="466"/>
                  </a:cubicBezTo>
                  <a:cubicBezTo>
                    <a:pt x="533" y="464"/>
                    <a:pt x="527" y="462"/>
                    <a:pt x="520" y="459"/>
                  </a:cubicBezTo>
                  <a:cubicBezTo>
                    <a:pt x="519" y="459"/>
                    <a:pt x="517" y="458"/>
                    <a:pt x="516" y="457"/>
                  </a:cubicBezTo>
                  <a:cubicBezTo>
                    <a:pt x="519" y="453"/>
                    <a:pt x="521" y="449"/>
                    <a:pt x="524" y="444"/>
                  </a:cubicBezTo>
                  <a:cubicBezTo>
                    <a:pt x="525" y="443"/>
                    <a:pt x="526" y="441"/>
                    <a:pt x="527" y="440"/>
                  </a:cubicBezTo>
                  <a:moveTo>
                    <a:pt x="537" y="470"/>
                  </a:moveTo>
                  <a:cubicBezTo>
                    <a:pt x="534" y="471"/>
                    <a:pt x="530" y="472"/>
                    <a:pt x="527" y="473"/>
                  </a:cubicBezTo>
                  <a:cubicBezTo>
                    <a:pt x="526" y="474"/>
                    <a:pt x="524" y="475"/>
                    <a:pt x="523" y="475"/>
                  </a:cubicBezTo>
                  <a:cubicBezTo>
                    <a:pt x="524" y="472"/>
                    <a:pt x="525" y="469"/>
                    <a:pt x="525" y="465"/>
                  </a:cubicBezTo>
                  <a:cubicBezTo>
                    <a:pt x="529" y="467"/>
                    <a:pt x="533" y="469"/>
                    <a:pt x="537" y="470"/>
                  </a:cubicBezTo>
                  <a:moveTo>
                    <a:pt x="674" y="402"/>
                  </a:moveTo>
                  <a:cubicBezTo>
                    <a:pt x="678" y="402"/>
                    <a:pt x="681" y="403"/>
                    <a:pt x="685" y="402"/>
                  </a:cubicBezTo>
                  <a:cubicBezTo>
                    <a:pt x="688" y="401"/>
                    <a:pt x="690" y="399"/>
                    <a:pt x="693" y="397"/>
                  </a:cubicBezTo>
                  <a:cubicBezTo>
                    <a:pt x="691" y="402"/>
                    <a:pt x="688" y="407"/>
                    <a:pt x="685" y="411"/>
                  </a:cubicBezTo>
                  <a:cubicBezTo>
                    <a:pt x="684" y="413"/>
                    <a:pt x="683" y="415"/>
                    <a:pt x="682" y="417"/>
                  </a:cubicBezTo>
                  <a:cubicBezTo>
                    <a:pt x="678" y="418"/>
                    <a:pt x="675" y="420"/>
                    <a:pt x="672" y="421"/>
                  </a:cubicBezTo>
                  <a:cubicBezTo>
                    <a:pt x="668" y="422"/>
                    <a:pt x="665" y="423"/>
                    <a:pt x="662" y="425"/>
                  </a:cubicBezTo>
                  <a:cubicBezTo>
                    <a:pt x="667" y="417"/>
                    <a:pt x="671" y="410"/>
                    <a:pt x="674" y="402"/>
                  </a:cubicBezTo>
                  <a:moveTo>
                    <a:pt x="715" y="403"/>
                  </a:moveTo>
                  <a:cubicBezTo>
                    <a:pt x="717" y="401"/>
                    <a:pt x="718" y="398"/>
                    <a:pt x="720" y="396"/>
                  </a:cubicBezTo>
                  <a:cubicBezTo>
                    <a:pt x="722" y="396"/>
                    <a:pt x="724" y="396"/>
                    <a:pt x="726" y="396"/>
                  </a:cubicBezTo>
                  <a:cubicBezTo>
                    <a:pt x="725" y="397"/>
                    <a:pt x="724" y="398"/>
                    <a:pt x="723" y="400"/>
                  </a:cubicBezTo>
                  <a:cubicBezTo>
                    <a:pt x="721" y="401"/>
                    <a:pt x="718" y="402"/>
                    <a:pt x="715" y="403"/>
                  </a:cubicBezTo>
                  <a:moveTo>
                    <a:pt x="788" y="372"/>
                  </a:moveTo>
                  <a:cubicBezTo>
                    <a:pt x="792" y="363"/>
                    <a:pt x="795" y="355"/>
                    <a:pt x="799" y="347"/>
                  </a:cubicBezTo>
                  <a:cubicBezTo>
                    <a:pt x="808" y="328"/>
                    <a:pt x="817" y="307"/>
                    <a:pt x="817" y="286"/>
                  </a:cubicBezTo>
                  <a:cubicBezTo>
                    <a:pt x="817" y="285"/>
                    <a:pt x="815" y="285"/>
                    <a:pt x="815" y="286"/>
                  </a:cubicBezTo>
                  <a:cubicBezTo>
                    <a:pt x="814" y="306"/>
                    <a:pt x="807" y="325"/>
                    <a:pt x="798" y="342"/>
                  </a:cubicBezTo>
                  <a:cubicBezTo>
                    <a:pt x="795" y="349"/>
                    <a:pt x="791" y="355"/>
                    <a:pt x="789" y="361"/>
                  </a:cubicBezTo>
                  <a:cubicBezTo>
                    <a:pt x="787" y="365"/>
                    <a:pt x="786" y="368"/>
                    <a:pt x="785" y="371"/>
                  </a:cubicBezTo>
                  <a:cubicBezTo>
                    <a:pt x="784" y="372"/>
                    <a:pt x="784" y="373"/>
                    <a:pt x="783" y="374"/>
                  </a:cubicBezTo>
                  <a:cubicBezTo>
                    <a:pt x="782" y="374"/>
                    <a:pt x="781" y="375"/>
                    <a:pt x="779" y="375"/>
                  </a:cubicBezTo>
                  <a:cubicBezTo>
                    <a:pt x="779" y="375"/>
                    <a:pt x="778" y="374"/>
                    <a:pt x="778" y="372"/>
                  </a:cubicBezTo>
                  <a:cubicBezTo>
                    <a:pt x="778" y="372"/>
                    <a:pt x="778" y="372"/>
                    <a:pt x="778" y="372"/>
                  </a:cubicBezTo>
                  <a:cubicBezTo>
                    <a:pt x="778" y="373"/>
                    <a:pt x="778" y="375"/>
                    <a:pt x="777" y="376"/>
                  </a:cubicBezTo>
                  <a:cubicBezTo>
                    <a:pt x="772" y="379"/>
                    <a:pt x="767" y="381"/>
                    <a:pt x="761" y="383"/>
                  </a:cubicBezTo>
                  <a:cubicBezTo>
                    <a:pt x="767" y="375"/>
                    <a:pt x="772" y="367"/>
                    <a:pt x="777" y="357"/>
                  </a:cubicBezTo>
                  <a:cubicBezTo>
                    <a:pt x="786" y="340"/>
                    <a:pt x="802" y="319"/>
                    <a:pt x="801" y="298"/>
                  </a:cubicBezTo>
                  <a:cubicBezTo>
                    <a:pt x="801" y="297"/>
                    <a:pt x="799" y="297"/>
                    <a:pt x="799" y="298"/>
                  </a:cubicBezTo>
                  <a:cubicBezTo>
                    <a:pt x="799" y="317"/>
                    <a:pt x="785" y="335"/>
                    <a:pt x="777" y="351"/>
                  </a:cubicBezTo>
                  <a:cubicBezTo>
                    <a:pt x="773" y="359"/>
                    <a:pt x="769" y="367"/>
                    <a:pt x="764" y="374"/>
                  </a:cubicBezTo>
                  <a:cubicBezTo>
                    <a:pt x="761" y="378"/>
                    <a:pt x="759" y="382"/>
                    <a:pt x="757" y="385"/>
                  </a:cubicBezTo>
                  <a:cubicBezTo>
                    <a:pt x="747" y="389"/>
                    <a:pt x="738" y="394"/>
                    <a:pt x="728" y="398"/>
                  </a:cubicBezTo>
                  <a:cubicBezTo>
                    <a:pt x="729" y="397"/>
                    <a:pt x="730" y="395"/>
                    <a:pt x="731" y="394"/>
                  </a:cubicBezTo>
                  <a:cubicBezTo>
                    <a:pt x="736" y="392"/>
                    <a:pt x="741" y="389"/>
                    <a:pt x="744" y="389"/>
                  </a:cubicBezTo>
                  <a:cubicBezTo>
                    <a:pt x="745" y="389"/>
                    <a:pt x="745" y="387"/>
                    <a:pt x="744" y="387"/>
                  </a:cubicBezTo>
                  <a:cubicBezTo>
                    <a:pt x="741" y="387"/>
                    <a:pt x="737" y="390"/>
                    <a:pt x="732" y="391"/>
                  </a:cubicBezTo>
                  <a:cubicBezTo>
                    <a:pt x="736" y="384"/>
                    <a:pt x="739" y="377"/>
                    <a:pt x="744" y="370"/>
                  </a:cubicBezTo>
                  <a:cubicBezTo>
                    <a:pt x="751" y="358"/>
                    <a:pt x="759" y="347"/>
                    <a:pt x="765" y="334"/>
                  </a:cubicBezTo>
                  <a:cubicBezTo>
                    <a:pt x="769" y="324"/>
                    <a:pt x="775" y="315"/>
                    <a:pt x="775" y="304"/>
                  </a:cubicBezTo>
                  <a:cubicBezTo>
                    <a:pt x="775" y="303"/>
                    <a:pt x="773" y="303"/>
                    <a:pt x="773" y="304"/>
                  </a:cubicBezTo>
                  <a:cubicBezTo>
                    <a:pt x="772" y="315"/>
                    <a:pt x="765" y="326"/>
                    <a:pt x="760" y="335"/>
                  </a:cubicBezTo>
                  <a:cubicBezTo>
                    <a:pt x="755" y="345"/>
                    <a:pt x="749" y="355"/>
                    <a:pt x="743" y="364"/>
                  </a:cubicBezTo>
                  <a:cubicBezTo>
                    <a:pt x="738" y="372"/>
                    <a:pt x="734" y="381"/>
                    <a:pt x="730" y="390"/>
                  </a:cubicBezTo>
                  <a:cubicBezTo>
                    <a:pt x="729" y="391"/>
                    <a:pt x="729" y="392"/>
                    <a:pt x="728" y="393"/>
                  </a:cubicBezTo>
                  <a:cubicBezTo>
                    <a:pt x="725" y="393"/>
                    <a:pt x="723" y="394"/>
                    <a:pt x="721" y="393"/>
                  </a:cubicBezTo>
                  <a:cubicBezTo>
                    <a:pt x="724" y="388"/>
                    <a:pt x="726" y="383"/>
                    <a:pt x="729" y="378"/>
                  </a:cubicBezTo>
                  <a:cubicBezTo>
                    <a:pt x="734" y="368"/>
                    <a:pt x="738" y="358"/>
                    <a:pt x="744" y="348"/>
                  </a:cubicBezTo>
                  <a:cubicBezTo>
                    <a:pt x="749" y="338"/>
                    <a:pt x="751" y="327"/>
                    <a:pt x="755" y="316"/>
                  </a:cubicBezTo>
                  <a:cubicBezTo>
                    <a:pt x="755" y="315"/>
                    <a:pt x="754" y="315"/>
                    <a:pt x="753" y="316"/>
                  </a:cubicBezTo>
                  <a:cubicBezTo>
                    <a:pt x="749" y="325"/>
                    <a:pt x="747" y="336"/>
                    <a:pt x="742" y="345"/>
                  </a:cubicBezTo>
                  <a:cubicBezTo>
                    <a:pt x="737" y="354"/>
                    <a:pt x="732" y="363"/>
                    <a:pt x="728" y="373"/>
                  </a:cubicBezTo>
                  <a:cubicBezTo>
                    <a:pt x="725" y="379"/>
                    <a:pt x="722" y="385"/>
                    <a:pt x="719" y="391"/>
                  </a:cubicBezTo>
                  <a:cubicBezTo>
                    <a:pt x="718" y="391"/>
                    <a:pt x="718" y="390"/>
                    <a:pt x="717" y="389"/>
                  </a:cubicBezTo>
                  <a:cubicBezTo>
                    <a:pt x="717" y="388"/>
                    <a:pt x="714" y="389"/>
                    <a:pt x="715" y="390"/>
                  </a:cubicBezTo>
                  <a:cubicBezTo>
                    <a:pt x="715" y="392"/>
                    <a:pt x="716" y="393"/>
                    <a:pt x="717" y="394"/>
                  </a:cubicBezTo>
                  <a:cubicBezTo>
                    <a:pt x="716" y="397"/>
                    <a:pt x="714" y="399"/>
                    <a:pt x="713" y="401"/>
                  </a:cubicBezTo>
                  <a:cubicBezTo>
                    <a:pt x="713" y="402"/>
                    <a:pt x="712" y="403"/>
                    <a:pt x="711" y="405"/>
                  </a:cubicBezTo>
                  <a:cubicBezTo>
                    <a:pt x="703" y="408"/>
                    <a:pt x="695" y="412"/>
                    <a:pt x="686" y="415"/>
                  </a:cubicBezTo>
                  <a:cubicBezTo>
                    <a:pt x="691" y="406"/>
                    <a:pt x="697" y="398"/>
                    <a:pt x="700" y="389"/>
                  </a:cubicBezTo>
                  <a:cubicBezTo>
                    <a:pt x="706" y="376"/>
                    <a:pt x="711" y="364"/>
                    <a:pt x="716" y="351"/>
                  </a:cubicBezTo>
                  <a:cubicBezTo>
                    <a:pt x="721" y="340"/>
                    <a:pt x="725" y="330"/>
                    <a:pt x="727" y="318"/>
                  </a:cubicBezTo>
                  <a:cubicBezTo>
                    <a:pt x="727" y="317"/>
                    <a:pt x="725" y="316"/>
                    <a:pt x="725" y="318"/>
                  </a:cubicBezTo>
                  <a:cubicBezTo>
                    <a:pt x="721" y="340"/>
                    <a:pt x="709" y="360"/>
                    <a:pt x="701" y="380"/>
                  </a:cubicBezTo>
                  <a:cubicBezTo>
                    <a:pt x="699" y="385"/>
                    <a:pt x="696" y="390"/>
                    <a:pt x="694" y="395"/>
                  </a:cubicBezTo>
                  <a:cubicBezTo>
                    <a:pt x="692" y="396"/>
                    <a:pt x="691" y="397"/>
                    <a:pt x="689" y="397"/>
                  </a:cubicBezTo>
                  <a:cubicBezTo>
                    <a:pt x="685" y="399"/>
                    <a:pt x="681" y="399"/>
                    <a:pt x="677" y="399"/>
                  </a:cubicBezTo>
                  <a:cubicBezTo>
                    <a:pt x="677" y="398"/>
                    <a:pt x="676" y="398"/>
                    <a:pt x="676" y="398"/>
                  </a:cubicBezTo>
                  <a:cubicBezTo>
                    <a:pt x="677" y="396"/>
                    <a:pt x="678" y="393"/>
                    <a:pt x="679" y="391"/>
                  </a:cubicBezTo>
                  <a:cubicBezTo>
                    <a:pt x="688" y="374"/>
                    <a:pt x="697" y="359"/>
                    <a:pt x="701" y="340"/>
                  </a:cubicBezTo>
                  <a:cubicBezTo>
                    <a:pt x="702" y="339"/>
                    <a:pt x="699" y="338"/>
                    <a:pt x="699" y="340"/>
                  </a:cubicBezTo>
                  <a:cubicBezTo>
                    <a:pt x="695" y="358"/>
                    <a:pt x="685" y="373"/>
                    <a:pt x="677" y="389"/>
                  </a:cubicBezTo>
                  <a:cubicBezTo>
                    <a:pt x="675" y="392"/>
                    <a:pt x="674" y="395"/>
                    <a:pt x="672" y="398"/>
                  </a:cubicBezTo>
                  <a:cubicBezTo>
                    <a:pt x="666" y="398"/>
                    <a:pt x="660" y="398"/>
                    <a:pt x="655" y="393"/>
                  </a:cubicBezTo>
                  <a:cubicBezTo>
                    <a:pt x="654" y="392"/>
                    <a:pt x="652" y="394"/>
                    <a:pt x="653" y="395"/>
                  </a:cubicBezTo>
                  <a:cubicBezTo>
                    <a:pt x="658" y="400"/>
                    <a:pt x="664" y="401"/>
                    <a:pt x="671" y="401"/>
                  </a:cubicBezTo>
                  <a:cubicBezTo>
                    <a:pt x="666" y="410"/>
                    <a:pt x="661" y="419"/>
                    <a:pt x="656" y="427"/>
                  </a:cubicBezTo>
                  <a:cubicBezTo>
                    <a:pt x="654" y="428"/>
                    <a:pt x="653" y="428"/>
                    <a:pt x="651" y="429"/>
                  </a:cubicBezTo>
                  <a:cubicBezTo>
                    <a:pt x="651" y="427"/>
                    <a:pt x="651" y="424"/>
                    <a:pt x="650" y="422"/>
                  </a:cubicBezTo>
                  <a:cubicBezTo>
                    <a:pt x="650" y="421"/>
                    <a:pt x="650" y="421"/>
                    <a:pt x="650" y="422"/>
                  </a:cubicBezTo>
                  <a:cubicBezTo>
                    <a:pt x="649" y="425"/>
                    <a:pt x="649" y="427"/>
                    <a:pt x="649" y="430"/>
                  </a:cubicBezTo>
                  <a:cubicBezTo>
                    <a:pt x="643" y="432"/>
                    <a:pt x="636" y="435"/>
                    <a:pt x="629" y="437"/>
                  </a:cubicBezTo>
                  <a:cubicBezTo>
                    <a:pt x="637" y="425"/>
                    <a:pt x="641" y="411"/>
                    <a:pt x="649" y="398"/>
                  </a:cubicBezTo>
                  <a:cubicBezTo>
                    <a:pt x="653" y="391"/>
                    <a:pt x="656" y="384"/>
                    <a:pt x="659" y="376"/>
                  </a:cubicBezTo>
                  <a:cubicBezTo>
                    <a:pt x="663" y="367"/>
                    <a:pt x="668" y="358"/>
                    <a:pt x="669" y="348"/>
                  </a:cubicBezTo>
                  <a:cubicBezTo>
                    <a:pt x="670" y="347"/>
                    <a:pt x="667" y="346"/>
                    <a:pt x="667" y="348"/>
                  </a:cubicBezTo>
                  <a:cubicBezTo>
                    <a:pt x="665" y="357"/>
                    <a:pt x="661" y="365"/>
                    <a:pt x="657" y="373"/>
                  </a:cubicBezTo>
                  <a:cubicBezTo>
                    <a:pt x="654" y="382"/>
                    <a:pt x="651" y="389"/>
                    <a:pt x="646" y="397"/>
                  </a:cubicBezTo>
                  <a:cubicBezTo>
                    <a:pt x="638" y="410"/>
                    <a:pt x="633" y="425"/>
                    <a:pt x="624" y="439"/>
                  </a:cubicBezTo>
                  <a:cubicBezTo>
                    <a:pt x="620" y="440"/>
                    <a:pt x="615" y="442"/>
                    <a:pt x="610" y="444"/>
                  </a:cubicBezTo>
                  <a:cubicBezTo>
                    <a:pt x="614" y="440"/>
                    <a:pt x="617" y="435"/>
                    <a:pt x="619" y="431"/>
                  </a:cubicBezTo>
                  <a:cubicBezTo>
                    <a:pt x="625" y="424"/>
                    <a:pt x="631" y="416"/>
                    <a:pt x="635" y="407"/>
                  </a:cubicBezTo>
                  <a:cubicBezTo>
                    <a:pt x="638" y="400"/>
                    <a:pt x="641" y="390"/>
                    <a:pt x="641" y="382"/>
                  </a:cubicBezTo>
                  <a:cubicBezTo>
                    <a:pt x="641" y="381"/>
                    <a:pt x="639" y="381"/>
                    <a:pt x="639" y="382"/>
                  </a:cubicBezTo>
                  <a:cubicBezTo>
                    <a:pt x="639" y="391"/>
                    <a:pt x="634" y="404"/>
                    <a:pt x="629" y="411"/>
                  </a:cubicBezTo>
                  <a:cubicBezTo>
                    <a:pt x="624" y="419"/>
                    <a:pt x="619" y="426"/>
                    <a:pt x="613" y="433"/>
                  </a:cubicBezTo>
                  <a:cubicBezTo>
                    <a:pt x="610" y="438"/>
                    <a:pt x="606" y="442"/>
                    <a:pt x="603" y="446"/>
                  </a:cubicBezTo>
                  <a:cubicBezTo>
                    <a:pt x="594" y="450"/>
                    <a:pt x="585" y="453"/>
                    <a:pt x="576" y="456"/>
                  </a:cubicBezTo>
                  <a:cubicBezTo>
                    <a:pt x="576" y="456"/>
                    <a:pt x="577" y="455"/>
                    <a:pt x="577" y="455"/>
                  </a:cubicBezTo>
                  <a:cubicBezTo>
                    <a:pt x="582" y="449"/>
                    <a:pt x="586" y="442"/>
                    <a:pt x="590" y="435"/>
                  </a:cubicBezTo>
                  <a:cubicBezTo>
                    <a:pt x="591" y="435"/>
                    <a:pt x="592" y="436"/>
                    <a:pt x="593" y="437"/>
                  </a:cubicBezTo>
                  <a:cubicBezTo>
                    <a:pt x="594" y="438"/>
                    <a:pt x="595" y="439"/>
                    <a:pt x="596" y="439"/>
                  </a:cubicBezTo>
                  <a:cubicBezTo>
                    <a:pt x="600" y="442"/>
                    <a:pt x="604" y="442"/>
                    <a:pt x="607" y="439"/>
                  </a:cubicBezTo>
                  <a:cubicBezTo>
                    <a:pt x="607" y="438"/>
                    <a:pt x="606" y="437"/>
                    <a:pt x="605" y="437"/>
                  </a:cubicBezTo>
                  <a:cubicBezTo>
                    <a:pt x="601" y="442"/>
                    <a:pt x="597" y="435"/>
                    <a:pt x="592" y="433"/>
                  </a:cubicBezTo>
                  <a:cubicBezTo>
                    <a:pt x="592" y="433"/>
                    <a:pt x="592" y="433"/>
                    <a:pt x="591" y="433"/>
                  </a:cubicBezTo>
                  <a:cubicBezTo>
                    <a:pt x="592" y="431"/>
                    <a:pt x="593" y="429"/>
                    <a:pt x="595" y="427"/>
                  </a:cubicBezTo>
                  <a:cubicBezTo>
                    <a:pt x="607" y="406"/>
                    <a:pt x="622" y="387"/>
                    <a:pt x="625" y="362"/>
                  </a:cubicBezTo>
                  <a:cubicBezTo>
                    <a:pt x="625" y="361"/>
                    <a:pt x="623" y="360"/>
                    <a:pt x="623" y="362"/>
                  </a:cubicBezTo>
                  <a:cubicBezTo>
                    <a:pt x="619" y="386"/>
                    <a:pt x="604" y="406"/>
                    <a:pt x="591" y="427"/>
                  </a:cubicBezTo>
                  <a:cubicBezTo>
                    <a:pt x="585" y="436"/>
                    <a:pt x="580" y="447"/>
                    <a:pt x="573" y="455"/>
                  </a:cubicBezTo>
                  <a:cubicBezTo>
                    <a:pt x="572" y="456"/>
                    <a:pt x="571" y="457"/>
                    <a:pt x="570" y="458"/>
                  </a:cubicBezTo>
                  <a:cubicBezTo>
                    <a:pt x="561" y="461"/>
                    <a:pt x="552" y="464"/>
                    <a:pt x="543" y="468"/>
                  </a:cubicBezTo>
                  <a:cubicBezTo>
                    <a:pt x="543" y="467"/>
                    <a:pt x="543" y="467"/>
                    <a:pt x="543" y="467"/>
                  </a:cubicBezTo>
                  <a:cubicBezTo>
                    <a:pt x="546" y="463"/>
                    <a:pt x="549" y="459"/>
                    <a:pt x="552" y="454"/>
                  </a:cubicBezTo>
                  <a:cubicBezTo>
                    <a:pt x="552" y="454"/>
                    <a:pt x="553" y="455"/>
                    <a:pt x="553" y="455"/>
                  </a:cubicBezTo>
                  <a:cubicBezTo>
                    <a:pt x="554" y="456"/>
                    <a:pt x="556" y="454"/>
                    <a:pt x="555" y="453"/>
                  </a:cubicBezTo>
                  <a:cubicBezTo>
                    <a:pt x="555" y="453"/>
                    <a:pt x="554" y="452"/>
                    <a:pt x="554" y="451"/>
                  </a:cubicBezTo>
                  <a:cubicBezTo>
                    <a:pt x="554" y="451"/>
                    <a:pt x="554" y="450"/>
                    <a:pt x="555" y="450"/>
                  </a:cubicBezTo>
                  <a:cubicBezTo>
                    <a:pt x="562" y="437"/>
                    <a:pt x="570" y="424"/>
                    <a:pt x="576" y="411"/>
                  </a:cubicBezTo>
                  <a:cubicBezTo>
                    <a:pt x="580" y="403"/>
                    <a:pt x="587" y="395"/>
                    <a:pt x="587" y="386"/>
                  </a:cubicBezTo>
                  <a:cubicBezTo>
                    <a:pt x="587" y="385"/>
                    <a:pt x="585" y="385"/>
                    <a:pt x="585" y="386"/>
                  </a:cubicBezTo>
                  <a:cubicBezTo>
                    <a:pt x="585" y="392"/>
                    <a:pt x="581" y="398"/>
                    <a:pt x="578" y="403"/>
                  </a:cubicBezTo>
                  <a:cubicBezTo>
                    <a:pt x="575" y="408"/>
                    <a:pt x="573" y="414"/>
                    <a:pt x="570" y="419"/>
                  </a:cubicBezTo>
                  <a:cubicBezTo>
                    <a:pt x="567" y="425"/>
                    <a:pt x="562" y="431"/>
                    <a:pt x="559" y="437"/>
                  </a:cubicBezTo>
                  <a:cubicBezTo>
                    <a:pt x="556" y="441"/>
                    <a:pt x="554" y="445"/>
                    <a:pt x="552" y="449"/>
                  </a:cubicBezTo>
                  <a:cubicBezTo>
                    <a:pt x="548" y="445"/>
                    <a:pt x="544" y="442"/>
                    <a:pt x="538" y="440"/>
                  </a:cubicBezTo>
                  <a:cubicBezTo>
                    <a:pt x="535" y="439"/>
                    <a:pt x="533" y="437"/>
                    <a:pt x="529" y="437"/>
                  </a:cubicBezTo>
                  <a:cubicBezTo>
                    <a:pt x="540" y="420"/>
                    <a:pt x="554" y="401"/>
                    <a:pt x="555" y="382"/>
                  </a:cubicBezTo>
                  <a:cubicBezTo>
                    <a:pt x="555" y="380"/>
                    <a:pt x="553" y="381"/>
                    <a:pt x="553" y="382"/>
                  </a:cubicBezTo>
                  <a:cubicBezTo>
                    <a:pt x="551" y="402"/>
                    <a:pt x="536" y="421"/>
                    <a:pt x="525" y="438"/>
                  </a:cubicBezTo>
                  <a:cubicBezTo>
                    <a:pt x="523" y="439"/>
                    <a:pt x="522" y="439"/>
                    <a:pt x="520" y="440"/>
                  </a:cubicBezTo>
                  <a:cubicBezTo>
                    <a:pt x="520" y="440"/>
                    <a:pt x="520" y="440"/>
                    <a:pt x="520" y="440"/>
                  </a:cubicBezTo>
                  <a:cubicBezTo>
                    <a:pt x="521" y="441"/>
                    <a:pt x="522" y="441"/>
                    <a:pt x="523" y="440"/>
                  </a:cubicBezTo>
                  <a:cubicBezTo>
                    <a:pt x="523" y="441"/>
                    <a:pt x="523" y="441"/>
                    <a:pt x="523" y="441"/>
                  </a:cubicBezTo>
                  <a:cubicBezTo>
                    <a:pt x="519" y="446"/>
                    <a:pt x="516" y="451"/>
                    <a:pt x="513" y="456"/>
                  </a:cubicBezTo>
                  <a:cubicBezTo>
                    <a:pt x="511" y="456"/>
                    <a:pt x="509" y="455"/>
                    <a:pt x="507" y="454"/>
                  </a:cubicBezTo>
                  <a:cubicBezTo>
                    <a:pt x="504" y="453"/>
                    <a:pt x="500" y="452"/>
                    <a:pt x="497" y="451"/>
                  </a:cubicBezTo>
                  <a:cubicBezTo>
                    <a:pt x="499" y="446"/>
                    <a:pt x="502" y="441"/>
                    <a:pt x="505" y="436"/>
                  </a:cubicBezTo>
                  <a:cubicBezTo>
                    <a:pt x="509" y="430"/>
                    <a:pt x="513" y="425"/>
                    <a:pt x="516" y="419"/>
                  </a:cubicBezTo>
                  <a:cubicBezTo>
                    <a:pt x="519" y="413"/>
                    <a:pt x="521" y="406"/>
                    <a:pt x="525" y="401"/>
                  </a:cubicBezTo>
                  <a:cubicBezTo>
                    <a:pt x="526" y="400"/>
                    <a:pt x="524" y="398"/>
                    <a:pt x="523" y="399"/>
                  </a:cubicBezTo>
                  <a:cubicBezTo>
                    <a:pt x="517" y="406"/>
                    <a:pt x="515" y="416"/>
                    <a:pt x="510" y="423"/>
                  </a:cubicBezTo>
                  <a:cubicBezTo>
                    <a:pt x="505" y="432"/>
                    <a:pt x="499" y="441"/>
                    <a:pt x="494" y="449"/>
                  </a:cubicBezTo>
                  <a:cubicBezTo>
                    <a:pt x="493" y="449"/>
                    <a:pt x="492" y="448"/>
                    <a:pt x="491" y="447"/>
                  </a:cubicBezTo>
                  <a:cubicBezTo>
                    <a:pt x="490" y="446"/>
                    <a:pt x="488" y="448"/>
                    <a:pt x="489" y="449"/>
                  </a:cubicBezTo>
                  <a:cubicBezTo>
                    <a:pt x="490" y="450"/>
                    <a:pt x="491" y="451"/>
                    <a:pt x="492" y="452"/>
                  </a:cubicBezTo>
                  <a:cubicBezTo>
                    <a:pt x="487" y="460"/>
                    <a:pt x="481" y="467"/>
                    <a:pt x="475" y="475"/>
                  </a:cubicBezTo>
                  <a:cubicBezTo>
                    <a:pt x="472" y="474"/>
                    <a:pt x="468" y="473"/>
                    <a:pt x="464" y="472"/>
                  </a:cubicBezTo>
                  <a:cubicBezTo>
                    <a:pt x="468" y="465"/>
                    <a:pt x="471" y="458"/>
                    <a:pt x="475" y="451"/>
                  </a:cubicBezTo>
                  <a:cubicBezTo>
                    <a:pt x="480" y="442"/>
                    <a:pt x="481" y="431"/>
                    <a:pt x="486" y="422"/>
                  </a:cubicBezTo>
                  <a:cubicBezTo>
                    <a:pt x="487" y="422"/>
                    <a:pt x="486" y="421"/>
                    <a:pt x="486" y="422"/>
                  </a:cubicBezTo>
                  <a:cubicBezTo>
                    <a:pt x="481" y="427"/>
                    <a:pt x="479" y="434"/>
                    <a:pt x="477" y="441"/>
                  </a:cubicBezTo>
                  <a:cubicBezTo>
                    <a:pt x="474" y="447"/>
                    <a:pt x="471" y="452"/>
                    <a:pt x="467" y="458"/>
                  </a:cubicBezTo>
                  <a:cubicBezTo>
                    <a:pt x="465" y="462"/>
                    <a:pt x="463" y="466"/>
                    <a:pt x="461" y="471"/>
                  </a:cubicBezTo>
                  <a:cubicBezTo>
                    <a:pt x="456" y="469"/>
                    <a:pt x="452" y="467"/>
                    <a:pt x="447" y="465"/>
                  </a:cubicBezTo>
                  <a:cubicBezTo>
                    <a:pt x="447" y="465"/>
                    <a:pt x="446" y="465"/>
                    <a:pt x="446" y="465"/>
                  </a:cubicBezTo>
                  <a:cubicBezTo>
                    <a:pt x="448" y="461"/>
                    <a:pt x="451" y="458"/>
                    <a:pt x="453" y="455"/>
                  </a:cubicBezTo>
                  <a:cubicBezTo>
                    <a:pt x="456" y="450"/>
                    <a:pt x="458" y="445"/>
                    <a:pt x="461" y="440"/>
                  </a:cubicBezTo>
                  <a:cubicBezTo>
                    <a:pt x="461" y="440"/>
                    <a:pt x="460" y="439"/>
                    <a:pt x="459" y="440"/>
                  </a:cubicBezTo>
                  <a:cubicBezTo>
                    <a:pt x="455" y="447"/>
                    <a:pt x="450" y="454"/>
                    <a:pt x="446" y="461"/>
                  </a:cubicBezTo>
                  <a:cubicBezTo>
                    <a:pt x="440" y="469"/>
                    <a:pt x="437" y="479"/>
                    <a:pt x="432" y="487"/>
                  </a:cubicBezTo>
                  <a:cubicBezTo>
                    <a:pt x="432" y="488"/>
                    <a:pt x="431" y="489"/>
                    <a:pt x="431" y="490"/>
                  </a:cubicBezTo>
                  <a:cubicBezTo>
                    <a:pt x="424" y="489"/>
                    <a:pt x="418" y="488"/>
                    <a:pt x="412" y="487"/>
                  </a:cubicBezTo>
                  <a:cubicBezTo>
                    <a:pt x="416" y="479"/>
                    <a:pt x="418" y="471"/>
                    <a:pt x="423" y="463"/>
                  </a:cubicBezTo>
                  <a:cubicBezTo>
                    <a:pt x="427" y="455"/>
                    <a:pt x="430" y="447"/>
                    <a:pt x="433" y="438"/>
                  </a:cubicBezTo>
                  <a:cubicBezTo>
                    <a:pt x="434" y="437"/>
                    <a:pt x="432" y="436"/>
                    <a:pt x="431" y="437"/>
                  </a:cubicBezTo>
                  <a:cubicBezTo>
                    <a:pt x="427" y="445"/>
                    <a:pt x="425" y="454"/>
                    <a:pt x="420" y="461"/>
                  </a:cubicBezTo>
                  <a:cubicBezTo>
                    <a:pt x="415" y="470"/>
                    <a:pt x="413" y="478"/>
                    <a:pt x="409" y="487"/>
                  </a:cubicBezTo>
                  <a:cubicBezTo>
                    <a:pt x="404" y="487"/>
                    <a:pt x="400" y="486"/>
                    <a:pt x="396" y="486"/>
                  </a:cubicBezTo>
                  <a:cubicBezTo>
                    <a:pt x="394" y="486"/>
                    <a:pt x="394" y="490"/>
                    <a:pt x="396" y="490"/>
                  </a:cubicBezTo>
                  <a:cubicBezTo>
                    <a:pt x="400" y="490"/>
                    <a:pt x="403" y="490"/>
                    <a:pt x="407" y="490"/>
                  </a:cubicBezTo>
                  <a:cubicBezTo>
                    <a:pt x="404" y="496"/>
                    <a:pt x="401" y="502"/>
                    <a:pt x="398" y="508"/>
                  </a:cubicBezTo>
                  <a:cubicBezTo>
                    <a:pt x="395" y="505"/>
                    <a:pt x="392" y="503"/>
                    <a:pt x="388" y="502"/>
                  </a:cubicBezTo>
                  <a:cubicBezTo>
                    <a:pt x="387" y="501"/>
                    <a:pt x="387" y="501"/>
                    <a:pt x="386" y="501"/>
                  </a:cubicBezTo>
                  <a:cubicBezTo>
                    <a:pt x="393" y="487"/>
                    <a:pt x="400" y="473"/>
                    <a:pt x="407" y="459"/>
                  </a:cubicBezTo>
                  <a:cubicBezTo>
                    <a:pt x="408" y="457"/>
                    <a:pt x="406" y="456"/>
                    <a:pt x="405" y="457"/>
                  </a:cubicBezTo>
                  <a:cubicBezTo>
                    <a:pt x="398" y="472"/>
                    <a:pt x="391" y="486"/>
                    <a:pt x="383" y="500"/>
                  </a:cubicBezTo>
                  <a:cubicBezTo>
                    <a:pt x="377" y="498"/>
                    <a:pt x="369" y="496"/>
                    <a:pt x="364" y="499"/>
                  </a:cubicBezTo>
                  <a:cubicBezTo>
                    <a:pt x="371" y="485"/>
                    <a:pt x="377" y="471"/>
                    <a:pt x="379" y="456"/>
                  </a:cubicBezTo>
                  <a:cubicBezTo>
                    <a:pt x="379" y="455"/>
                    <a:pt x="377" y="454"/>
                    <a:pt x="377" y="456"/>
                  </a:cubicBezTo>
                  <a:cubicBezTo>
                    <a:pt x="374" y="475"/>
                    <a:pt x="364" y="494"/>
                    <a:pt x="355" y="511"/>
                  </a:cubicBezTo>
                  <a:cubicBezTo>
                    <a:pt x="352" y="516"/>
                    <a:pt x="348" y="521"/>
                    <a:pt x="345" y="527"/>
                  </a:cubicBezTo>
                  <a:cubicBezTo>
                    <a:pt x="338" y="525"/>
                    <a:pt x="330" y="523"/>
                    <a:pt x="323" y="522"/>
                  </a:cubicBezTo>
                  <a:cubicBezTo>
                    <a:pt x="324" y="520"/>
                    <a:pt x="326" y="518"/>
                    <a:pt x="327" y="515"/>
                  </a:cubicBezTo>
                  <a:cubicBezTo>
                    <a:pt x="331" y="505"/>
                    <a:pt x="333" y="495"/>
                    <a:pt x="339" y="487"/>
                  </a:cubicBezTo>
                  <a:cubicBezTo>
                    <a:pt x="340" y="486"/>
                    <a:pt x="338" y="484"/>
                    <a:pt x="337" y="485"/>
                  </a:cubicBezTo>
                  <a:cubicBezTo>
                    <a:pt x="332" y="491"/>
                    <a:pt x="330" y="499"/>
                    <a:pt x="327" y="506"/>
                  </a:cubicBezTo>
                  <a:cubicBezTo>
                    <a:pt x="325" y="512"/>
                    <a:pt x="322" y="517"/>
                    <a:pt x="319" y="522"/>
                  </a:cubicBezTo>
                  <a:cubicBezTo>
                    <a:pt x="314" y="521"/>
                    <a:pt x="308" y="521"/>
                    <a:pt x="302" y="521"/>
                  </a:cubicBezTo>
                  <a:cubicBezTo>
                    <a:pt x="300" y="521"/>
                    <a:pt x="300" y="523"/>
                    <a:pt x="302" y="523"/>
                  </a:cubicBezTo>
                  <a:cubicBezTo>
                    <a:pt x="307" y="524"/>
                    <a:pt x="312" y="524"/>
                    <a:pt x="317" y="525"/>
                  </a:cubicBezTo>
                  <a:cubicBezTo>
                    <a:pt x="315" y="529"/>
                    <a:pt x="313" y="533"/>
                    <a:pt x="311" y="537"/>
                  </a:cubicBezTo>
                  <a:cubicBezTo>
                    <a:pt x="307" y="544"/>
                    <a:pt x="304" y="550"/>
                    <a:pt x="300" y="556"/>
                  </a:cubicBezTo>
                  <a:cubicBezTo>
                    <a:pt x="292" y="559"/>
                    <a:pt x="284" y="562"/>
                    <a:pt x="276" y="564"/>
                  </a:cubicBezTo>
                  <a:cubicBezTo>
                    <a:pt x="278" y="561"/>
                    <a:pt x="279" y="558"/>
                    <a:pt x="281" y="555"/>
                  </a:cubicBezTo>
                  <a:cubicBezTo>
                    <a:pt x="285" y="548"/>
                    <a:pt x="288" y="544"/>
                    <a:pt x="290" y="536"/>
                  </a:cubicBezTo>
                  <a:cubicBezTo>
                    <a:pt x="293" y="528"/>
                    <a:pt x="296" y="518"/>
                    <a:pt x="301" y="511"/>
                  </a:cubicBezTo>
                  <a:cubicBezTo>
                    <a:pt x="302" y="509"/>
                    <a:pt x="300" y="508"/>
                    <a:pt x="299" y="509"/>
                  </a:cubicBezTo>
                  <a:cubicBezTo>
                    <a:pt x="290" y="522"/>
                    <a:pt x="289" y="538"/>
                    <a:pt x="280" y="551"/>
                  </a:cubicBezTo>
                  <a:cubicBezTo>
                    <a:pt x="276" y="556"/>
                    <a:pt x="274" y="561"/>
                    <a:pt x="271" y="566"/>
                  </a:cubicBezTo>
                  <a:cubicBezTo>
                    <a:pt x="266" y="567"/>
                    <a:pt x="261" y="569"/>
                    <a:pt x="255" y="571"/>
                  </a:cubicBezTo>
                  <a:cubicBezTo>
                    <a:pt x="257" y="568"/>
                    <a:pt x="259" y="565"/>
                    <a:pt x="260" y="562"/>
                  </a:cubicBezTo>
                  <a:cubicBezTo>
                    <a:pt x="265" y="554"/>
                    <a:pt x="268" y="544"/>
                    <a:pt x="273" y="535"/>
                  </a:cubicBezTo>
                  <a:cubicBezTo>
                    <a:pt x="277" y="527"/>
                    <a:pt x="282" y="519"/>
                    <a:pt x="283" y="510"/>
                  </a:cubicBezTo>
                  <a:cubicBezTo>
                    <a:pt x="283" y="509"/>
                    <a:pt x="281" y="508"/>
                    <a:pt x="281" y="510"/>
                  </a:cubicBezTo>
                  <a:cubicBezTo>
                    <a:pt x="280" y="519"/>
                    <a:pt x="274" y="527"/>
                    <a:pt x="270" y="536"/>
                  </a:cubicBezTo>
                  <a:cubicBezTo>
                    <a:pt x="266" y="543"/>
                    <a:pt x="263" y="550"/>
                    <a:pt x="259" y="558"/>
                  </a:cubicBezTo>
                  <a:cubicBezTo>
                    <a:pt x="257" y="563"/>
                    <a:pt x="254" y="568"/>
                    <a:pt x="251" y="572"/>
                  </a:cubicBezTo>
                  <a:cubicBezTo>
                    <a:pt x="242" y="575"/>
                    <a:pt x="233" y="578"/>
                    <a:pt x="224" y="581"/>
                  </a:cubicBezTo>
                  <a:cubicBezTo>
                    <a:pt x="228" y="575"/>
                    <a:pt x="232" y="569"/>
                    <a:pt x="235" y="563"/>
                  </a:cubicBezTo>
                  <a:cubicBezTo>
                    <a:pt x="241" y="549"/>
                    <a:pt x="251" y="536"/>
                    <a:pt x="255" y="520"/>
                  </a:cubicBezTo>
                  <a:cubicBezTo>
                    <a:pt x="255" y="519"/>
                    <a:pt x="254" y="519"/>
                    <a:pt x="253" y="520"/>
                  </a:cubicBezTo>
                  <a:cubicBezTo>
                    <a:pt x="251" y="526"/>
                    <a:pt x="248" y="535"/>
                    <a:pt x="244" y="541"/>
                  </a:cubicBezTo>
                  <a:cubicBezTo>
                    <a:pt x="240" y="549"/>
                    <a:pt x="235" y="557"/>
                    <a:pt x="231" y="565"/>
                  </a:cubicBezTo>
                  <a:cubicBezTo>
                    <a:pt x="227" y="571"/>
                    <a:pt x="223" y="577"/>
                    <a:pt x="219" y="583"/>
                  </a:cubicBezTo>
                  <a:cubicBezTo>
                    <a:pt x="217" y="583"/>
                    <a:pt x="214" y="584"/>
                    <a:pt x="212" y="585"/>
                  </a:cubicBezTo>
                  <a:cubicBezTo>
                    <a:pt x="213" y="582"/>
                    <a:pt x="214" y="580"/>
                    <a:pt x="216" y="577"/>
                  </a:cubicBezTo>
                  <a:cubicBezTo>
                    <a:pt x="225" y="556"/>
                    <a:pt x="235" y="535"/>
                    <a:pt x="235" y="512"/>
                  </a:cubicBezTo>
                  <a:cubicBezTo>
                    <a:pt x="235" y="511"/>
                    <a:pt x="233" y="511"/>
                    <a:pt x="233" y="512"/>
                  </a:cubicBezTo>
                  <a:cubicBezTo>
                    <a:pt x="232" y="535"/>
                    <a:pt x="222" y="556"/>
                    <a:pt x="212" y="577"/>
                  </a:cubicBezTo>
                  <a:cubicBezTo>
                    <a:pt x="211" y="580"/>
                    <a:pt x="209" y="583"/>
                    <a:pt x="208" y="586"/>
                  </a:cubicBezTo>
                  <a:cubicBezTo>
                    <a:pt x="200" y="589"/>
                    <a:pt x="192" y="592"/>
                    <a:pt x="184" y="594"/>
                  </a:cubicBezTo>
                  <a:cubicBezTo>
                    <a:pt x="189" y="586"/>
                    <a:pt x="194" y="577"/>
                    <a:pt x="199" y="568"/>
                  </a:cubicBezTo>
                  <a:cubicBezTo>
                    <a:pt x="203" y="559"/>
                    <a:pt x="209" y="550"/>
                    <a:pt x="211" y="540"/>
                  </a:cubicBezTo>
                  <a:cubicBezTo>
                    <a:pt x="211" y="539"/>
                    <a:pt x="209" y="539"/>
                    <a:pt x="209" y="540"/>
                  </a:cubicBezTo>
                  <a:cubicBezTo>
                    <a:pt x="207" y="552"/>
                    <a:pt x="198" y="564"/>
                    <a:pt x="192" y="574"/>
                  </a:cubicBezTo>
                  <a:cubicBezTo>
                    <a:pt x="189" y="579"/>
                    <a:pt x="186" y="584"/>
                    <a:pt x="183" y="589"/>
                  </a:cubicBezTo>
                  <a:cubicBezTo>
                    <a:pt x="182" y="590"/>
                    <a:pt x="180" y="593"/>
                    <a:pt x="178" y="596"/>
                  </a:cubicBezTo>
                  <a:cubicBezTo>
                    <a:pt x="176" y="597"/>
                    <a:pt x="174" y="598"/>
                    <a:pt x="172" y="598"/>
                  </a:cubicBezTo>
                  <a:cubicBezTo>
                    <a:pt x="172" y="598"/>
                    <a:pt x="173" y="597"/>
                    <a:pt x="173" y="596"/>
                  </a:cubicBezTo>
                  <a:cubicBezTo>
                    <a:pt x="177" y="586"/>
                    <a:pt x="181" y="576"/>
                    <a:pt x="185" y="567"/>
                  </a:cubicBezTo>
                  <a:cubicBezTo>
                    <a:pt x="189" y="559"/>
                    <a:pt x="192" y="552"/>
                    <a:pt x="193" y="544"/>
                  </a:cubicBezTo>
                  <a:cubicBezTo>
                    <a:pt x="193" y="543"/>
                    <a:pt x="191" y="543"/>
                    <a:pt x="191" y="544"/>
                  </a:cubicBezTo>
                  <a:cubicBezTo>
                    <a:pt x="190" y="553"/>
                    <a:pt x="185" y="561"/>
                    <a:pt x="181" y="569"/>
                  </a:cubicBezTo>
                  <a:cubicBezTo>
                    <a:pt x="178" y="578"/>
                    <a:pt x="174" y="586"/>
                    <a:pt x="171" y="595"/>
                  </a:cubicBezTo>
                  <a:cubicBezTo>
                    <a:pt x="171" y="595"/>
                    <a:pt x="170" y="595"/>
                    <a:pt x="170" y="595"/>
                  </a:cubicBezTo>
                  <a:cubicBezTo>
                    <a:pt x="170" y="595"/>
                    <a:pt x="169" y="595"/>
                    <a:pt x="169" y="596"/>
                  </a:cubicBezTo>
                  <a:cubicBezTo>
                    <a:pt x="169" y="596"/>
                    <a:pt x="169" y="597"/>
                    <a:pt x="169" y="597"/>
                  </a:cubicBezTo>
                  <a:cubicBezTo>
                    <a:pt x="169" y="598"/>
                    <a:pt x="168" y="599"/>
                    <a:pt x="168" y="600"/>
                  </a:cubicBezTo>
                  <a:cubicBezTo>
                    <a:pt x="159" y="603"/>
                    <a:pt x="151" y="605"/>
                    <a:pt x="142" y="608"/>
                  </a:cubicBezTo>
                  <a:cubicBezTo>
                    <a:pt x="146" y="603"/>
                    <a:pt x="148" y="598"/>
                    <a:pt x="150" y="594"/>
                  </a:cubicBezTo>
                  <a:cubicBezTo>
                    <a:pt x="154" y="587"/>
                    <a:pt x="158" y="580"/>
                    <a:pt x="162" y="573"/>
                  </a:cubicBezTo>
                  <a:cubicBezTo>
                    <a:pt x="166" y="565"/>
                    <a:pt x="171" y="557"/>
                    <a:pt x="173" y="548"/>
                  </a:cubicBezTo>
                  <a:cubicBezTo>
                    <a:pt x="173" y="547"/>
                    <a:pt x="171" y="547"/>
                    <a:pt x="171" y="548"/>
                  </a:cubicBezTo>
                  <a:cubicBezTo>
                    <a:pt x="170" y="555"/>
                    <a:pt x="165" y="560"/>
                    <a:pt x="162" y="566"/>
                  </a:cubicBezTo>
                  <a:cubicBezTo>
                    <a:pt x="159" y="572"/>
                    <a:pt x="155" y="578"/>
                    <a:pt x="152" y="583"/>
                  </a:cubicBezTo>
                  <a:cubicBezTo>
                    <a:pt x="148" y="590"/>
                    <a:pt x="143" y="602"/>
                    <a:pt x="137" y="610"/>
                  </a:cubicBezTo>
                  <a:cubicBezTo>
                    <a:pt x="135" y="611"/>
                    <a:pt x="133" y="612"/>
                    <a:pt x="131" y="612"/>
                  </a:cubicBezTo>
                  <a:cubicBezTo>
                    <a:pt x="128" y="613"/>
                    <a:pt x="126" y="614"/>
                    <a:pt x="123" y="615"/>
                  </a:cubicBezTo>
                  <a:cubicBezTo>
                    <a:pt x="124" y="611"/>
                    <a:pt x="125" y="608"/>
                    <a:pt x="126" y="606"/>
                  </a:cubicBezTo>
                  <a:cubicBezTo>
                    <a:pt x="130" y="596"/>
                    <a:pt x="136" y="588"/>
                    <a:pt x="139" y="578"/>
                  </a:cubicBezTo>
                  <a:cubicBezTo>
                    <a:pt x="141" y="574"/>
                    <a:pt x="146" y="565"/>
                    <a:pt x="145" y="560"/>
                  </a:cubicBezTo>
                  <a:cubicBezTo>
                    <a:pt x="145" y="559"/>
                    <a:pt x="143" y="559"/>
                    <a:pt x="143" y="560"/>
                  </a:cubicBezTo>
                  <a:cubicBezTo>
                    <a:pt x="143" y="565"/>
                    <a:pt x="137" y="576"/>
                    <a:pt x="135" y="580"/>
                  </a:cubicBezTo>
                  <a:cubicBezTo>
                    <a:pt x="132" y="587"/>
                    <a:pt x="127" y="593"/>
                    <a:pt x="124" y="601"/>
                  </a:cubicBezTo>
                  <a:cubicBezTo>
                    <a:pt x="122" y="606"/>
                    <a:pt x="120" y="611"/>
                    <a:pt x="118" y="616"/>
                  </a:cubicBezTo>
                  <a:cubicBezTo>
                    <a:pt x="113" y="618"/>
                    <a:pt x="109" y="619"/>
                    <a:pt x="104" y="621"/>
                  </a:cubicBezTo>
                  <a:cubicBezTo>
                    <a:pt x="106" y="618"/>
                    <a:pt x="107" y="614"/>
                    <a:pt x="109" y="612"/>
                  </a:cubicBezTo>
                  <a:cubicBezTo>
                    <a:pt x="115" y="601"/>
                    <a:pt x="122" y="591"/>
                    <a:pt x="128" y="580"/>
                  </a:cubicBezTo>
                  <a:cubicBezTo>
                    <a:pt x="131" y="575"/>
                    <a:pt x="135" y="568"/>
                    <a:pt x="135" y="562"/>
                  </a:cubicBezTo>
                  <a:cubicBezTo>
                    <a:pt x="134" y="561"/>
                    <a:pt x="133" y="561"/>
                    <a:pt x="133" y="562"/>
                  </a:cubicBezTo>
                  <a:cubicBezTo>
                    <a:pt x="133" y="568"/>
                    <a:pt x="128" y="576"/>
                    <a:pt x="124" y="581"/>
                  </a:cubicBezTo>
                  <a:cubicBezTo>
                    <a:pt x="120" y="588"/>
                    <a:pt x="116" y="595"/>
                    <a:pt x="111" y="602"/>
                  </a:cubicBezTo>
                  <a:cubicBezTo>
                    <a:pt x="108" y="607"/>
                    <a:pt x="104" y="613"/>
                    <a:pt x="101" y="618"/>
                  </a:cubicBezTo>
                  <a:cubicBezTo>
                    <a:pt x="101" y="619"/>
                    <a:pt x="100" y="621"/>
                    <a:pt x="99" y="622"/>
                  </a:cubicBezTo>
                  <a:cubicBezTo>
                    <a:pt x="95" y="624"/>
                    <a:pt x="91" y="625"/>
                    <a:pt x="87" y="626"/>
                  </a:cubicBezTo>
                  <a:cubicBezTo>
                    <a:pt x="88" y="623"/>
                    <a:pt x="90" y="620"/>
                    <a:pt x="91" y="618"/>
                  </a:cubicBezTo>
                  <a:cubicBezTo>
                    <a:pt x="99" y="601"/>
                    <a:pt x="111" y="587"/>
                    <a:pt x="111" y="568"/>
                  </a:cubicBezTo>
                  <a:cubicBezTo>
                    <a:pt x="111" y="566"/>
                    <a:pt x="109" y="566"/>
                    <a:pt x="109" y="568"/>
                  </a:cubicBezTo>
                  <a:cubicBezTo>
                    <a:pt x="108" y="586"/>
                    <a:pt x="97" y="600"/>
                    <a:pt x="88" y="616"/>
                  </a:cubicBezTo>
                  <a:cubicBezTo>
                    <a:pt x="86" y="620"/>
                    <a:pt x="84" y="624"/>
                    <a:pt x="82" y="628"/>
                  </a:cubicBezTo>
                  <a:cubicBezTo>
                    <a:pt x="75" y="630"/>
                    <a:pt x="67" y="632"/>
                    <a:pt x="59" y="635"/>
                  </a:cubicBezTo>
                  <a:cubicBezTo>
                    <a:pt x="62" y="631"/>
                    <a:pt x="63" y="627"/>
                    <a:pt x="65" y="624"/>
                  </a:cubicBezTo>
                  <a:cubicBezTo>
                    <a:pt x="69" y="618"/>
                    <a:pt x="72" y="612"/>
                    <a:pt x="75" y="606"/>
                  </a:cubicBezTo>
                  <a:cubicBezTo>
                    <a:pt x="77" y="603"/>
                    <a:pt x="82" y="598"/>
                    <a:pt x="81" y="594"/>
                  </a:cubicBezTo>
                  <a:cubicBezTo>
                    <a:pt x="82" y="595"/>
                    <a:pt x="82" y="595"/>
                    <a:pt x="83" y="594"/>
                  </a:cubicBezTo>
                  <a:cubicBezTo>
                    <a:pt x="83" y="594"/>
                    <a:pt x="83" y="593"/>
                    <a:pt x="83" y="593"/>
                  </a:cubicBezTo>
                  <a:cubicBezTo>
                    <a:pt x="83" y="592"/>
                    <a:pt x="82" y="591"/>
                    <a:pt x="81" y="592"/>
                  </a:cubicBezTo>
                  <a:cubicBezTo>
                    <a:pt x="76" y="598"/>
                    <a:pt x="72" y="606"/>
                    <a:pt x="68" y="613"/>
                  </a:cubicBezTo>
                  <a:cubicBezTo>
                    <a:pt x="64" y="620"/>
                    <a:pt x="60" y="629"/>
                    <a:pt x="54" y="636"/>
                  </a:cubicBezTo>
                  <a:cubicBezTo>
                    <a:pt x="53" y="637"/>
                    <a:pt x="52" y="637"/>
                    <a:pt x="50" y="637"/>
                  </a:cubicBezTo>
                  <a:cubicBezTo>
                    <a:pt x="47" y="639"/>
                    <a:pt x="43" y="639"/>
                    <a:pt x="39" y="640"/>
                  </a:cubicBezTo>
                  <a:cubicBezTo>
                    <a:pt x="48" y="629"/>
                    <a:pt x="57" y="619"/>
                    <a:pt x="67" y="609"/>
                  </a:cubicBezTo>
                  <a:cubicBezTo>
                    <a:pt x="68" y="608"/>
                    <a:pt x="66" y="606"/>
                    <a:pt x="65" y="607"/>
                  </a:cubicBezTo>
                  <a:cubicBezTo>
                    <a:pt x="56" y="616"/>
                    <a:pt x="47" y="625"/>
                    <a:pt x="39" y="635"/>
                  </a:cubicBezTo>
                  <a:cubicBezTo>
                    <a:pt x="38" y="637"/>
                    <a:pt x="36" y="639"/>
                    <a:pt x="35" y="641"/>
                  </a:cubicBezTo>
                  <a:cubicBezTo>
                    <a:pt x="33" y="641"/>
                    <a:pt x="31" y="641"/>
                    <a:pt x="29" y="642"/>
                  </a:cubicBezTo>
                  <a:cubicBezTo>
                    <a:pt x="28" y="639"/>
                    <a:pt x="28" y="639"/>
                    <a:pt x="28" y="639"/>
                  </a:cubicBezTo>
                  <a:cubicBezTo>
                    <a:pt x="29" y="636"/>
                    <a:pt x="31" y="634"/>
                    <a:pt x="32" y="632"/>
                  </a:cubicBezTo>
                  <a:cubicBezTo>
                    <a:pt x="51" y="610"/>
                    <a:pt x="71" y="589"/>
                    <a:pt x="96" y="573"/>
                  </a:cubicBezTo>
                  <a:cubicBezTo>
                    <a:pt x="131" y="551"/>
                    <a:pt x="164" y="527"/>
                    <a:pt x="200" y="506"/>
                  </a:cubicBezTo>
                  <a:cubicBezTo>
                    <a:pt x="226" y="490"/>
                    <a:pt x="254" y="475"/>
                    <a:pt x="282" y="462"/>
                  </a:cubicBezTo>
                  <a:cubicBezTo>
                    <a:pt x="326" y="441"/>
                    <a:pt x="371" y="422"/>
                    <a:pt x="416" y="402"/>
                  </a:cubicBezTo>
                  <a:cubicBezTo>
                    <a:pt x="463" y="381"/>
                    <a:pt x="510" y="361"/>
                    <a:pt x="558" y="342"/>
                  </a:cubicBezTo>
                  <a:cubicBezTo>
                    <a:pt x="586" y="331"/>
                    <a:pt x="612" y="315"/>
                    <a:pt x="639" y="301"/>
                  </a:cubicBezTo>
                  <a:cubicBezTo>
                    <a:pt x="680" y="281"/>
                    <a:pt x="719" y="258"/>
                    <a:pt x="762" y="241"/>
                  </a:cubicBezTo>
                  <a:cubicBezTo>
                    <a:pt x="776" y="236"/>
                    <a:pt x="790" y="232"/>
                    <a:pt x="803" y="225"/>
                  </a:cubicBezTo>
                  <a:cubicBezTo>
                    <a:pt x="824" y="213"/>
                    <a:pt x="840" y="223"/>
                    <a:pt x="854" y="236"/>
                  </a:cubicBezTo>
                  <a:cubicBezTo>
                    <a:pt x="860" y="241"/>
                    <a:pt x="864" y="248"/>
                    <a:pt x="868" y="255"/>
                  </a:cubicBezTo>
                  <a:cubicBezTo>
                    <a:pt x="875" y="264"/>
                    <a:pt x="875" y="274"/>
                    <a:pt x="872" y="285"/>
                  </a:cubicBezTo>
                  <a:cubicBezTo>
                    <a:pt x="869" y="294"/>
                    <a:pt x="866" y="304"/>
                    <a:pt x="867" y="314"/>
                  </a:cubicBezTo>
                  <a:cubicBezTo>
                    <a:pt x="866" y="316"/>
                    <a:pt x="865" y="319"/>
                    <a:pt x="864" y="321"/>
                  </a:cubicBezTo>
                  <a:cubicBezTo>
                    <a:pt x="862" y="325"/>
                    <a:pt x="861" y="329"/>
                    <a:pt x="860" y="334"/>
                  </a:cubicBezTo>
                  <a:cubicBezTo>
                    <a:pt x="850" y="339"/>
                    <a:pt x="840" y="345"/>
                    <a:pt x="831" y="350"/>
                  </a:cubicBezTo>
                  <a:cubicBezTo>
                    <a:pt x="838" y="338"/>
                    <a:pt x="844" y="325"/>
                    <a:pt x="848" y="311"/>
                  </a:cubicBezTo>
                  <a:cubicBezTo>
                    <a:pt x="854" y="295"/>
                    <a:pt x="859" y="277"/>
                    <a:pt x="859" y="260"/>
                  </a:cubicBezTo>
                  <a:cubicBezTo>
                    <a:pt x="859" y="259"/>
                    <a:pt x="857" y="259"/>
                    <a:pt x="857" y="260"/>
                  </a:cubicBezTo>
                  <a:cubicBezTo>
                    <a:pt x="857" y="277"/>
                    <a:pt x="851" y="297"/>
                    <a:pt x="845" y="313"/>
                  </a:cubicBezTo>
                  <a:cubicBezTo>
                    <a:pt x="840" y="327"/>
                    <a:pt x="833" y="340"/>
                    <a:pt x="827" y="353"/>
                  </a:cubicBezTo>
                  <a:cubicBezTo>
                    <a:pt x="823" y="355"/>
                    <a:pt x="820" y="356"/>
                    <a:pt x="817" y="358"/>
                  </a:cubicBezTo>
                  <a:cubicBezTo>
                    <a:pt x="818" y="354"/>
                    <a:pt x="819" y="350"/>
                    <a:pt x="820" y="348"/>
                  </a:cubicBezTo>
                  <a:cubicBezTo>
                    <a:pt x="825" y="335"/>
                    <a:pt x="831" y="321"/>
                    <a:pt x="836" y="308"/>
                  </a:cubicBezTo>
                  <a:cubicBezTo>
                    <a:pt x="838" y="302"/>
                    <a:pt x="840" y="297"/>
                    <a:pt x="840" y="291"/>
                  </a:cubicBezTo>
                  <a:cubicBezTo>
                    <a:pt x="841" y="285"/>
                    <a:pt x="844" y="280"/>
                    <a:pt x="845" y="274"/>
                  </a:cubicBezTo>
                  <a:cubicBezTo>
                    <a:pt x="845" y="273"/>
                    <a:pt x="844" y="273"/>
                    <a:pt x="843" y="274"/>
                  </a:cubicBezTo>
                  <a:cubicBezTo>
                    <a:pt x="843" y="280"/>
                    <a:pt x="840" y="285"/>
                    <a:pt x="839" y="291"/>
                  </a:cubicBezTo>
                  <a:cubicBezTo>
                    <a:pt x="837" y="300"/>
                    <a:pt x="833" y="309"/>
                    <a:pt x="830" y="318"/>
                  </a:cubicBezTo>
                  <a:cubicBezTo>
                    <a:pt x="827" y="326"/>
                    <a:pt x="823" y="334"/>
                    <a:pt x="820" y="342"/>
                  </a:cubicBezTo>
                  <a:cubicBezTo>
                    <a:pt x="818" y="346"/>
                    <a:pt x="817" y="349"/>
                    <a:pt x="815" y="353"/>
                  </a:cubicBezTo>
                  <a:cubicBezTo>
                    <a:pt x="815" y="355"/>
                    <a:pt x="814" y="357"/>
                    <a:pt x="813" y="360"/>
                  </a:cubicBezTo>
                  <a:cubicBezTo>
                    <a:pt x="813" y="360"/>
                    <a:pt x="813" y="360"/>
                    <a:pt x="813" y="360"/>
                  </a:cubicBezTo>
                  <a:cubicBezTo>
                    <a:pt x="810" y="362"/>
                    <a:pt x="807" y="363"/>
                    <a:pt x="804" y="364"/>
                  </a:cubicBezTo>
                  <a:cubicBezTo>
                    <a:pt x="799" y="367"/>
                    <a:pt x="793" y="369"/>
                    <a:pt x="788" y="372"/>
                  </a:cubicBezTo>
                  <a:moveTo>
                    <a:pt x="864" y="331"/>
                  </a:moveTo>
                  <a:cubicBezTo>
                    <a:pt x="864" y="331"/>
                    <a:pt x="864" y="331"/>
                    <a:pt x="864" y="331"/>
                  </a:cubicBezTo>
                  <a:cubicBezTo>
                    <a:pt x="865" y="327"/>
                    <a:pt x="867" y="323"/>
                    <a:pt x="868" y="319"/>
                  </a:cubicBezTo>
                  <a:cubicBezTo>
                    <a:pt x="868" y="320"/>
                    <a:pt x="868" y="320"/>
                    <a:pt x="869" y="321"/>
                  </a:cubicBezTo>
                  <a:cubicBezTo>
                    <a:pt x="870" y="326"/>
                    <a:pt x="867" y="329"/>
                    <a:pt x="864" y="331"/>
                  </a:cubicBezTo>
                  <a:moveTo>
                    <a:pt x="891" y="320"/>
                  </a:moveTo>
                  <a:cubicBezTo>
                    <a:pt x="895" y="312"/>
                    <a:pt x="898" y="303"/>
                    <a:pt x="902" y="295"/>
                  </a:cubicBezTo>
                  <a:cubicBezTo>
                    <a:pt x="905" y="288"/>
                    <a:pt x="909" y="281"/>
                    <a:pt x="913" y="273"/>
                  </a:cubicBezTo>
                  <a:cubicBezTo>
                    <a:pt x="915" y="279"/>
                    <a:pt x="916" y="285"/>
                    <a:pt x="916" y="291"/>
                  </a:cubicBezTo>
                  <a:cubicBezTo>
                    <a:pt x="915" y="292"/>
                    <a:pt x="914" y="294"/>
                    <a:pt x="914" y="295"/>
                  </a:cubicBezTo>
                  <a:cubicBezTo>
                    <a:pt x="910" y="302"/>
                    <a:pt x="908" y="309"/>
                    <a:pt x="905" y="316"/>
                  </a:cubicBezTo>
                  <a:cubicBezTo>
                    <a:pt x="905" y="316"/>
                    <a:pt x="905" y="316"/>
                    <a:pt x="905" y="316"/>
                  </a:cubicBezTo>
                  <a:cubicBezTo>
                    <a:pt x="905" y="316"/>
                    <a:pt x="905" y="316"/>
                    <a:pt x="905" y="316"/>
                  </a:cubicBezTo>
                  <a:cubicBezTo>
                    <a:pt x="904" y="317"/>
                    <a:pt x="904" y="319"/>
                    <a:pt x="903" y="321"/>
                  </a:cubicBezTo>
                  <a:cubicBezTo>
                    <a:pt x="903" y="321"/>
                    <a:pt x="902" y="322"/>
                    <a:pt x="902" y="322"/>
                  </a:cubicBezTo>
                  <a:cubicBezTo>
                    <a:pt x="902" y="322"/>
                    <a:pt x="902" y="322"/>
                    <a:pt x="902" y="322"/>
                  </a:cubicBezTo>
                  <a:cubicBezTo>
                    <a:pt x="902" y="322"/>
                    <a:pt x="902" y="322"/>
                    <a:pt x="902" y="323"/>
                  </a:cubicBezTo>
                  <a:cubicBezTo>
                    <a:pt x="900" y="323"/>
                    <a:pt x="897" y="323"/>
                    <a:pt x="894" y="324"/>
                  </a:cubicBezTo>
                  <a:cubicBezTo>
                    <a:pt x="893" y="323"/>
                    <a:pt x="892" y="322"/>
                    <a:pt x="891" y="320"/>
                  </a:cubicBezTo>
                  <a:moveTo>
                    <a:pt x="907" y="321"/>
                  </a:moveTo>
                  <a:cubicBezTo>
                    <a:pt x="910" y="315"/>
                    <a:pt x="912" y="309"/>
                    <a:pt x="915" y="302"/>
                  </a:cubicBezTo>
                  <a:cubicBezTo>
                    <a:pt x="915" y="304"/>
                    <a:pt x="915" y="305"/>
                    <a:pt x="914" y="306"/>
                  </a:cubicBezTo>
                  <a:cubicBezTo>
                    <a:pt x="913" y="315"/>
                    <a:pt x="912" y="319"/>
                    <a:pt x="907" y="321"/>
                  </a:cubicBezTo>
                  <a:moveTo>
                    <a:pt x="925" y="296"/>
                  </a:moveTo>
                  <a:cubicBezTo>
                    <a:pt x="925" y="292"/>
                    <a:pt x="925" y="288"/>
                    <a:pt x="924" y="283"/>
                  </a:cubicBezTo>
                  <a:cubicBezTo>
                    <a:pt x="926" y="277"/>
                    <a:pt x="928" y="271"/>
                    <a:pt x="931" y="265"/>
                  </a:cubicBezTo>
                  <a:cubicBezTo>
                    <a:pt x="935" y="253"/>
                    <a:pt x="940" y="242"/>
                    <a:pt x="944" y="231"/>
                  </a:cubicBezTo>
                  <a:cubicBezTo>
                    <a:pt x="945" y="234"/>
                    <a:pt x="946" y="238"/>
                    <a:pt x="946" y="242"/>
                  </a:cubicBezTo>
                  <a:cubicBezTo>
                    <a:pt x="947" y="246"/>
                    <a:pt x="947" y="251"/>
                    <a:pt x="947" y="255"/>
                  </a:cubicBezTo>
                  <a:cubicBezTo>
                    <a:pt x="946" y="257"/>
                    <a:pt x="946" y="259"/>
                    <a:pt x="945" y="261"/>
                  </a:cubicBezTo>
                  <a:cubicBezTo>
                    <a:pt x="940" y="270"/>
                    <a:pt x="937" y="278"/>
                    <a:pt x="934" y="288"/>
                  </a:cubicBezTo>
                  <a:cubicBezTo>
                    <a:pt x="931" y="294"/>
                    <a:pt x="928" y="301"/>
                    <a:pt x="929" y="308"/>
                  </a:cubicBezTo>
                  <a:cubicBezTo>
                    <a:pt x="927" y="309"/>
                    <a:pt x="926" y="309"/>
                    <a:pt x="925" y="309"/>
                  </a:cubicBezTo>
                  <a:cubicBezTo>
                    <a:pt x="925" y="305"/>
                    <a:pt x="925" y="301"/>
                    <a:pt x="925" y="296"/>
                  </a:cubicBezTo>
                  <a:moveTo>
                    <a:pt x="946" y="306"/>
                  </a:moveTo>
                  <a:cubicBezTo>
                    <a:pt x="941" y="306"/>
                    <a:pt x="936" y="307"/>
                    <a:pt x="931" y="308"/>
                  </a:cubicBezTo>
                  <a:cubicBezTo>
                    <a:pt x="933" y="297"/>
                    <a:pt x="938" y="287"/>
                    <a:pt x="941" y="278"/>
                  </a:cubicBezTo>
                  <a:cubicBezTo>
                    <a:pt x="943" y="273"/>
                    <a:pt x="945" y="269"/>
                    <a:pt x="947" y="264"/>
                  </a:cubicBezTo>
                  <a:cubicBezTo>
                    <a:pt x="947" y="278"/>
                    <a:pt x="946" y="292"/>
                    <a:pt x="946" y="306"/>
                  </a:cubicBezTo>
                  <a:moveTo>
                    <a:pt x="966" y="260"/>
                  </a:moveTo>
                  <a:cubicBezTo>
                    <a:pt x="969" y="253"/>
                    <a:pt x="972" y="247"/>
                    <a:pt x="974" y="240"/>
                  </a:cubicBezTo>
                  <a:cubicBezTo>
                    <a:pt x="975" y="236"/>
                    <a:pt x="976" y="233"/>
                    <a:pt x="977" y="229"/>
                  </a:cubicBezTo>
                  <a:cubicBezTo>
                    <a:pt x="977" y="229"/>
                    <a:pt x="977" y="229"/>
                    <a:pt x="977" y="229"/>
                  </a:cubicBezTo>
                  <a:cubicBezTo>
                    <a:pt x="980" y="231"/>
                    <a:pt x="983" y="232"/>
                    <a:pt x="986" y="234"/>
                  </a:cubicBezTo>
                  <a:cubicBezTo>
                    <a:pt x="981" y="248"/>
                    <a:pt x="977" y="263"/>
                    <a:pt x="970" y="277"/>
                  </a:cubicBezTo>
                  <a:cubicBezTo>
                    <a:pt x="970" y="277"/>
                    <a:pt x="969" y="277"/>
                    <a:pt x="969" y="278"/>
                  </a:cubicBezTo>
                  <a:cubicBezTo>
                    <a:pt x="969" y="278"/>
                    <a:pt x="969" y="279"/>
                    <a:pt x="969" y="279"/>
                  </a:cubicBezTo>
                  <a:cubicBezTo>
                    <a:pt x="969" y="279"/>
                    <a:pt x="968" y="279"/>
                    <a:pt x="968" y="279"/>
                  </a:cubicBezTo>
                  <a:cubicBezTo>
                    <a:pt x="967" y="273"/>
                    <a:pt x="966" y="267"/>
                    <a:pt x="966" y="260"/>
                  </a:cubicBezTo>
                  <a:moveTo>
                    <a:pt x="974" y="277"/>
                  </a:moveTo>
                  <a:cubicBezTo>
                    <a:pt x="978" y="269"/>
                    <a:pt x="981" y="260"/>
                    <a:pt x="984" y="252"/>
                  </a:cubicBezTo>
                  <a:cubicBezTo>
                    <a:pt x="986" y="246"/>
                    <a:pt x="987" y="241"/>
                    <a:pt x="989" y="235"/>
                  </a:cubicBezTo>
                  <a:cubicBezTo>
                    <a:pt x="992" y="237"/>
                    <a:pt x="996" y="238"/>
                    <a:pt x="999" y="239"/>
                  </a:cubicBezTo>
                  <a:cubicBezTo>
                    <a:pt x="998" y="241"/>
                    <a:pt x="997" y="243"/>
                    <a:pt x="997" y="245"/>
                  </a:cubicBezTo>
                  <a:cubicBezTo>
                    <a:pt x="995" y="250"/>
                    <a:pt x="994" y="256"/>
                    <a:pt x="991" y="261"/>
                  </a:cubicBezTo>
                  <a:cubicBezTo>
                    <a:pt x="990" y="263"/>
                    <a:pt x="988" y="265"/>
                    <a:pt x="987" y="268"/>
                  </a:cubicBezTo>
                  <a:cubicBezTo>
                    <a:pt x="987" y="269"/>
                    <a:pt x="988" y="270"/>
                    <a:pt x="989" y="269"/>
                  </a:cubicBezTo>
                  <a:cubicBezTo>
                    <a:pt x="991" y="265"/>
                    <a:pt x="994" y="264"/>
                    <a:pt x="996" y="260"/>
                  </a:cubicBezTo>
                  <a:cubicBezTo>
                    <a:pt x="998" y="254"/>
                    <a:pt x="1000" y="248"/>
                    <a:pt x="1002" y="243"/>
                  </a:cubicBezTo>
                  <a:cubicBezTo>
                    <a:pt x="1002" y="242"/>
                    <a:pt x="1002" y="241"/>
                    <a:pt x="1002" y="240"/>
                  </a:cubicBezTo>
                  <a:cubicBezTo>
                    <a:pt x="1006" y="242"/>
                    <a:pt x="1010" y="243"/>
                    <a:pt x="1013" y="244"/>
                  </a:cubicBezTo>
                  <a:cubicBezTo>
                    <a:pt x="1011" y="250"/>
                    <a:pt x="1008" y="256"/>
                    <a:pt x="1006" y="262"/>
                  </a:cubicBezTo>
                  <a:cubicBezTo>
                    <a:pt x="995" y="267"/>
                    <a:pt x="985" y="272"/>
                    <a:pt x="974" y="277"/>
                  </a:cubicBezTo>
                  <a:moveTo>
                    <a:pt x="1017" y="245"/>
                  </a:moveTo>
                  <a:cubicBezTo>
                    <a:pt x="1018" y="246"/>
                    <a:pt x="1020" y="246"/>
                    <a:pt x="1021" y="247"/>
                  </a:cubicBezTo>
                  <a:cubicBezTo>
                    <a:pt x="1021" y="248"/>
                    <a:pt x="1020" y="250"/>
                    <a:pt x="1020" y="251"/>
                  </a:cubicBezTo>
                  <a:cubicBezTo>
                    <a:pt x="1020" y="251"/>
                    <a:pt x="1019" y="252"/>
                    <a:pt x="1019" y="252"/>
                  </a:cubicBezTo>
                  <a:cubicBezTo>
                    <a:pt x="1020" y="254"/>
                    <a:pt x="1020" y="254"/>
                    <a:pt x="1020" y="255"/>
                  </a:cubicBezTo>
                  <a:cubicBezTo>
                    <a:pt x="1017" y="257"/>
                    <a:pt x="1014" y="258"/>
                    <a:pt x="1011" y="259"/>
                  </a:cubicBezTo>
                  <a:cubicBezTo>
                    <a:pt x="1013" y="255"/>
                    <a:pt x="1015" y="250"/>
                    <a:pt x="1017" y="245"/>
                  </a:cubicBezTo>
                  <a:moveTo>
                    <a:pt x="1086" y="220"/>
                  </a:moveTo>
                  <a:cubicBezTo>
                    <a:pt x="1087" y="218"/>
                    <a:pt x="1089" y="215"/>
                    <a:pt x="1090" y="212"/>
                  </a:cubicBezTo>
                  <a:cubicBezTo>
                    <a:pt x="1090" y="214"/>
                    <a:pt x="1090" y="216"/>
                    <a:pt x="1090" y="218"/>
                  </a:cubicBezTo>
                  <a:cubicBezTo>
                    <a:pt x="1089" y="219"/>
                    <a:pt x="1088" y="220"/>
                    <a:pt x="1086" y="220"/>
                  </a:cubicBezTo>
                  <a:moveTo>
                    <a:pt x="1133" y="204"/>
                  </a:moveTo>
                  <a:cubicBezTo>
                    <a:pt x="1133" y="203"/>
                    <a:pt x="1133" y="203"/>
                    <a:pt x="1134" y="202"/>
                  </a:cubicBezTo>
                  <a:cubicBezTo>
                    <a:pt x="1136" y="198"/>
                    <a:pt x="1138" y="194"/>
                    <a:pt x="1139" y="190"/>
                  </a:cubicBezTo>
                  <a:cubicBezTo>
                    <a:pt x="1145" y="190"/>
                    <a:pt x="1150" y="189"/>
                    <a:pt x="1156" y="188"/>
                  </a:cubicBezTo>
                  <a:cubicBezTo>
                    <a:pt x="1154" y="190"/>
                    <a:pt x="1153" y="193"/>
                    <a:pt x="1152" y="196"/>
                  </a:cubicBezTo>
                  <a:cubicBezTo>
                    <a:pt x="1150" y="200"/>
                    <a:pt x="1148" y="203"/>
                    <a:pt x="1147" y="207"/>
                  </a:cubicBezTo>
                  <a:cubicBezTo>
                    <a:pt x="1145" y="207"/>
                    <a:pt x="1143" y="207"/>
                    <a:pt x="1141" y="206"/>
                  </a:cubicBezTo>
                  <a:cubicBezTo>
                    <a:pt x="1138" y="206"/>
                    <a:pt x="1136" y="205"/>
                    <a:pt x="1133" y="204"/>
                  </a:cubicBezTo>
                  <a:moveTo>
                    <a:pt x="1150" y="208"/>
                  </a:moveTo>
                  <a:cubicBezTo>
                    <a:pt x="1153" y="200"/>
                    <a:pt x="1157" y="193"/>
                    <a:pt x="1160" y="186"/>
                  </a:cubicBezTo>
                  <a:cubicBezTo>
                    <a:pt x="1166" y="185"/>
                    <a:pt x="1172" y="183"/>
                    <a:pt x="1178" y="181"/>
                  </a:cubicBezTo>
                  <a:cubicBezTo>
                    <a:pt x="1174" y="190"/>
                    <a:pt x="1170" y="199"/>
                    <a:pt x="1166" y="208"/>
                  </a:cubicBezTo>
                  <a:cubicBezTo>
                    <a:pt x="1161" y="208"/>
                    <a:pt x="1155" y="208"/>
                    <a:pt x="1150" y="208"/>
                  </a:cubicBezTo>
                  <a:moveTo>
                    <a:pt x="1309" y="128"/>
                  </a:moveTo>
                  <a:cubicBezTo>
                    <a:pt x="1307" y="131"/>
                    <a:pt x="1305" y="135"/>
                    <a:pt x="1303" y="138"/>
                  </a:cubicBezTo>
                  <a:cubicBezTo>
                    <a:pt x="1292" y="157"/>
                    <a:pt x="1277" y="172"/>
                    <a:pt x="1257" y="181"/>
                  </a:cubicBezTo>
                  <a:cubicBezTo>
                    <a:pt x="1260" y="175"/>
                    <a:pt x="1263" y="168"/>
                    <a:pt x="1266" y="161"/>
                  </a:cubicBezTo>
                  <a:cubicBezTo>
                    <a:pt x="1272" y="149"/>
                    <a:pt x="1278" y="136"/>
                    <a:pt x="1283" y="123"/>
                  </a:cubicBezTo>
                  <a:cubicBezTo>
                    <a:pt x="1288" y="111"/>
                    <a:pt x="1293" y="99"/>
                    <a:pt x="1294" y="86"/>
                  </a:cubicBezTo>
                  <a:cubicBezTo>
                    <a:pt x="1296" y="76"/>
                    <a:pt x="1298" y="65"/>
                    <a:pt x="1293" y="56"/>
                  </a:cubicBezTo>
                  <a:cubicBezTo>
                    <a:pt x="1292" y="54"/>
                    <a:pt x="1291" y="55"/>
                    <a:pt x="1291" y="56"/>
                  </a:cubicBezTo>
                  <a:cubicBezTo>
                    <a:pt x="1297" y="67"/>
                    <a:pt x="1293" y="84"/>
                    <a:pt x="1290" y="96"/>
                  </a:cubicBezTo>
                  <a:cubicBezTo>
                    <a:pt x="1286" y="108"/>
                    <a:pt x="1281" y="120"/>
                    <a:pt x="1276" y="132"/>
                  </a:cubicBezTo>
                  <a:cubicBezTo>
                    <a:pt x="1268" y="150"/>
                    <a:pt x="1259" y="167"/>
                    <a:pt x="1251" y="184"/>
                  </a:cubicBezTo>
                  <a:cubicBezTo>
                    <a:pt x="1250" y="185"/>
                    <a:pt x="1249" y="185"/>
                    <a:pt x="1247" y="185"/>
                  </a:cubicBezTo>
                  <a:cubicBezTo>
                    <a:pt x="1251" y="176"/>
                    <a:pt x="1255" y="168"/>
                    <a:pt x="1259" y="159"/>
                  </a:cubicBezTo>
                  <a:cubicBezTo>
                    <a:pt x="1268" y="141"/>
                    <a:pt x="1275" y="123"/>
                    <a:pt x="1280" y="104"/>
                  </a:cubicBezTo>
                  <a:cubicBezTo>
                    <a:pt x="1282" y="98"/>
                    <a:pt x="1293" y="56"/>
                    <a:pt x="1280" y="57"/>
                  </a:cubicBezTo>
                  <a:cubicBezTo>
                    <a:pt x="1279" y="57"/>
                    <a:pt x="1279" y="59"/>
                    <a:pt x="1280" y="59"/>
                  </a:cubicBezTo>
                  <a:cubicBezTo>
                    <a:pt x="1293" y="59"/>
                    <a:pt x="1273" y="115"/>
                    <a:pt x="1272" y="119"/>
                  </a:cubicBezTo>
                  <a:cubicBezTo>
                    <a:pt x="1266" y="134"/>
                    <a:pt x="1260" y="149"/>
                    <a:pt x="1253" y="164"/>
                  </a:cubicBezTo>
                  <a:cubicBezTo>
                    <a:pt x="1250" y="169"/>
                    <a:pt x="1247" y="175"/>
                    <a:pt x="1245" y="181"/>
                  </a:cubicBezTo>
                  <a:cubicBezTo>
                    <a:pt x="1244" y="183"/>
                    <a:pt x="1243" y="185"/>
                    <a:pt x="1242" y="188"/>
                  </a:cubicBezTo>
                  <a:cubicBezTo>
                    <a:pt x="1238" y="190"/>
                    <a:pt x="1234" y="192"/>
                    <a:pt x="1229" y="194"/>
                  </a:cubicBezTo>
                  <a:cubicBezTo>
                    <a:pt x="1233" y="186"/>
                    <a:pt x="1236" y="177"/>
                    <a:pt x="1239" y="170"/>
                  </a:cubicBezTo>
                  <a:cubicBezTo>
                    <a:pt x="1245" y="158"/>
                    <a:pt x="1251" y="146"/>
                    <a:pt x="1256" y="134"/>
                  </a:cubicBezTo>
                  <a:cubicBezTo>
                    <a:pt x="1261" y="122"/>
                    <a:pt x="1266" y="109"/>
                    <a:pt x="1269" y="95"/>
                  </a:cubicBezTo>
                  <a:cubicBezTo>
                    <a:pt x="1271" y="87"/>
                    <a:pt x="1273" y="78"/>
                    <a:pt x="1268" y="70"/>
                  </a:cubicBezTo>
                  <a:cubicBezTo>
                    <a:pt x="1268" y="69"/>
                    <a:pt x="1267" y="70"/>
                    <a:pt x="1268" y="70"/>
                  </a:cubicBezTo>
                  <a:cubicBezTo>
                    <a:pt x="1273" y="82"/>
                    <a:pt x="1266" y="97"/>
                    <a:pt x="1263" y="108"/>
                  </a:cubicBezTo>
                  <a:cubicBezTo>
                    <a:pt x="1258" y="121"/>
                    <a:pt x="1254" y="133"/>
                    <a:pt x="1248" y="145"/>
                  </a:cubicBezTo>
                  <a:cubicBezTo>
                    <a:pt x="1240" y="160"/>
                    <a:pt x="1233" y="175"/>
                    <a:pt x="1226" y="190"/>
                  </a:cubicBezTo>
                  <a:cubicBezTo>
                    <a:pt x="1226" y="189"/>
                    <a:pt x="1226" y="189"/>
                    <a:pt x="1226" y="188"/>
                  </a:cubicBezTo>
                  <a:cubicBezTo>
                    <a:pt x="1227" y="188"/>
                    <a:pt x="1226" y="187"/>
                    <a:pt x="1226" y="188"/>
                  </a:cubicBezTo>
                  <a:cubicBezTo>
                    <a:pt x="1225" y="191"/>
                    <a:pt x="1224" y="193"/>
                    <a:pt x="1223" y="196"/>
                  </a:cubicBezTo>
                  <a:cubicBezTo>
                    <a:pt x="1220" y="197"/>
                    <a:pt x="1218" y="198"/>
                    <a:pt x="1215" y="200"/>
                  </a:cubicBezTo>
                  <a:cubicBezTo>
                    <a:pt x="1213" y="200"/>
                    <a:pt x="1211" y="201"/>
                    <a:pt x="1208" y="201"/>
                  </a:cubicBezTo>
                  <a:cubicBezTo>
                    <a:pt x="1211" y="196"/>
                    <a:pt x="1214" y="191"/>
                    <a:pt x="1216" y="186"/>
                  </a:cubicBezTo>
                  <a:cubicBezTo>
                    <a:pt x="1221" y="176"/>
                    <a:pt x="1224" y="166"/>
                    <a:pt x="1228" y="157"/>
                  </a:cubicBezTo>
                  <a:cubicBezTo>
                    <a:pt x="1235" y="135"/>
                    <a:pt x="1245" y="113"/>
                    <a:pt x="1245" y="90"/>
                  </a:cubicBezTo>
                  <a:cubicBezTo>
                    <a:pt x="1245" y="89"/>
                    <a:pt x="1243" y="89"/>
                    <a:pt x="1243" y="90"/>
                  </a:cubicBezTo>
                  <a:cubicBezTo>
                    <a:pt x="1242" y="115"/>
                    <a:pt x="1231" y="139"/>
                    <a:pt x="1222" y="162"/>
                  </a:cubicBezTo>
                  <a:cubicBezTo>
                    <a:pt x="1218" y="173"/>
                    <a:pt x="1213" y="183"/>
                    <a:pt x="1208" y="193"/>
                  </a:cubicBezTo>
                  <a:cubicBezTo>
                    <a:pt x="1206" y="196"/>
                    <a:pt x="1205" y="199"/>
                    <a:pt x="1204" y="202"/>
                  </a:cubicBezTo>
                  <a:cubicBezTo>
                    <a:pt x="1203" y="202"/>
                    <a:pt x="1203" y="202"/>
                    <a:pt x="1203" y="202"/>
                  </a:cubicBezTo>
                  <a:cubicBezTo>
                    <a:pt x="1203" y="202"/>
                    <a:pt x="1203" y="201"/>
                    <a:pt x="1203" y="200"/>
                  </a:cubicBezTo>
                  <a:cubicBezTo>
                    <a:pt x="1203" y="199"/>
                    <a:pt x="1201" y="199"/>
                    <a:pt x="1201" y="200"/>
                  </a:cubicBezTo>
                  <a:cubicBezTo>
                    <a:pt x="1201" y="201"/>
                    <a:pt x="1201" y="202"/>
                    <a:pt x="1201" y="202"/>
                  </a:cubicBezTo>
                  <a:cubicBezTo>
                    <a:pt x="1200" y="203"/>
                    <a:pt x="1199" y="203"/>
                    <a:pt x="1198" y="203"/>
                  </a:cubicBezTo>
                  <a:cubicBezTo>
                    <a:pt x="1202" y="197"/>
                    <a:pt x="1203" y="189"/>
                    <a:pt x="1207" y="182"/>
                  </a:cubicBezTo>
                  <a:cubicBezTo>
                    <a:pt x="1211" y="173"/>
                    <a:pt x="1215" y="164"/>
                    <a:pt x="1219" y="155"/>
                  </a:cubicBezTo>
                  <a:cubicBezTo>
                    <a:pt x="1226" y="138"/>
                    <a:pt x="1234" y="119"/>
                    <a:pt x="1233" y="100"/>
                  </a:cubicBezTo>
                  <a:cubicBezTo>
                    <a:pt x="1233" y="99"/>
                    <a:pt x="1231" y="99"/>
                    <a:pt x="1231" y="100"/>
                  </a:cubicBezTo>
                  <a:cubicBezTo>
                    <a:pt x="1232" y="120"/>
                    <a:pt x="1222" y="139"/>
                    <a:pt x="1215" y="156"/>
                  </a:cubicBezTo>
                  <a:cubicBezTo>
                    <a:pt x="1215" y="156"/>
                    <a:pt x="1215" y="156"/>
                    <a:pt x="1215" y="157"/>
                  </a:cubicBezTo>
                  <a:cubicBezTo>
                    <a:pt x="1212" y="157"/>
                    <a:pt x="1209" y="157"/>
                    <a:pt x="1206" y="157"/>
                  </a:cubicBezTo>
                  <a:cubicBezTo>
                    <a:pt x="1214" y="138"/>
                    <a:pt x="1219" y="117"/>
                    <a:pt x="1219" y="96"/>
                  </a:cubicBezTo>
                  <a:cubicBezTo>
                    <a:pt x="1219" y="95"/>
                    <a:pt x="1217" y="95"/>
                    <a:pt x="1217" y="96"/>
                  </a:cubicBezTo>
                  <a:cubicBezTo>
                    <a:pt x="1216" y="118"/>
                    <a:pt x="1210" y="138"/>
                    <a:pt x="1202" y="158"/>
                  </a:cubicBezTo>
                  <a:cubicBezTo>
                    <a:pt x="1198" y="159"/>
                    <a:pt x="1194" y="161"/>
                    <a:pt x="1190" y="162"/>
                  </a:cubicBezTo>
                  <a:cubicBezTo>
                    <a:pt x="1189" y="162"/>
                    <a:pt x="1189" y="162"/>
                    <a:pt x="1188" y="163"/>
                  </a:cubicBezTo>
                  <a:cubicBezTo>
                    <a:pt x="1191" y="156"/>
                    <a:pt x="1193" y="150"/>
                    <a:pt x="1194" y="144"/>
                  </a:cubicBezTo>
                  <a:cubicBezTo>
                    <a:pt x="1196" y="142"/>
                    <a:pt x="1197" y="141"/>
                    <a:pt x="1198" y="139"/>
                  </a:cubicBezTo>
                  <a:cubicBezTo>
                    <a:pt x="1197" y="139"/>
                    <a:pt x="1196" y="138"/>
                    <a:pt x="1195" y="138"/>
                  </a:cubicBezTo>
                  <a:cubicBezTo>
                    <a:pt x="1196" y="137"/>
                    <a:pt x="1196" y="136"/>
                    <a:pt x="1196" y="135"/>
                  </a:cubicBezTo>
                  <a:cubicBezTo>
                    <a:pt x="1198" y="125"/>
                    <a:pt x="1197" y="116"/>
                    <a:pt x="1197" y="106"/>
                  </a:cubicBezTo>
                  <a:cubicBezTo>
                    <a:pt x="1197" y="105"/>
                    <a:pt x="1195" y="105"/>
                    <a:pt x="1195" y="106"/>
                  </a:cubicBezTo>
                  <a:cubicBezTo>
                    <a:pt x="1195" y="116"/>
                    <a:pt x="1196" y="126"/>
                    <a:pt x="1193" y="136"/>
                  </a:cubicBezTo>
                  <a:cubicBezTo>
                    <a:pt x="1193" y="137"/>
                    <a:pt x="1193" y="137"/>
                    <a:pt x="1193" y="138"/>
                  </a:cubicBezTo>
                  <a:cubicBezTo>
                    <a:pt x="1188" y="138"/>
                    <a:pt x="1184" y="137"/>
                    <a:pt x="1180" y="138"/>
                  </a:cubicBezTo>
                  <a:cubicBezTo>
                    <a:pt x="1185" y="125"/>
                    <a:pt x="1190" y="113"/>
                    <a:pt x="1191" y="100"/>
                  </a:cubicBezTo>
                  <a:cubicBezTo>
                    <a:pt x="1191" y="99"/>
                    <a:pt x="1189" y="99"/>
                    <a:pt x="1189" y="100"/>
                  </a:cubicBezTo>
                  <a:cubicBezTo>
                    <a:pt x="1188" y="113"/>
                    <a:pt x="1182" y="126"/>
                    <a:pt x="1177" y="138"/>
                  </a:cubicBezTo>
                  <a:cubicBezTo>
                    <a:pt x="1175" y="138"/>
                    <a:pt x="1173" y="139"/>
                    <a:pt x="1171" y="140"/>
                  </a:cubicBezTo>
                  <a:cubicBezTo>
                    <a:pt x="1168" y="140"/>
                    <a:pt x="1165" y="141"/>
                    <a:pt x="1162" y="142"/>
                  </a:cubicBezTo>
                  <a:cubicBezTo>
                    <a:pt x="1165" y="135"/>
                    <a:pt x="1169" y="124"/>
                    <a:pt x="1168" y="117"/>
                  </a:cubicBezTo>
                  <a:cubicBezTo>
                    <a:pt x="1170" y="116"/>
                    <a:pt x="1171" y="115"/>
                    <a:pt x="1173" y="114"/>
                  </a:cubicBezTo>
                  <a:cubicBezTo>
                    <a:pt x="1169" y="113"/>
                    <a:pt x="1167" y="112"/>
                    <a:pt x="1165" y="111"/>
                  </a:cubicBezTo>
                  <a:cubicBezTo>
                    <a:pt x="1164" y="111"/>
                    <a:pt x="1163" y="110"/>
                    <a:pt x="1162" y="110"/>
                  </a:cubicBezTo>
                  <a:cubicBezTo>
                    <a:pt x="1162" y="109"/>
                    <a:pt x="1161" y="110"/>
                    <a:pt x="1162" y="110"/>
                  </a:cubicBezTo>
                  <a:cubicBezTo>
                    <a:pt x="1162" y="111"/>
                    <a:pt x="1163" y="111"/>
                    <a:pt x="1163" y="111"/>
                  </a:cubicBezTo>
                  <a:cubicBezTo>
                    <a:pt x="1150" y="111"/>
                    <a:pt x="1138" y="118"/>
                    <a:pt x="1127" y="124"/>
                  </a:cubicBezTo>
                  <a:cubicBezTo>
                    <a:pt x="1123" y="126"/>
                    <a:pt x="1119" y="129"/>
                    <a:pt x="1115" y="132"/>
                  </a:cubicBezTo>
                  <a:cubicBezTo>
                    <a:pt x="1115" y="131"/>
                    <a:pt x="1115" y="129"/>
                    <a:pt x="1115" y="128"/>
                  </a:cubicBezTo>
                  <a:cubicBezTo>
                    <a:pt x="1115" y="127"/>
                    <a:pt x="1113" y="127"/>
                    <a:pt x="1113" y="128"/>
                  </a:cubicBezTo>
                  <a:cubicBezTo>
                    <a:pt x="1113" y="130"/>
                    <a:pt x="1113" y="132"/>
                    <a:pt x="1113" y="133"/>
                  </a:cubicBezTo>
                  <a:cubicBezTo>
                    <a:pt x="1109" y="136"/>
                    <a:pt x="1104" y="139"/>
                    <a:pt x="1100" y="142"/>
                  </a:cubicBezTo>
                  <a:cubicBezTo>
                    <a:pt x="1098" y="144"/>
                    <a:pt x="1096" y="145"/>
                    <a:pt x="1094" y="145"/>
                  </a:cubicBezTo>
                  <a:cubicBezTo>
                    <a:pt x="1105" y="125"/>
                    <a:pt x="1126" y="114"/>
                    <a:pt x="1141" y="96"/>
                  </a:cubicBezTo>
                  <a:cubicBezTo>
                    <a:pt x="1115" y="97"/>
                    <a:pt x="1101" y="115"/>
                    <a:pt x="1084" y="134"/>
                  </a:cubicBezTo>
                  <a:cubicBezTo>
                    <a:pt x="1084" y="130"/>
                    <a:pt x="1083" y="128"/>
                    <a:pt x="1084" y="127"/>
                  </a:cubicBezTo>
                  <a:cubicBezTo>
                    <a:pt x="1092" y="113"/>
                    <a:pt x="1101" y="101"/>
                    <a:pt x="1110" y="88"/>
                  </a:cubicBezTo>
                  <a:cubicBezTo>
                    <a:pt x="1112" y="84"/>
                    <a:pt x="1115" y="81"/>
                    <a:pt x="1119" y="76"/>
                  </a:cubicBezTo>
                  <a:cubicBezTo>
                    <a:pt x="1105" y="80"/>
                    <a:pt x="1097" y="87"/>
                    <a:pt x="1090" y="95"/>
                  </a:cubicBezTo>
                  <a:cubicBezTo>
                    <a:pt x="1082" y="103"/>
                    <a:pt x="1078" y="114"/>
                    <a:pt x="1069" y="122"/>
                  </a:cubicBezTo>
                  <a:cubicBezTo>
                    <a:pt x="1065" y="115"/>
                    <a:pt x="1068" y="111"/>
                    <a:pt x="1069" y="107"/>
                  </a:cubicBezTo>
                  <a:cubicBezTo>
                    <a:pt x="1082" y="71"/>
                    <a:pt x="1107" y="48"/>
                    <a:pt x="1143" y="37"/>
                  </a:cubicBezTo>
                  <a:cubicBezTo>
                    <a:pt x="1160" y="32"/>
                    <a:pt x="1178" y="31"/>
                    <a:pt x="1197" y="33"/>
                  </a:cubicBezTo>
                  <a:cubicBezTo>
                    <a:pt x="1212" y="36"/>
                    <a:pt x="1227" y="37"/>
                    <a:pt x="1242" y="38"/>
                  </a:cubicBezTo>
                  <a:cubicBezTo>
                    <a:pt x="1263" y="39"/>
                    <a:pt x="1284" y="39"/>
                    <a:pt x="1305" y="40"/>
                  </a:cubicBezTo>
                  <a:cubicBezTo>
                    <a:pt x="1319" y="40"/>
                    <a:pt x="1332" y="37"/>
                    <a:pt x="1345" y="33"/>
                  </a:cubicBezTo>
                  <a:cubicBezTo>
                    <a:pt x="1348" y="40"/>
                    <a:pt x="1341" y="51"/>
                    <a:pt x="1338" y="58"/>
                  </a:cubicBezTo>
                  <a:cubicBezTo>
                    <a:pt x="1334" y="68"/>
                    <a:pt x="1330" y="78"/>
                    <a:pt x="1324" y="87"/>
                  </a:cubicBezTo>
                  <a:cubicBezTo>
                    <a:pt x="1318" y="95"/>
                    <a:pt x="1313" y="103"/>
                    <a:pt x="1307" y="111"/>
                  </a:cubicBezTo>
                  <a:cubicBezTo>
                    <a:pt x="1302" y="118"/>
                    <a:pt x="1298" y="127"/>
                    <a:pt x="1293" y="134"/>
                  </a:cubicBezTo>
                  <a:cubicBezTo>
                    <a:pt x="1292" y="136"/>
                    <a:pt x="1294" y="138"/>
                    <a:pt x="1295" y="136"/>
                  </a:cubicBezTo>
                  <a:cubicBezTo>
                    <a:pt x="1296" y="136"/>
                    <a:pt x="1296" y="135"/>
                    <a:pt x="1297" y="135"/>
                  </a:cubicBezTo>
                  <a:cubicBezTo>
                    <a:pt x="1297" y="135"/>
                    <a:pt x="1297" y="134"/>
                    <a:pt x="1297" y="134"/>
                  </a:cubicBezTo>
                  <a:cubicBezTo>
                    <a:pt x="1302" y="127"/>
                    <a:pt x="1306" y="121"/>
                    <a:pt x="1310" y="114"/>
                  </a:cubicBezTo>
                  <a:cubicBezTo>
                    <a:pt x="1310" y="114"/>
                    <a:pt x="1310" y="114"/>
                    <a:pt x="1310" y="114"/>
                  </a:cubicBezTo>
                  <a:cubicBezTo>
                    <a:pt x="1316" y="113"/>
                    <a:pt x="1320" y="108"/>
                    <a:pt x="1323" y="104"/>
                  </a:cubicBezTo>
                  <a:cubicBezTo>
                    <a:pt x="1319" y="112"/>
                    <a:pt x="1314" y="120"/>
                    <a:pt x="1309" y="128"/>
                  </a:cubicBezTo>
                  <a:moveTo>
                    <a:pt x="1360" y="40"/>
                  </a:moveTo>
                  <a:cubicBezTo>
                    <a:pt x="1353" y="51"/>
                    <a:pt x="1347" y="62"/>
                    <a:pt x="1341" y="73"/>
                  </a:cubicBezTo>
                  <a:cubicBezTo>
                    <a:pt x="1341" y="73"/>
                    <a:pt x="1341" y="73"/>
                    <a:pt x="1341" y="72"/>
                  </a:cubicBezTo>
                  <a:cubicBezTo>
                    <a:pt x="1342" y="71"/>
                    <a:pt x="1339" y="70"/>
                    <a:pt x="1339" y="72"/>
                  </a:cubicBezTo>
                  <a:cubicBezTo>
                    <a:pt x="1333" y="86"/>
                    <a:pt x="1324" y="106"/>
                    <a:pt x="1310" y="114"/>
                  </a:cubicBezTo>
                  <a:cubicBezTo>
                    <a:pt x="1310" y="114"/>
                    <a:pt x="1310" y="114"/>
                    <a:pt x="1310" y="114"/>
                  </a:cubicBezTo>
                  <a:cubicBezTo>
                    <a:pt x="1311" y="112"/>
                    <a:pt x="1312" y="110"/>
                    <a:pt x="1313" y="108"/>
                  </a:cubicBezTo>
                  <a:cubicBezTo>
                    <a:pt x="1320" y="98"/>
                    <a:pt x="1328" y="87"/>
                    <a:pt x="1333" y="76"/>
                  </a:cubicBezTo>
                  <a:cubicBezTo>
                    <a:pt x="1338" y="67"/>
                    <a:pt x="1342" y="57"/>
                    <a:pt x="1345" y="47"/>
                  </a:cubicBezTo>
                  <a:cubicBezTo>
                    <a:pt x="1348" y="42"/>
                    <a:pt x="1350" y="37"/>
                    <a:pt x="1347" y="32"/>
                  </a:cubicBezTo>
                  <a:cubicBezTo>
                    <a:pt x="1350" y="31"/>
                    <a:pt x="1353" y="31"/>
                    <a:pt x="1356" y="30"/>
                  </a:cubicBezTo>
                  <a:cubicBezTo>
                    <a:pt x="1359" y="29"/>
                    <a:pt x="1362" y="28"/>
                    <a:pt x="1367" y="26"/>
                  </a:cubicBezTo>
                  <a:cubicBezTo>
                    <a:pt x="1364" y="33"/>
                    <a:pt x="1362" y="37"/>
                    <a:pt x="1360"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a:spLocks noEditPoints="1"/>
            </p:cNvSpPr>
            <p:nvPr/>
          </p:nvSpPr>
          <p:spPr bwMode="auto">
            <a:xfrm>
              <a:off x="1754187" y="-515938"/>
              <a:ext cx="2255838" cy="4200525"/>
            </a:xfrm>
            <a:custGeom>
              <a:avLst/>
              <a:gdLst>
                <a:gd name="T0" fmla="*/ 85 w 601"/>
                <a:gd name="T1" fmla="*/ 0 h 1119"/>
                <a:gd name="T2" fmla="*/ 30 w 601"/>
                <a:gd name="T3" fmla="*/ 177 h 1119"/>
                <a:gd name="T4" fmla="*/ 46 w 601"/>
                <a:gd name="T5" fmla="*/ 195 h 1119"/>
                <a:gd name="T6" fmla="*/ 147 w 601"/>
                <a:gd name="T7" fmla="*/ 414 h 1119"/>
                <a:gd name="T8" fmla="*/ 427 w 601"/>
                <a:gd name="T9" fmla="*/ 928 h 1119"/>
                <a:gd name="T10" fmla="*/ 474 w 601"/>
                <a:gd name="T11" fmla="*/ 979 h 1119"/>
                <a:gd name="T12" fmla="*/ 578 w 601"/>
                <a:gd name="T13" fmla="*/ 1116 h 1119"/>
                <a:gd name="T14" fmla="*/ 455 w 601"/>
                <a:gd name="T15" fmla="*/ 643 h 1119"/>
                <a:gd name="T16" fmla="*/ 221 w 601"/>
                <a:gd name="T17" fmla="*/ 120 h 1119"/>
                <a:gd name="T18" fmla="*/ 122 w 601"/>
                <a:gd name="T19" fmla="*/ 181 h 1119"/>
                <a:gd name="T20" fmla="*/ 130 w 601"/>
                <a:gd name="T21" fmla="*/ 263 h 1119"/>
                <a:gd name="T22" fmla="*/ 82 w 601"/>
                <a:gd name="T23" fmla="*/ 216 h 1119"/>
                <a:gd name="T24" fmla="*/ 131 w 601"/>
                <a:gd name="T25" fmla="*/ 191 h 1119"/>
                <a:gd name="T26" fmla="*/ 119 w 601"/>
                <a:gd name="T27" fmla="*/ 182 h 1119"/>
                <a:gd name="T28" fmla="*/ 83 w 601"/>
                <a:gd name="T29" fmla="*/ 181 h 1119"/>
                <a:gd name="T30" fmla="*/ 87 w 601"/>
                <a:gd name="T31" fmla="*/ 146 h 1119"/>
                <a:gd name="T32" fmla="*/ 48 w 601"/>
                <a:gd name="T33" fmla="*/ 159 h 1119"/>
                <a:gd name="T34" fmla="*/ 67 w 601"/>
                <a:gd name="T35" fmla="*/ 200 h 1119"/>
                <a:gd name="T36" fmla="*/ 81 w 601"/>
                <a:gd name="T37" fmla="*/ 202 h 1119"/>
                <a:gd name="T38" fmla="*/ 116 w 601"/>
                <a:gd name="T39" fmla="*/ 214 h 1119"/>
                <a:gd name="T40" fmla="*/ 114 w 601"/>
                <a:gd name="T41" fmla="*/ 300 h 1119"/>
                <a:gd name="T42" fmla="*/ 20 w 601"/>
                <a:gd name="T43" fmla="*/ 49 h 1119"/>
                <a:gd name="T44" fmla="*/ 33 w 601"/>
                <a:gd name="T45" fmla="*/ 33 h 1119"/>
                <a:gd name="T46" fmla="*/ 110 w 601"/>
                <a:gd name="T47" fmla="*/ 162 h 1119"/>
                <a:gd name="T48" fmla="*/ 89 w 601"/>
                <a:gd name="T49" fmla="*/ 113 h 1119"/>
                <a:gd name="T50" fmla="*/ 71 w 601"/>
                <a:gd name="T51" fmla="*/ 134 h 1119"/>
                <a:gd name="T52" fmla="*/ 69 w 601"/>
                <a:gd name="T53" fmla="*/ 116 h 1119"/>
                <a:gd name="T54" fmla="*/ 44 w 601"/>
                <a:gd name="T55" fmla="*/ 151 h 1119"/>
                <a:gd name="T56" fmla="*/ 45 w 601"/>
                <a:gd name="T57" fmla="*/ 29 h 1119"/>
                <a:gd name="T58" fmla="*/ 79 w 601"/>
                <a:gd name="T59" fmla="*/ 218 h 1119"/>
                <a:gd name="T60" fmla="*/ 81 w 601"/>
                <a:gd name="T61" fmla="*/ 233 h 1119"/>
                <a:gd name="T62" fmla="*/ 97 w 601"/>
                <a:gd name="T63" fmla="*/ 256 h 1119"/>
                <a:gd name="T64" fmla="*/ 139 w 601"/>
                <a:gd name="T65" fmla="*/ 350 h 1119"/>
                <a:gd name="T66" fmla="*/ 403 w 601"/>
                <a:gd name="T67" fmla="*/ 890 h 1119"/>
                <a:gd name="T68" fmla="*/ 388 w 601"/>
                <a:gd name="T69" fmla="*/ 827 h 1119"/>
                <a:gd name="T70" fmla="*/ 379 w 601"/>
                <a:gd name="T71" fmla="*/ 732 h 1119"/>
                <a:gd name="T72" fmla="*/ 366 w 601"/>
                <a:gd name="T73" fmla="*/ 724 h 1119"/>
                <a:gd name="T74" fmla="*/ 339 w 601"/>
                <a:gd name="T75" fmla="*/ 629 h 1119"/>
                <a:gd name="T76" fmla="*/ 316 w 601"/>
                <a:gd name="T77" fmla="*/ 718 h 1119"/>
                <a:gd name="T78" fmla="*/ 288 w 601"/>
                <a:gd name="T79" fmla="*/ 663 h 1119"/>
                <a:gd name="T80" fmla="*/ 272 w 601"/>
                <a:gd name="T81" fmla="*/ 628 h 1119"/>
                <a:gd name="T82" fmla="*/ 257 w 601"/>
                <a:gd name="T83" fmla="*/ 477 h 1119"/>
                <a:gd name="T84" fmla="*/ 246 w 601"/>
                <a:gd name="T85" fmla="*/ 464 h 1119"/>
                <a:gd name="T86" fmla="*/ 227 w 601"/>
                <a:gd name="T87" fmla="*/ 455 h 1119"/>
                <a:gd name="T88" fmla="*/ 211 w 601"/>
                <a:gd name="T89" fmla="*/ 367 h 1119"/>
                <a:gd name="T90" fmla="*/ 192 w 601"/>
                <a:gd name="T91" fmla="*/ 382 h 1119"/>
                <a:gd name="T92" fmla="*/ 171 w 601"/>
                <a:gd name="T93" fmla="*/ 423 h 1119"/>
                <a:gd name="T94" fmla="*/ 151 w 601"/>
                <a:gd name="T95" fmla="*/ 366 h 1119"/>
                <a:gd name="T96" fmla="*/ 153 w 601"/>
                <a:gd name="T97" fmla="*/ 310 h 1119"/>
                <a:gd name="T98" fmla="*/ 392 w 601"/>
                <a:gd name="T99" fmla="*/ 721 h 1119"/>
                <a:gd name="T100" fmla="*/ 436 w 601"/>
                <a:gd name="T101" fmla="*/ 866 h 1119"/>
                <a:gd name="T102" fmla="*/ 420 w 601"/>
                <a:gd name="T103" fmla="*/ 906 h 1119"/>
                <a:gd name="T104" fmla="*/ 453 w 601"/>
                <a:gd name="T105" fmla="*/ 878 h 1119"/>
                <a:gd name="T106" fmla="*/ 514 w 601"/>
                <a:gd name="T107" fmla="*/ 1001 h 1119"/>
                <a:gd name="T108" fmla="*/ 496 w 601"/>
                <a:gd name="T109" fmla="*/ 930 h 1119"/>
                <a:gd name="T110" fmla="*/ 470 w 601"/>
                <a:gd name="T111" fmla="*/ 953 h 1119"/>
                <a:gd name="T112" fmla="*/ 456 w 601"/>
                <a:gd name="T113" fmla="*/ 881 h 1119"/>
                <a:gd name="T114" fmla="*/ 323 w 601"/>
                <a:gd name="T115" fmla="*/ 444 h 1119"/>
                <a:gd name="T116" fmla="*/ 320 w 601"/>
                <a:gd name="T117" fmla="*/ 439 h 1119"/>
                <a:gd name="T118" fmla="*/ 362 w 601"/>
                <a:gd name="T119" fmla="*/ 509 h 1119"/>
                <a:gd name="T120" fmla="*/ 223 w 601"/>
                <a:gd name="T121" fmla="*/ 333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1" h="1119">
                  <a:moveTo>
                    <a:pt x="221" y="120"/>
                  </a:moveTo>
                  <a:cubicBezTo>
                    <a:pt x="219" y="120"/>
                    <a:pt x="218" y="118"/>
                    <a:pt x="216" y="116"/>
                  </a:cubicBezTo>
                  <a:cubicBezTo>
                    <a:pt x="210" y="109"/>
                    <a:pt x="204" y="108"/>
                    <a:pt x="195" y="115"/>
                  </a:cubicBezTo>
                  <a:cubicBezTo>
                    <a:pt x="191" y="103"/>
                    <a:pt x="189" y="92"/>
                    <a:pt x="185" y="82"/>
                  </a:cubicBezTo>
                  <a:cubicBezTo>
                    <a:pt x="184" y="78"/>
                    <a:pt x="182" y="74"/>
                    <a:pt x="180" y="71"/>
                  </a:cubicBezTo>
                  <a:cubicBezTo>
                    <a:pt x="176" y="65"/>
                    <a:pt x="173" y="59"/>
                    <a:pt x="170" y="54"/>
                  </a:cubicBezTo>
                  <a:cubicBezTo>
                    <a:pt x="167" y="49"/>
                    <a:pt x="163" y="44"/>
                    <a:pt x="160" y="39"/>
                  </a:cubicBezTo>
                  <a:cubicBezTo>
                    <a:pt x="152" y="26"/>
                    <a:pt x="143" y="15"/>
                    <a:pt x="128" y="11"/>
                  </a:cubicBezTo>
                  <a:cubicBezTo>
                    <a:pt x="126" y="11"/>
                    <a:pt x="124" y="9"/>
                    <a:pt x="122" y="8"/>
                  </a:cubicBezTo>
                  <a:cubicBezTo>
                    <a:pt x="117" y="6"/>
                    <a:pt x="112" y="3"/>
                    <a:pt x="107" y="2"/>
                  </a:cubicBezTo>
                  <a:cubicBezTo>
                    <a:pt x="99" y="0"/>
                    <a:pt x="92" y="0"/>
                    <a:pt x="85" y="0"/>
                  </a:cubicBezTo>
                  <a:cubicBezTo>
                    <a:pt x="78" y="0"/>
                    <a:pt x="72" y="1"/>
                    <a:pt x="66" y="3"/>
                  </a:cubicBezTo>
                  <a:cubicBezTo>
                    <a:pt x="47" y="9"/>
                    <a:pt x="31" y="21"/>
                    <a:pt x="16" y="35"/>
                  </a:cubicBezTo>
                  <a:cubicBezTo>
                    <a:pt x="14" y="37"/>
                    <a:pt x="12" y="40"/>
                    <a:pt x="11" y="42"/>
                  </a:cubicBezTo>
                  <a:cubicBezTo>
                    <a:pt x="3" y="60"/>
                    <a:pt x="0" y="79"/>
                    <a:pt x="4" y="98"/>
                  </a:cubicBezTo>
                  <a:cubicBezTo>
                    <a:pt x="9" y="117"/>
                    <a:pt x="16" y="134"/>
                    <a:pt x="25" y="151"/>
                  </a:cubicBezTo>
                  <a:cubicBezTo>
                    <a:pt x="28" y="156"/>
                    <a:pt x="31" y="160"/>
                    <a:pt x="34" y="165"/>
                  </a:cubicBezTo>
                  <a:cubicBezTo>
                    <a:pt x="29" y="172"/>
                    <a:pt x="24" y="179"/>
                    <a:pt x="23" y="186"/>
                  </a:cubicBezTo>
                  <a:cubicBezTo>
                    <a:pt x="23" y="187"/>
                    <a:pt x="24" y="188"/>
                    <a:pt x="25" y="187"/>
                  </a:cubicBezTo>
                  <a:cubicBezTo>
                    <a:pt x="29" y="185"/>
                    <a:pt x="27" y="186"/>
                    <a:pt x="30" y="183"/>
                  </a:cubicBezTo>
                  <a:cubicBezTo>
                    <a:pt x="31" y="183"/>
                    <a:pt x="30" y="182"/>
                    <a:pt x="30" y="183"/>
                  </a:cubicBezTo>
                  <a:cubicBezTo>
                    <a:pt x="25" y="185"/>
                    <a:pt x="30" y="177"/>
                    <a:pt x="30" y="177"/>
                  </a:cubicBezTo>
                  <a:cubicBezTo>
                    <a:pt x="32" y="174"/>
                    <a:pt x="33" y="171"/>
                    <a:pt x="35" y="168"/>
                  </a:cubicBezTo>
                  <a:cubicBezTo>
                    <a:pt x="35" y="168"/>
                    <a:pt x="35" y="168"/>
                    <a:pt x="35" y="168"/>
                  </a:cubicBezTo>
                  <a:cubicBezTo>
                    <a:pt x="38" y="174"/>
                    <a:pt x="40" y="181"/>
                    <a:pt x="39" y="189"/>
                  </a:cubicBezTo>
                  <a:cubicBezTo>
                    <a:pt x="39" y="189"/>
                    <a:pt x="40" y="190"/>
                    <a:pt x="40" y="191"/>
                  </a:cubicBezTo>
                  <a:cubicBezTo>
                    <a:pt x="41" y="191"/>
                    <a:pt x="43" y="192"/>
                    <a:pt x="43" y="193"/>
                  </a:cubicBezTo>
                  <a:cubicBezTo>
                    <a:pt x="43" y="194"/>
                    <a:pt x="42" y="195"/>
                    <a:pt x="41" y="196"/>
                  </a:cubicBezTo>
                  <a:cubicBezTo>
                    <a:pt x="41" y="196"/>
                    <a:pt x="41" y="196"/>
                    <a:pt x="40" y="196"/>
                  </a:cubicBezTo>
                  <a:cubicBezTo>
                    <a:pt x="40" y="196"/>
                    <a:pt x="40" y="197"/>
                    <a:pt x="40" y="197"/>
                  </a:cubicBezTo>
                  <a:cubicBezTo>
                    <a:pt x="39" y="198"/>
                    <a:pt x="39" y="198"/>
                    <a:pt x="39" y="198"/>
                  </a:cubicBezTo>
                  <a:cubicBezTo>
                    <a:pt x="39" y="199"/>
                    <a:pt x="40" y="199"/>
                    <a:pt x="40" y="199"/>
                  </a:cubicBezTo>
                  <a:cubicBezTo>
                    <a:pt x="43" y="198"/>
                    <a:pt x="44" y="197"/>
                    <a:pt x="46" y="195"/>
                  </a:cubicBezTo>
                  <a:cubicBezTo>
                    <a:pt x="50" y="201"/>
                    <a:pt x="50" y="208"/>
                    <a:pt x="52" y="214"/>
                  </a:cubicBezTo>
                  <a:cubicBezTo>
                    <a:pt x="52" y="214"/>
                    <a:pt x="52" y="214"/>
                    <a:pt x="52" y="214"/>
                  </a:cubicBezTo>
                  <a:cubicBezTo>
                    <a:pt x="51" y="215"/>
                    <a:pt x="50" y="215"/>
                    <a:pt x="49" y="215"/>
                  </a:cubicBezTo>
                  <a:cubicBezTo>
                    <a:pt x="49" y="215"/>
                    <a:pt x="48" y="214"/>
                    <a:pt x="47" y="214"/>
                  </a:cubicBezTo>
                  <a:cubicBezTo>
                    <a:pt x="46" y="216"/>
                    <a:pt x="46" y="216"/>
                    <a:pt x="46" y="216"/>
                  </a:cubicBezTo>
                  <a:cubicBezTo>
                    <a:pt x="46" y="216"/>
                    <a:pt x="46" y="217"/>
                    <a:pt x="46" y="217"/>
                  </a:cubicBezTo>
                  <a:cubicBezTo>
                    <a:pt x="49" y="219"/>
                    <a:pt x="51" y="219"/>
                    <a:pt x="53" y="218"/>
                  </a:cubicBezTo>
                  <a:cubicBezTo>
                    <a:pt x="58" y="232"/>
                    <a:pt x="63" y="245"/>
                    <a:pt x="78" y="253"/>
                  </a:cubicBezTo>
                  <a:cubicBezTo>
                    <a:pt x="81" y="254"/>
                    <a:pt x="84" y="259"/>
                    <a:pt x="85" y="263"/>
                  </a:cubicBezTo>
                  <a:cubicBezTo>
                    <a:pt x="92" y="275"/>
                    <a:pt x="98" y="288"/>
                    <a:pt x="104" y="301"/>
                  </a:cubicBezTo>
                  <a:cubicBezTo>
                    <a:pt x="119" y="339"/>
                    <a:pt x="133" y="376"/>
                    <a:pt x="147" y="414"/>
                  </a:cubicBezTo>
                  <a:cubicBezTo>
                    <a:pt x="165" y="458"/>
                    <a:pt x="182" y="501"/>
                    <a:pt x="204" y="543"/>
                  </a:cubicBezTo>
                  <a:cubicBezTo>
                    <a:pt x="217" y="567"/>
                    <a:pt x="230" y="592"/>
                    <a:pt x="240" y="618"/>
                  </a:cubicBezTo>
                  <a:cubicBezTo>
                    <a:pt x="245" y="631"/>
                    <a:pt x="251" y="643"/>
                    <a:pt x="257" y="655"/>
                  </a:cubicBezTo>
                  <a:cubicBezTo>
                    <a:pt x="266" y="674"/>
                    <a:pt x="275" y="693"/>
                    <a:pt x="284" y="711"/>
                  </a:cubicBezTo>
                  <a:cubicBezTo>
                    <a:pt x="290" y="723"/>
                    <a:pt x="296" y="735"/>
                    <a:pt x="302" y="746"/>
                  </a:cubicBezTo>
                  <a:cubicBezTo>
                    <a:pt x="320" y="779"/>
                    <a:pt x="339" y="813"/>
                    <a:pt x="357" y="846"/>
                  </a:cubicBezTo>
                  <a:cubicBezTo>
                    <a:pt x="365" y="862"/>
                    <a:pt x="373" y="878"/>
                    <a:pt x="381" y="893"/>
                  </a:cubicBezTo>
                  <a:cubicBezTo>
                    <a:pt x="384" y="900"/>
                    <a:pt x="389" y="904"/>
                    <a:pt x="395" y="906"/>
                  </a:cubicBezTo>
                  <a:cubicBezTo>
                    <a:pt x="409" y="909"/>
                    <a:pt x="418" y="917"/>
                    <a:pt x="427" y="927"/>
                  </a:cubicBezTo>
                  <a:cubicBezTo>
                    <a:pt x="427" y="927"/>
                    <a:pt x="427" y="927"/>
                    <a:pt x="427" y="927"/>
                  </a:cubicBezTo>
                  <a:cubicBezTo>
                    <a:pt x="427" y="927"/>
                    <a:pt x="427" y="928"/>
                    <a:pt x="427" y="928"/>
                  </a:cubicBezTo>
                  <a:cubicBezTo>
                    <a:pt x="427" y="929"/>
                    <a:pt x="428" y="930"/>
                    <a:pt x="428" y="929"/>
                  </a:cubicBezTo>
                  <a:cubicBezTo>
                    <a:pt x="429" y="929"/>
                    <a:pt x="429" y="929"/>
                    <a:pt x="429" y="928"/>
                  </a:cubicBezTo>
                  <a:cubicBezTo>
                    <a:pt x="430" y="929"/>
                    <a:pt x="431" y="930"/>
                    <a:pt x="431" y="930"/>
                  </a:cubicBezTo>
                  <a:cubicBezTo>
                    <a:pt x="437" y="937"/>
                    <a:pt x="443" y="943"/>
                    <a:pt x="448" y="950"/>
                  </a:cubicBezTo>
                  <a:cubicBezTo>
                    <a:pt x="448" y="951"/>
                    <a:pt x="448" y="952"/>
                    <a:pt x="447" y="953"/>
                  </a:cubicBezTo>
                  <a:cubicBezTo>
                    <a:pt x="446" y="952"/>
                    <a:pt x="445" y="952"/>
                    <a:pt x="445" y="953"/>
                  </a:cubicBezTo>
                  <a:cubicBezTo>
                    <a:pt x="446" y="955"/>
                    <a:pt x="446" y="955"/>
                    <a:pt x="447" y="957"/>
                  </a:cubicBezTo>
                  <a:cubicBezTo>
                    <a:pt x="447" y="958"/>
                    <a:pt x="448" y="958"/>
                    <a:pt x="449" y="957"/>
                  </a:cubicBezTo>
                  <a:cubicBezTo>
                    <a:pt x="451" y="956"/>
                    <a:pt x="451" y="955"/>
                    <a:pt x="452" y="953"/>
                  </a:cubicBezTo>
                  <a:cubicBezTo>
                    <a:pt x="459" y="961"/>
                    <a:pt x="466" y="970"/>
                    <a:pt x="474" y="978"/>
                  </a:cubicBezTo>
                  <a:cubicBezTo>
                    <a:pt x="474" y="978"/>
                    <a:pt x="474" y="978"/>
                    <a:pt x="474" y="979"/>
                  </a:cubicBezTo>
                  <a:cubicBezTo>
                    <a:pt x="475" y="979"/>
                    <a:pt x="475" y="979"/>
                    <a:pt x="475" y="979"/>
                  </a:cubicBezTo>
                  <a:cubicBezTo>
                    <a:pt x="475" y="979"/>
                    <a:pt x="475" y="979"/>
                    <a:pt x="475" y="979"/>
                  </a:cubicBezTo>
                  <a:cubicBezTo>
                    <a:pt x="483" y="988"/>
                    <a:pt x="490" y="997"/>
                    <a:pt x="498" y="1006"/>
                  </a:cubicBezTo>
                  <a:cubicBezTo>
                    <a:pt x="502" y="1010"/>
                    <a:pt x="505" y="1014"/>
                    <a:pt x="509" y="1018"/>
                  </a:cubicBezTo>
                  <a:cubicBezTo>
                    <a:pt x="509" y="1020"/>
                    <a:pt x="509" y="1021"/>
                    <a:pt x="509" y="1023"/>
                  </a:cubicBezTo>
                  <a:cubicBezTo>
                    <a:pt x="509" y="1024"/>
                    <a:pt x="511" y="1025"/>
                    <a:pt x="511" y="1023"/>
                  </a:cubicBezTo>
                  <a:cubicBezTo>
                    <a:pt x="511" y="1023"/>
                    <a:pt x="512" y="1022"/>
                    <a:pt x="512" y="1021"/>
                  </a:cubicBezTo>
                  <a:cubicBezTo>
                    <a:pt x="514" y="1023"/>
                    <a:pt x="516" y="1025"/>
                    <a:pt x="518" y="1027"/>
                  </a:cubicBezTo>
                  <a:cubicBezTo>
                    <a:pt x="528" y="1039"/>
                    <a:pt x="540" y="1050"/>
                    <a:pt x="548" y="1064"/>
                  </a:cubicBezTo>
                  <a:cubicBezTo>
                    <a:pt x="555" y="1077"/>
                    <a:pt x="562" y="1090"/>
                    <a:pt x="570" y="1103"/>
                  </a:cubicBezTo>
                  <a:cubicBezTo>
                    <a:pt x="572" y="1108"/>
                    <a:pt x="575" y="1111"/>
                    <a:pt x="578" y="1116"/>
                  </a:cubicBezTo>
                  <a:cubicBezTo>
                    <a:pt x="585" y="1109"/>
                    <a:pt x="596" y="1119"/>
                    <a:pt x="601" y="1107"/>
                  </a:cubicBezTo>
                  <a:cubicBezTo>
                    <a:pt x="592" y="1094"/>
                    <a:pt x="587" y="1080"/>
                    <a:pt x="584" y="1064"/>
                  </a:cubicBezTo>
                  <a:cubicBezTo>
                    <a:pt x="582" y="1047"/>
                    <a:pt x="579" y="1031"/>
                    <a:pt x="577" y="1015"/>
                  </a:cubicBezTo>
                  <a:cubicBezTo>
                    <a:pt x="576" y="1012"/>
                    <a:pt x="574" y="1009"/>
                    <a:pt x="573" y="1005"/>
                  </a:cubicBezTo>
                  <a:cubicBezTo>
                    <a:pt x="568" y="993"/>
                    <a:pt x="561" y="980"/>
                    <a:pt x="558" y="967"/>
                  </a:cubicBezTo>
                  <a:cubicBezTo>
                    <a:pt x="551" y="930"/>
                    <a:pt x="540" y="895"/>
                    <a:pt x="528" y="860"/>
                  </a:cubicBezTo>
                  <a:cubicBezTo>
                    <a:pt x="525" y="851"/>
                    <a:pt x="523" y="844"/>
                    <a:pt x="530" y="836"/>
                  </a:cubicBezTo>
                  <a:cubicBezTo>
                    <a:pt x="533" y="832"/>
                    <a:pt x="533" y="826"/>
                    <a:pt x="531" y="821"/>
                  </a:cubicBezTo>
                  <a:cubicBezTo>
                    <a:pt x="525" y="807"/>
                    <a:pt x="518" y="793"/>
                    <a:pt x="512" y="779"/>
                  </a:cubicBezTo>
                  <a:cubicBezTo>
                    <a:pt x="505" y="765"/>
                    <a:pt x="498" y="751"/>
                    <a:pt x="493" y="736"/>
                  </a:cubicBezTo>
                  <a:cubicBezTo>
                    <a:pt x="483" y="704"/>
                    <a:pt x="468" y="673"/>
                    <a:pt x="455" y="643"/>
                  </a:cubicBezTo>
                  <a:cubicBezTo>
                    <a:pt x="451" y="634"/>
                    <a:pt x="446" y="627"/>
                    <a:pt x="442" y="619"/>
                  </a:cubicBezTo>
                  <a:cubicBezTo>
                    <a:pt x="438" y="613"/>
                    <a:pt x="434" y="606"/>
                    <a:pt x="431" y="600"/>
                  </a:cubicBezTo>
                  <a:cubicBezTo>
                    <a:pt x="424" y="585"/>
                    <a:pt x="419" y="570"/>
                    <a:pt x="411" y="556"/>
                  </a:cubicBezTo>
                  <a:cubicBezTo>
                    <a:pt x="393" y="523"/>
                    <a:pt x="378" y="488"/>
                    <a:pt x="366" y="452"/>
                  </a:cubicBezTo>
                  <a:cubicBezTo>
                    <a:pt x="357" y="426"/>
                    <a:pt x="349" y="401"/>
                    <a:pt x="339" y="376"/>
                  </a:cubicBezTo>
                  <a:cubicBezTo>
                    <a:pt x="331" y="357"/>
                    <a:pt x="321" y="340"/>
                    <a:pt x="312" y="321"/>
                  </a:cubicBezTo>
                  <a:cubicBezTo>
                    <a:pt x="300" y="295"/>
                    <a:pt x="288" y="268"/>
                    <a:pt x="275" y="243"/>
                  </a:cubicBezTo>
                  <a:cubicBezTo>
                    <a:pt x="262" y="216"/>
                    <a:pt x="244" y="192"/>
                    <a:pt x="238" y="162"/>
                  </a:cubicBezTo>
                  <a:cubicBezTo>
                    <a:pt x="238" y="161"/>
                    <a:pt x="237" y="159"/>
                    <a:pt x="236" y="158"/>
                  </a:cubicBezTo>
                  <a:cubicBezTo>
                    <a:pt x="232" y="155"/>
                    <a:pt x="232" y="150"/>
                    <a:pt x="233" y="145"/>
                  </a:cubicBezTo>
                  <a:cubicBezTo>
                    <a:pt x="235" y="135"/>
                    <a:pt x="235" y="124"/>
                    <a:pt x="221" y="120"/>
                  </a:cubicBezTo>
                  <a:moveTo>
                    <a:pt x="206" y="124"/>
                  </a:moveTo>
                  <a:cubicBezTo>
                    <a:pt x="209" y="126"/>
                    <a:pt x="211" y="129"/>
                    <a:pt x="214" y="132"/>
                  </a:cubicBezTo>
                  <a:cubicBezTo>
                    <a:pt x="205" y="141"/>
                    <a:pt x="195" y="149"/>
                    <a:pt x="186" y="158"/>
                  </a:cubicBezTo>
                  <a:cubicBezTo>
                    <a:pt x="196" y="153"/>
                    <a:pt x="206" y="149"/>
                    <a:pt x="217" y="144"/>
                  </a:cubicBezTo>
                  <a:cubicBezTo>
                    <a:pt x="217" y="151"/>
                    <a:pt x="218" y="157"/>
                    <a:pt x="218" y="165"/>
                  </a:cubicBezTo>
                  <a:cubicBezTo>
                    <a:pt x="190" y="179"/>
                    <a:pt x="162" y="193"/>
                    <a:pt x="134" y="208"/>
                  </a:cubicBezTo>
                  <a:cubicBezTo>
                    <a:pt x="133" y="202"/>
                    <a:pt x="133" y="196"/>
                    <a:pt x="133" y="190"/>
                  </a:cubicBezTo>
                  <a:cubicBezTo>
                    <a:pt x="142" y="186"/>
                    <a:pt x="151" y="182"/>
                    <a:pt x="160" y="179"/>
                  </a:cubicBezTo>
                  <a:cubicBezTo>
                    <a:pt x="171" y="175"/>
                    <a:pt x="179" y="169"/>
                    <a:pt x="185" y="159"/>
                  </a:cubicBezTo>
                  <a:cubicBezTo>
                    <a:pt x="176" y="167"/>
                    <a:pt x="166" y="170"/>
                    <a:pt x="154" y="171"/>
                  </a:cubicBezTo>
                  <a:cubicBezTo>
                    <a:pt x="142" y="172"/>
                    <a:pt x="132" y="176"/>
                    <a:pt x="122" y="181"/>
                  </a:cubicBezTo>
                  <a:cubicBezTo>
                    <a:pt x="122" y="180"/>
                    <a:pt x="122" y="180"/>
                    <a:pt x="122" y="180"/>
                  </a:cubicBezTo>
                  <a:cubicBezTo>
                    <a:pt x="122" y="177"/>
                    <a:pt x="121" y="175"/>
                    <a:pt x="121" y="172"/>
                  </a:cubicBezTo>
                  <a:cubicBezTo>
                    <a:pt x="130" y="168"/>
                    <a:pt x="140" y="163"/>
                    <a:pt x="149" y="158"/>
                  </a:cubicBezTo>
                  <a:cubicBezTo>
                    <a:pt x="168" y="147"/>
                    <a:pt x="187" y="136"/>
                    <a:pt x="206" y="124"/>
                  </a:cubicBezTo>
                  <a:moveTo>
                    <a:pt x="145" y="230"/>
                  </a:moveTo>
                  <a:cubicBezTo>
                    <a:pt x="144" y="235"/>
                    <a:pt x="143" y="241"/>
                    <a:pt x="143" y="246"/>
                  </a:cubicBezTo>
                  <a:cubicBezTo>
                    <a:pt x="142" y="258"/>
                    <a:pt x="140" y="270"/>
                    <a:pt x="139" y="282"/>
                  </a:cubicBezTo>
                  <a:cubicBezTo>
                    <a:pt x="138" y="294"/>
                    <a:pt x="138" y="305"/>
                    <a:pt x="137" y="316"/>
                  </a:cubicBezTo>
                  <a:cubicBezTo>
                    <a:pt x="136" y="327"/>
                    <a:pt x="136" y="338"/>
                    <a:pt x="136" y="349"/>
                  </a:cubicBezTo>
                  <a:cubicBezTo>
                    <a:pt x="133" y="341"/>
                    <a:pt x="129" y="333"/>
                    <a:pt x="125" y="325"/>
                  </a:cubicBezTo>
                  <a:cubicBezTo>
                    <a:pt x="128" y="305"/>
                    <a:pt x="128" y="284"/>
                    <a:pt x="130" y="263"/>
                  </a:cubicBezTo>
                  <a:cubicBezTo>
                    <a:pt x="130" y="260"/>
                    <a:pt x="130" y="256"/>
                    <a:pt x="130" y="253"/>
                  </a:cubicBezTo>
                  <a:cubicBezTo>
                    <a:pt x="132" y="250"/>
                    <a:pt x="134" y="247"/>
                    <a:pt x="135" y="243"/>
                  </a:cubicBezTo>
                  <a:cubicBezTo>
                    <a:pt x="136" y="242"/>
                    <a:pt x="133" y="241"/>
                    <a:pt x="133" y="242"/>
                  </a:cubicBezTo>
                  <a:cubicBezTo>
                    <a:pt x="132" y="243"/>
                    <a:pt x="132" y="244"/>
                    <a:pt x="131" y="245"/>
                  </a:cubicBezTo>
                  <a:cubicBezTo>
                    <a:pt x="132" y="239"/>
                    <a:pt x="133" y="233"/>
                    <a:pt x="133" y="227"/>
                  </a:cubicBezTo>
                  <a:cubicBezTo>
                    <a:pt x="133" y="226"/>
                    <a:pt x="133" y="225"/>
                    <a:pt x="133" y="224"/>
                  </a:cubicBezTo>
                  <a:cubicBezTo>
                    <a:pt x="135" y="224"/>
                    <a:pt x="137" y="223"/>
                    <a:pt x="139" y="222"/>
                  </a:cubicBezTo>
                  <a:cubicBezTo>
                    <a:pt x="141" y="222"/>
                    <a:pt x="143" y="221"/>
                    <a:pt x="145" y="220"/>
                  </a:cubicBezTo>
                  <a:cubicBezTo>
                    <a:pt x="145" y="225"/>
                    <a:pt x="145" y="230"/>
                    <a:pt x="145" y="230"/>
                  </a:cubicBezTo>
                  <a:moveTo>
                    <a:pt x="82" y="217"/>
                  </a:moveTo>
                  <a:cubicBezTo>
                    <a:pt x="82" y="217"/>
                    <a:pt x="82" y="217"/>
                    <a:pt x="82" y="216"/>
                  </a:cubicBezTo>
                  <a:cubicBezTo>
                    <a:pt x="87" y="214"/>
                    <a:pt x="92" y="211"/>
                    <a:pt x="97" y="209"/>
                  </a:cubicBezTo>
                  <a:cubicBezTo>
                    <a:pt x="97" y="211"/>
                    <a:pt x="96" y="214"/>
                    <a:pt x="96" y="217"/>
                  </a:cubicBezTo>
                  <a:cubicBezTo>
                    <a:pt x="96" y="217"/>
                    <a:pt x="96" y="217"/>
                    <a:pt x="96" y="217"/>
                  </a:cubicBezTo>
                  <a:cubicBezTo>
                    <a:pt x="94" y="218"/>
                    <a:pt x="92" y="219"/>
                    <a:pt x="91" y="220"/>
                  </a:cubicBezTo>
                  <a:cubicBezTo>
                    <a:pt x="90" y="221"/>
                    <a:pt x="85" y="226"/>
                    <a:pt x="81" y="229"/>
                  </a:cubicBezTo>
                  <a:cubicBezTo>
                    <a:pt x="81" y="225"/>
                    <a:pt x="82" y="220"/>
                    <a:pt x="82" y="217"/>
                  </a:cubicBezTo>
                  <a:moveTo>
                    <a:pt x="119" y="213"/>
                  </a:moveTo>
                  <a:cubicBezTo>
                    <a:pt x="120" y="208"/>
                    <a:pt x="120" y="203"/>
                    <a:pt x="121" y="199"/>
                  </a:cubicBezTo>
                  <a:cubicBezTo>
                    <a:pt x="123" y="197"/>
                    <a:pt x="125" y="196"/>
                    <a:pt x="126" y="194"/>
                  </a:cubicBezTo>
                  <a:cubicBezTo>
                    <a:pt x="127" y="194"/>
                    <a:pt x="128" y="193"/>
                    <a:pt x="129" y="192"/>
                  </a:cubicBezTo>
                  <a:cubicBezTo>
                    <a:pt x="130" y="192"/>
                    <a:pt x="130" y="192"/>
                    <a:pt x="131" y="191"/>
                  </a:cubicBezTo>
                  <a:cubicBezTo>
                    <a:pt x="131" y="197"/>
                    <a:pt x="131" y="203"/>
                    <a:pt x="131" y="209"/>
                  </a:cubicBezTo>
                  <a:cubicBezTo>
                    <a:pt x="129" y="210"/>
                    <a:pt x="126" y="211"/>
                    <a:pt x="124" y="212"/>
                  </a:cubicBezTo>
                  <a:cubicBezTo>
                    <a:pt x="122" y="212"/>
                    <a:pt x="121" y="213"/>
                    <a:pt x="119" y="213"/>
                  </a:cubicBezTo>
                  <a:moveTo>
                    <a:pt x="101" y="207"/>
                  </a:moveTo>
                  <a:cubicBezTo>
                    <a:pt x="106" y="204"/>
                    <a:pt x="112" y="201"/>
                    <a:pt x="118" y="198"/>
                  </a:cubicBezTo>
                  <a:cubicBezTo>
                    <a:pt x="118" y="198"/>
                    <a:pt x="118" y="198"/>
                    <a:pt x="118" y="198"/>
                  </a:cubicBezTo>
                  <a:cubicBezTo>
                    <a:pt x="113" y="201"/>
                    <a:pt x="109" y="204"/>
                    <a:pt x="106" y="207"/>
                  </a:cubicBezTo>
                  <a:cubicBezTo>
                    <a:pt x="103" y="210"/>
                    <a:pt x="102" y="212"/>
                    <a:pt x="100" y="214"/>
                  </a:cubicBezTo>
                  <a:cubicBezTo>
                    <a:pt x="100" y="213"/>
                    <a:pt x="100" y="211"/>
                    <a:pt x="100" y="210"/>
                  </a:cubicBezTo>
                  <a:cubicBezTo>
                    <a:pt x="100" y="209"/>
                    <a:pt x="100" y="208"/>
                    <a:pt x="101" y="207"/>
                  </a:cubicBezTo>
                  <a:moveTo>
                    <a:pt x="119" y="182"/>
                  </a:moveTo>
                  <a:cubicBezTo>
                    <a:pt x="114" y="185"/>
                    <a:pt x="108" y="188"/>
                    <a:pt x="103" y="191"/>
                  </a:cubicBezTo>
                  <a:cubicBezTo>
                    <a:pt x="102" y="191"/>
                    <a:pt x="102" y="191"/>
                    <a:pt x="102" y="192"/>
                  </a:cubicBezTo>
                  <a:cubicBezTo>
                    <a:pt x="102" y="187"/>
                    <a:pt x="103" y="182"/>
                    <a:pt x="103" y="178"/>
                  </a:cubicBezTo>
                  <a:cubicBezTo>
                    <a:pt x="108" y="177"/>
                    <a:pt x="113" y="175"/>
                    <a:pt x="118" y="173"/>
                  </a:cubicBezTo>
                  <a:cubicBezTo>
                    <a:pt x="119" y="175"/>
                    <a:pt x="119" y="176"/>
                    <a:pt x="119" y="178"/>
                  </a:cubicBezTo>
                  <a:cubicBezTo>
                    <a:pt x="119" y="179"/>
                    <a:pt x="119" y="181"/>
                    <a:pt x="119" y="182"/>
                  </a:cubicBezTo>
                  <a:moveTo>
                    <a:pt x="83" y="186"/>
                  </a:moveTo>
                  <a:cubicBezTo>
                    <a:pt x="83" y="187"/>
                    <a:pt x="82" y="187"/>
                    <a:pt x="82" y="187"/>
                  </a:cubicBezTo>
                  <a:cubicBezTo>
                    <a:pt x="78" y="190"/>
                    <a:pt x="74" y="194"/>
                    <a:pt x="71" y="197"/>
                  </a:cubicBezTo>
                  <a:cubicBezTo>
                    <a:pt x="71" y="192"/>
                    <a:pt x="71" y="187"/>
                    <a:pt x="71" y="182"/>
                  </a:cubicBezTo>
                  <a:cubicBezTo>
                    <a:pt x="75" y="182"/>
                    <a:pt x="79" y="182"/>
                    <a:pt x="83" y="181"/>
                  </a:cubicBezTo>
                  <a:cubicBezTo>
                    <a:pt x="83" y="183"/>
                    <a:pt x="83" y="185"/>
                    <a:pt x="83" y="186"/>
                  </a:cubicBezTo>
                  <a:moveTo>
                    <a:pt x="86" y="181"/>
                  </a:moveTo>
                  <a:cubicBezTo>
                    <a:pt x="87" y="181"/>
                    <a:pt x="88" y="181"/>
                    <a:pt x="89" y="181"/>
                  </a:cubicBezTo>
                  <a:cubicBezTo>
                    <a:pt x="89" y="181"/>
                    <a:pt x="90" y="180"/>
                    <a:pt x="90" y="180"/>
                  </a:cubicBezTo>
                  <a:cubicBezTo>
                    <a:pt x="89" y="181"/>
                    <a:pt x="87" y="183"/>
                    <a:pt x="86" y="184"/>
                  </a:cubicBezTo>
                  <a:cubicBezTo>
                    <a:pt x="86" y="183"/>
                    <a:pt x="86" y="182"/>
                    <a:pt x="86" y="181"/>
                  </a:cubicBezTo>
                  <a:moveTo>
                    <a:pt x="84" y="171"/>
                  </a:moveTo>
                  <a:cubicBezTo>
                    <a:pt x="80" y="171"/>
                    <a:pt x="76" y="172"/>
                    <a:pt x="72" y="173"/>
                  </a:cubicBezTo>
                  <a:cubicBezTo>
                    <a:pt x="72" y="170"/>
                    <a:pt x="72" y="167"/>
                    <a:pt x="72" y="163"/>
                  </a:cubicBezTo>
                  <a:cubicBezTo>
                    <a:pt x="75" y="161"/>
                    <a:pt x="78" y="158"/>
                    <a:pt x="80" y="155"/>
                  </a:cubicBezTo>
                  <a:cubicBezTo>
                    <a:pt x="83" y="152"/>
                    <a:pt x="85" y="149"/>
                    <a:pt x="87" y="146"/>
                  </a:cubicBezTo>
                  <a:cubicBezTo>
                    <a:pt x="87" y="149"/>
                    <a:pt x="87" y="151"/>
                    <a:pt x="86" y="154"/>
                  </a:cubicBezTo>
                  <a:cubicBezTo>
                    <a:pt x="85" y="160"/>
                    <a:pt x="85" y="165"/>
                    <a:pt x="84" y="171"/>
                  </a:cubicBezTo>
                  <a:moveTo>
                    <a:pt x="69" y="174"/>
                  </a:moveTo>
                  <a:cubicBezTo>
                    <a:pt x="69" y="174"/>
                    <a:pt x="69" y="174"/>
                    <a:pt x="69" y="174"/>
                  </a:cubicBezTo>
                  <a:cubicBezTo>
                    <a:pt x="66" y="175"/>
                    <a:pt x="64" y="175"/>
                    <a:pt x="61" y="176"/>
                  </a:cubicBezTo>
                  <a:cubicBezTo>
                    <a:pt x="61" y="176"/>
                    <a:pt x="61" y="176"/>
                    <a:pt x="61" y="176"/>
                  </a:cubicBezTo>
                  <a:cubicBezTo>
                    <a:pt x="61" y="176"/>
                    <a:pt x="62" y="175"/>
                    <a:pt x="62" y="175"/>
                  </a:cubicBezTo>
                  <a:cubicBezTo>
                    <a:pt x="65" y="172"/>
                    <a:pt x="67" y="169"/>
                    <a:pt x="70" y="166"/>
                  </a:cubicBezTo>
                  <a:cubicBezTo>
                    <a:pt x="70" y="169"/>
                    <a:pt x="69" y="171"/>
                    <a:pt x="69" y="174"/>
                  </a:cubicBezTo>
                  <a:moveTo>
                    <a:pt x="54" y="174"/>
                  </a:moveTo>
                  <a:cubicBezTo>
                    <a:pt x="52" y="169"/>
                    <a:pt x="50" y="164"/>
                    <a:pt x="48" y="159"/>
                  </a:cubicBezTo>
                  <a:cubicBezTo>
                    <a:pt x="48" y="156"/>
                    <a:pt x="48" y="153"/>
                    <a:pt x="48" y="150"/>
                  </a:cubicBezTo>
                  <a:cubicBezTo>
                    <a:pt x="51" y="146"/>
                    <a:pt x="54" y="141"/>
                    <a:pt x="58" y="137"/>
                  </a:cubicBezTo>
                  <a:cubicBezTo>
                    <a:pt x="57" y="141"/>
                    <a:pt x="57" y="145"/>
                    <a:pt x="56" y="149"/>
                  </a:cubicBezTo>
                  <a:cubicBezTo>
                    <a:pt x="55" y="158"/>
                    <a:pt x="54" y="166"/>
                    <a:pt x="54" y="174"/>
                  </a:cubicBezTo>
                  <a:moveTo>
                    <a:pt x="56" y="193"/>
                  </a:moveTo>
                  <a:cubicBezTo>
                    <a:pt x="56" y="190"/>
                    <a:pt x="56" y="188"/>
                    <a:pt x="58" y="186"/>
                  </a:cubicBezTo>
                  <a:cubicBezTo>
                    <a:pt x="58" y="186"/>
                    <a:pt x="59" y="186"/>
                    <a:pt x="59" y="186"/>
                  </a:cubicBezTo>
                  <a:cubicBezTo>
                    <a:pt x="60" y="185"/>
                    <a:pt x="60" y="184"/>
                    <a:pt x="60" y="184"/>
                  </a:cubicBezTo>
                  <a:cubicBezTo>
                    <a:pt x="62" y="183"/>
                    <a:pt x="64" y="182"/>
                    <a:pt x="66" y="182"/>
                  </a:cubicBezTo>
                  <a:cubicBezTo>
                    <a:pt x="67" y="182"/>
                    <a:pt x="68" y="182"/>
                    <a:pt x="68" y="182"/>
                  </a:cubicBezTo>
                  <a:cubicBezTo>
                    <a:pt x="68" y="188"/>
                    <a:pt x="67" y="194"/>
                    <a:pt x="67" y="200"/>
                  </a:cubicBezTo>
                  <a:cubicBezTo>
                    <a:pt x="66" y="201"/>
                    <a:pt x="66" y="201"/>
                    <a:pt x="65" y="202"/>
                  </a:cubicBezTo>
                  <a:cubicBezTo>
                    <a:pt x="64" y="202"/>
                    <a:pt x="64" y="203"/>
                    <a:pt x="63" y="204"/>
                  </a:cubicBezTo>
                  <a:cubicBezTo>
                    <a:pt x="61" y="200"/>
                    <a:pt x="58" y="197"/>
                    <a:pt x="56" y="193"/>
                  </a:cubicBezTo>
                  <a:moveTo>
                    <a:pt x="67" y="206"/>
                  </a:moveTo>
                  <a:cubicBezTo>
                    <a:pt x="67" y="206"/>
                    <a:pt x="67" y="207"/>
                    <a:pt x="67" y="208"/>
                  </a:cubicBezTo>
                  <a:cubicBezTo>
                    <a:pt x="66" y="207"/>
                    <a:pt x="66" y="207"/>
                    <a:pt x="66" y="207"/>
                  </a:cubicBezTo>
                  <a:cubicBezTo>
                    <a:pt x="66" y="206"/>
                    <a:pt x="66" y="206"/>
                    <a:pt x="67" y="206"/>
                  </a:cubicBezTo>
                  <a:moveTo>
                    <a:pt x="70" y="202"/>
                  </a:moveTo>
                  <a:cubicBezTo>
                    <a:pt x="71" y="201"/>
                    <a:pt x="72" y="200"/>
                    <a:pt x="73" y="199"/>
                  </a:cubicBezTo>
                  <a:cubicBezTo>
                    <a:pt x="76" y="196"/>
                    <a:pt x="79" y="194"/>
                    <a:pt x="82" y="191"/>
                  </a:cubicBezTo>
                  <a:cubicBezTo>
                    <a:pt x="82" y="195"/>
                    <a:pt x="81" y="199"/>
                    <a:pt x="81" y="202"/>
                  </a:cubicBezTo>
                  <a:cubicBezTo>
                    <a:pt x="77" y="204"/>
                    <a:pt x="74" y="206"/>
                    <a:pt x="70" y="208"/>
                  </a:cubicBezTo>
                  <a:cubicBezTo>
                    <a:pt x="70" y="206"/>
                    <a:pt x="70" y="204"/>
                    <a:pt x="70" y="202"/>
                  </a:cubicBezTo>
                  <a:moveTo>
                    <a:pt x="86" y="188"/>
                  </a:moveTo>
                  <a:cubicBezTo>
                    <a:pt x="89" y="185"/>
                    <a:pt x="92" y="182"/>
                    <a:pt x="96" y="179"/>
                  </a:cubicBezTo>
                  <a:cubicBezTo>
                    <a:pt x="97" y="179"/>
                    <a:pt x="98" y="179"/>
                    <a:pt x="100" y="179"/>
                  </a:cubicBezTo>
                  <a:cubicBezTo>
                    <a:pt x="100" y="183"/>
                    <a:pt x="99" y="188"/>
                    <a:pt x="99" y="193"/>
                  </a:cubicBezTo>
                  <a:cubicBezTo>
                    <a:pt x="94" y="196"/>
                    <a:pt x="89" y="198"/>
                    <a:pt x="84" y="201"/>
                  </a:cubicBezTo>
                  <a:cubicBezTo>
                    <a:pt x="85" y="196"/>
                    <a:pt x="85" y="192"/>
                    <a:pt x="86" y="188"/>
                  </a:cubicBezTo>
                  <a:moveTo>
                    <a:pt x="108" y="209"/>
                  </a:moveTo>
                  <a:cubicBezTo>
                    <a:pt x="111" y="206"/>
                    <a:pt x="114" y="203"/>
                    <a:pt x="118" y="201"/>
                  </a:cubicBezTo>
                  <a:cubicBezTo>
                    <a:pt x="117" y="205"/>
                    <a:pt x="117" y="210"/>
                    <a:pt x="116" y="214"/>
                  </a:cubicBezTo>
                  <a:cubicBezTo>
                    <a:pt x="110" y="216"/>
                    <a:pt x="104" y="219"/>
                    <a:pt x="99" y="223"/>
                  </a:cubicBezTo>
                  <a:cubicBezTo>
                    <a:pt x="99" y="221"/>
                    <a:pt x="99" y="219"/>
                    <a:pt x="99" y="218"/>
                  </a:cubicBezTo>
                  <a:cubicBezTo>
                    <a:pt x="102" y="215"/>
                    <a:pt x="106" y="213"/>
                    <a:pt x="108" y="209"/>
                  </a:cubicBezTo>
                  <a:moveTo>
                    <a:pt x="118" y="234"/>
                  </a:moveTo>
                  <a:cubicBezTo>
                    <a:pt x="118" y="233"/>
                    <a:pt x="119" y="231"/>
                    <a:pt x="119" y="230"/>
                  </a:cubicBezTo>
                  <a:cubicBezTo>
                    <a:pt x="123" y="228"/>
                    <a:pt x="128" y="227"/>
                    <a:pt x="132" y="225"/>
                  </a:cubicBezTo>
                  <a:cubicBezTo>
                    <a:pt x="132" y="226"/>
                    <a:pt x="132" y="226"/>
                    <a:pt x="132" y="226"/>
                  </a:cubicBezTo>
                  <a:cubicBezTo>
                    <a:pt x="128" y="235"/>
                    <a:pt x="129" y="243"/>
                    <a:pt x="128" y="252"/>
                  </a:cubicBezTo>
                  <a:cubicBezTo>
                    <a:pt x="124" y="259"/>
                    <a:pt x="118" y="265"/>
                    <a:pt x="115" y="272"/>
                  </a:cubicBezTo>
                  <a:cubicBezTo>
                    <a:pt x="116" y="260"/>
                    <a:pt x="117" y="247"/>
                    <a:pt x="118" y="234"/>
                  </a:cubicBezTo>
                  <a:moveTo>
                    <a:pt x="114" y="300"/>
                  </a:moveTo>
                  <a:cubicBezTo>
                    <a:pt x="114" y="300"/>
                    <a:pt x="114" y="300"/>
                    <a:pt x="114" y="300"/>
                  </a:cubicBezTo>
                  <a:cubicBezTo>
                    <a:pt x="114" y="298"/>
                    <a:pt x="114" y="294"/>
                    <a:pt x="114" y="292"/>
                  </a:cubicBezTo>
                  <a:cubicBezTo>
                    <a:pt x="114" y="289"/>
                    <a:pt x="114" y="286"/>
                    <a:pt x="114" y="282"/>
                  </a:cubicBezTo>
                  <a:cubicBezTo>
                    <a:pt x="116" y="276"/>
                    <a:pt x="119" y="270"/>
                    <a:pt x="123" y="265"/>
                  </a:cubicBezTo>
                  <a:cubicBezTo>
                    <a:pt x="124" y="263"/>
                    <a:pt x="125" y="261"/>
                    <a:pt x="126" y="260"/>
                  </a:cubicBezTo>
                  <a:cubicBezTo>
                    <a:pt x="126" y="261"/>
                    <a:pt x="126" y="262"/>
                    <a:pt x="126" y="263"/>
                  </a:cubicBezTo>
                  <a:cubicBezTo>
                    <a:pt x="125" y="275"/>
                    <a:pt x="124" y="286"/>
                    <a:pt x="124" y="298"/>
                  </a:cubicBezTo>
                  <a:cubicBezTo>
                    <a:pt x="124" y="305"/>
                    <a:pt x="123" y="312"/>
                    <a:pt x="123" y="319"/>
                  </a:cubicBezTo>
                  <a:cubicBezTo>
                    <a:pt x="120" y="313"/>
                    <a:pt x="117" y="307"/>
                    <a:pt x="114" y="301"/>
                  </a:cubicBezTo>
                  <a:cubicBezTo>
                    <a:pt x="114" y="300"/>
                    <a:pt x="114" y="300"/>
                    <a:pt x="114" y="300"/>
                  </a:cubicBezTo>
                  <a:moveTo>
                    <a:pt x="20" y="49"/>
                  </a:moveTo>
                  <a:cubicBezTo>
                    <a:pt x="21" y="45"/>
                    <a:pt x="22" y="41"/>
                    <a:pt x="25" y="38"/>
                  </a:cubicBezTo>
                  <a:cubicBezTo>
                    <a:pt x="27" y="36"/>
                    <a:pt x="29" y="34"/>
                    <a:pt x="31" y="32"/>
                  </a:cubicBezTo>
                  <a:cubicBezTo>
                    <a:pt x="31" y="32"/>
                    <a:pt x="31" y="33"/>
                    <a:pt x="31" y="33"/>
                  </a:cubicBezTo>
                  <a:cubicBezTo>
                    <a:pt x="28" y="47"/>
                    <a:pt x="24" y="61"/>
                    <a:pt x="22" y="75"/>
                  </a:cubicBezTo>
                  <a:cubicBezTo>
                    <a:pt x="21" y="76"/>
                    <a:pt x="20" y="80"/>
                    <a:pt x="20" y="85"/>
                  </a:cubicBezTo>
                  <a:cubicBezTo>
                    <a:pt x="18" y="73"/>
                    <a:pt x="19" y="61"/>
                    <a:pt x="20" y="49"/>
                  </a:cubicBezTo>
                  <a:moveTo>
                    <a:pt x="24" y="101"/>
                  </a:moveTo>
                  <a:cubicBezTo>
                    <a:pt x="24" y="100"/>
                    <a:pt x="23" y="99"/>
                    <a:pt x="23" y="98"/>
                  </a:cubicBezTo>
                  <a:cubicBezTo>
                    <a:pt x="24" y="98"/>
                    <a:pt x="25" y="97"/>
                    <a:pt x="24" y="96"/>
                  </a:cubicBezTo>
                  <a:cubicBezTo>
                    <a:pt x="20" y="88"/>
                    <a:pt x="24" y="78"/>
                    <a:pt x="26" y="69"/>
                  </a:cubicBezTo>
                  <a:cubicBezTo>
                    <a:pt x="28" y="57"/>
                    <a:pt x="31" y="45"/>
                    <a:pt x="33" y="33"/>
                  </a:cubicBezTo>
                  <a:cubicBezTo>
                    <a:pt x="33" y="32"/>
                    <a:pt x="32" y="32"/>
                    <a:pt x="32" y="32"/>
                  </a:cubicBezTo>
                  <a:cubicBezTo>
                    <a:pt x="43" y="22"/>
                    <a:pt x="56" y="14"/>
                    <a:pt x="72" y="9"/>
                  </a:cubicBezTo>
                  <a:cubicBezTo>
                    <a:pt x="76" y="8"/>
                    <a:pt x="80" y="8"/>
                    <a:pt x="84" y="8"/>
                  </a:cubicBezTo>
                  <a:cubicBezTo>
                    <a:pt x="104" y="10"/>
                    <a:pt x="122" y="18"/>
                    <a:pt x="136" y="30"/>
                  </a:cubicBezTo>
                  <a:cubicBezTo>
                    <a:pt x="145" y="38"/>
                    <a:pt x="151" y="50"/>
                    <a:pt x="157" y="60"/>
                  </a:cubicBezTo>
                  <a:cubicBezTo>
                    <a:pt x="161" y="67"/>
                    <a:pt x="165" y="73"/>
                    <a:pt x="167" y="80"/>
                  </a:cubicBezTo>
                  <a:cubicBezTo>
                    <a:pt x="171" y="89"/>
                    <a:pt x="174" y="99"/>
                    <a:pt x="177" y="108"/>
                  </a:cubicBezTo>
                  <a:cubicBezTo>
                    <a:pt x="178" y="112"/>
                    <a:pt x="179" y="116"/>
                    <a:pt x="181" y="121"/>
                  </a:cubicBezTo>
                  <a:cubicBezTo>
                    <a:pt x="159" y="134"/>
                    <a:pt x="138" y="146"/>
                    <a:pt x="117" y="159"/>
                  </a:cubicBezTo>
                  <a:cubicBezTo>
                    <a:pt x="117" y="158"/>
                    <a:pt x="116" y="157"/>
                    <a:pt x="115" y="158"/>
                  </a:cubicBezTo>
                  <a:cubicBezTo>
                    <a:pt x="114" y="159"/>
                    <a:pt x="112" y="161"/>
                    <a:pt x="110" y="162"/>
                  </a:cubicBezTo>
                  <a:cubicBezTo>
                    <a:pt x="108" y="164"/>
                    <a:pt x="106" y="165"/>
                    <a:pt x="103" y="166"/>
                  </a:cubicBezTo>
                  <a:cubicBezTo>
                    <a:pt x="103" y="161"/>
                    <a:pt x="103" y="156"/>
                    <a:pt x="103" y="151"/>
                  </a:cubicBezTo>
                  <a:cubicBezTo>
                    <a:pt x="103" y="150"/>
                    <a:pt x="101" y="150"/>
                    <a:pt x="101" y="151"/>
                  </a:cubicBezTo>
                  <a:cubicBezTo>
                    <a:pt x="101" y="156"/>
                    <a:pt x="101" y="161"/>
                    <a:pt x="101" y="167"/>
                  </a:cubicBezTo>
                  <a:cubicBezTo>
                    <a:pt x="96" y="168"/>
                    <a:pt x="92" y="169"/>
                    <a:pt x="88" y="170"/>
                  </a:cubicBezTo>
                  <a:cubicBezTo>
                    <a:pt x="89" y="161"/>
                    <a:pt x="90" y="152"/>
                    <a:pt x="90" y="143"/>
                  </a:cubicBezTo>
                  <a:cubicBezTo>
                    <a:pt x="92" y="141"/>
                    <a:pt x="94" y="140"/>
                    <a:pt x="97" y="138"/>
                  </a:cubicBezTo>
                  <a:cubicBezTo>
                    <a:pt x="98" y="137"/>
                    <a:pt x="97" y="135"/>
                    <a:pt x="95" y="136"/>
                  </a:cubicBezTo>
                  <a:cubicBezTo>
                    <a:pt x="94" y="137"/>
                    <a:pt x="92" y="138"/>
                    <a:pt x="91" y="139"/>
                  </a:cubicBezTo>
                  <a:cubicBezTo>
                    <a:pt x="91" y="131"/>
                    <a:pt x="91" y="122"/>
                    <a:pt x="91" y="113"/>
                  </a:cubicBezTo>
                  <a:cubicBezTo>
                    <a:pt x="91" y="112"/>
                    <a:pt x="89" y="112"/>
                    <a:pt x="89" y="113"/>
                  </a:cubicBezTo>
                  <a:cubicBezTo>
                    <a:pt x="89" y="123"/>
                    <a:pt x="89" y="132"/>
                    <a:pt x="88" y="142"/>
                  </a:cubicBezTo>
                  <a:cubicBezTo>
                    <a:pt x="86" y="144"/>
                    <a:pt x="85" y="145"/>
                    <a:pt x="83" y="147"/>
                  </a:cubicBezTo>
                  <a:cubicBezTo>
                    <a:pt x="80" y="151"/>
                    <a:pt x="76" y="155"/>
                    <a:pt x="73" y="159"/>
                  </a:cubicBezTo>
                  <a:cubicBezTo>
                    <a:pt x="73" y="153"/>
                    <a:pt x="73" y="147"/>
                    <a:pt x="74" y="141"/>
                  </a:cubicBezTo>
                  <a:cubicBezTo>
                    <a:pt x="74" y="130"/>
                    <a:pt x="75" y="118"/>
                    <a:pt x="77" y="107"/>
                  </a:cubicBezTo>
                  <a:cubicBezTo>
                    <a:pt x="77" y="101"/>
                    <a:pt x="78" y="95"/>
                    <a:pt x="79" y="90"/>
                  </a:cubicBezTo>
                  <a:cubicBezTo>
                    <a:pt x="79" y="84"/>
                    <a:pt x="77" y="77"/>
                    <a:pt x="81" y="71"/>
                  </a:cubicBezTo>
                  <a:cubicBezTo>
                    <a:pt x="81" y="71"/>
                    <a:pt x="80" y="70"/>
                    <a:pt x="79" y="71"/>
                  </a:cubicBezTo>
                  <a:cubicBezTo>
                    <a:pt x="77" y="73"/>
                    <a:pt x="77" y="75"/>
                    <a:pt x="77" y="79"/>
                  </a:cubicBezTo>
                  <a:cubicBezTo>
                    <a:pt x="76" y="86"/>
                    <a:pt x="76" y="93"/>
                    <a:pt x="75" y="100"/>
                  </a:cubicBezTo>
                  <a:cubicBezTo>
                    <a:pt x="73" y="111"/>
                    <a:pt x="73" y="123"/>
                    <a:pt x="71" y="134"/>
                  </a:cubicBezTo>
                  <a:cubicBezTo>
                    <a:pt x="70" y="143"/>
                    <a:pt x="70" y="152"/>
                    <a:pt x="70" y="162"/>
                  </a:cubicBezTo>
                  <a:cubicBezTo>
                    <a:pt x="68" y="163"/>
                    <a:pt x="67" y="165"/>
                    <a:pt x="65" y="167"/>
                  </a:cubicBezTo>
                  <a:cubicBezTo>
                    <a:pt x="63" y="169"/>
                    <a:pt x="62" y="171"/>
                    <a:pt x="60" y="172"/>
                  </a:cubicBezTo>
                  <a:cubicBezTo>
                    <a:pt x="60" y="172"/>
                    <a:pt x="60" y="173"/>
                    <a:pt x="60" y="173"/>
                  </a:cubicBezTo>
                  <a:cubicBezTo>
                    <a:pt x="60" y="173"/>
                    <a:pt x="60" y="173"/>
                    <a:pt x="60" y="173"/>
                  </a:cubicBezTo>
                  <a:cubicBezTo>
                    <a:pt x="60" y="174"/>
                    <a:pt x="58" y="175"/>
                    <a:pt x="57" y="176"/>
                  </a:cubicBezTo>
                  <a:cubicBezTo>
                    <a:pt x="57" y="174"/>
                    <a:pt x="58" y="171"/>
                    <a:pt x="58" y="170"/>
                  </a:cubicBezTo>
                  <a:cubicBezTo>
                    <a:pt x="58" y="158"/>
                    <a:pt x="60" y="148"/>
                    <a:pt x="61" y="137"/>
                  </a:cubicBezTo>
                  <a:cubicBezTo>
                    <a:pt x="62" y="135"/>
                    <a:pt x="62" y="133"/>
                    <a:pt x="62" y="131"/>
                  </a:cubicBezTo>
                  <a:cubicBezTo>
                    <a:pt x="65" y="127"/>
                    <a:pt x="68" y="122"/>
                    <a:pt x="71" y="118"/>
                  </a:cubicBezTo>
                  <a:cubicBezTo>
                    <a:pt x="72" y="116"/>
                    <a:pt x="70" y="115"/>
                    <a:pt x="69" y="116"/>
                  </a:cubicBezTo>
                  <a:cubicBezTo>
                    <a:pt x="67" y="119"/>
                    <a:pt x="65" y="122"/>
                    <a:pt x="63" y="125"/>
                  </a:cubicBezTo>
                  <a:cubicBezTo>
                    <a:pt x="64" y="107"/>
                    <a:pt x="66" y="90"/>
                    <a:pt x="65" y="73"/>
                  </a:cubicBezTo>
                  <a:cubicBezTo>
                    <a:pt x="65" y="72"/>
                    <a:pt x="63" y="72"/>
                    <a:pt x="63" y="73"/>
                  </a:cubicBezTo>
                  <a:cubicBezTo>
                    <a:pt x="62" y="92"/>
                    <a:pt x="61" y="111"/>
                    <a:pt x="59" y="130"/>
                  </a:cubicBezTo>
                  <a:cubicBezTo>
                    <a:pt x="58" y="130"/>
                    <a:pt x="57" y="131"/>
                    <a:pt x="57" y="132"/>
                  </a:cubicBezTo>
                  <a:cubicBezTo>
                    <a:pt x="54" y="136"/>
                    <a:pt x="51" y="141"/>
                    <a:pt x="48" y="145"/>
                  </a:cubicBezTo>
                  <a:cubicBezTo>
                    <a:pt x="49" y="132"/>
                    <a:pt x="49" y="119"/>
                    <a:pt x="50" y="107"/>
                  </a:cubicBezTo>
                  <a:cubicBezTo>
                    <a:pt x="52" y="87"/>
                    <a:pt x="56" y="67"/>
                    <a:pt x="55" y="47"/>
                  </a:cubicBezTo>
                  <a:cubicBezTo>
                    <a:pt x="55" y="46"/>
                    <a:pt x="53" y="46"/>
                    <a:pt x="53" y="47"/>
                  </a:cubicBezTo>
                  <a:cubicBezTo>
                    <a:pt x="51" y="81"/>
                    <a:pt x="44" y="116"/>
                    <a:pt x="44" y="150"/>
                  </a:cubicBezTo>
                  <a:cubicBezTo>
                    <a:pt x="44" y="151"/>
                    <a:pt x="44" y="151"/>
                    <a:pt x="44" y="151"/>
                  </a:cubicBezTo>
                  <a:cubicBezTo>
                    <a:pt x="42" y="147"/>
                    <a:pt x="40" y="142"/>
                    <a:pt x="39" y="138"/>
                  </a:cubicBezTo>
                  <a:cubicBezTo>
                    <a:pt x="39" y="136"/>
                    <a:pt x="39" y="135"/>
                    <a:pt x="39" y="133"/>
                  </a:cubicBezTo>
                  <a:cubicBezTo>
                    <a:pt x="38" y="132"/>
                    <a:pt x="37" y="132"/>
                    <a:pt x="37" y="133"/>
                  </a:cubicBezTo>
                  <a:cubicBezTo>
                    <a:pt x="38" y="134"/>
                    <a:pt x="38" y="135"/>
                    <a:pt x="37" y="135"/>
                  </a:cubicBezTo>
                  <a:cubicBezTo>
                    <a:pt x="37" y="134"/>
                    <a:pt x="37" y="134"/>
                    <a:pt x="37" y="134"/>
                  </a:cubicBezTo>
                  <a:cubicBezTo>
                    <a:pt x="37" y="134"/>
                    <a:pt x="37" y="134"/>
                    <a:pt x="37" y="133"/>
                  </a:cubicBezTo>
                  <a:cubicBezTo>
                    <a:pt x="37" y="130"/>
                    <a:pt x="37" y="128"/>
                    <a:pt x="38" y="125"/>
                  </a:cubicBezTo>
                  <a:cubicBezTo>
                    <a:pt x="38" y="122"/>
                    <a:pt x="39" y="119"/>
                    <a:pt x="39" y="116"/>
                  </a:cubicBezTo>
                  <a:cubicBezTo>
                    <a:pt x="40" y="105"/>
                    <a:pt x="41" y="95"/>
                    <a:pt x="43" y="84"/>
                  </a:cubicBezTo>
                  <a:cubicBezTo>
                    <a:pt x="46" y="66"/>
                    <a:pt x="47" y="48"/>
                    <a:pt x="47" y="29"/>
                  </a:cubicBezTo>
                  <a:cubicBezTo>
                    <a:pt x="47" y="28"/>
                    <a:pt x="45" y="28"/>
                    <a:pt x="45" y="29"/>
                  </a:cubicBezTo>
                  <a:cubicBezTo>
                    <a:pt x="45" y="51"/>
                    <a:pt x="42" y="71"/>
                    <a:pt x="39" y="93"/>
                  </a:cubicBezTo>
                  <a:cubicBezTo>
                    <a:pt x="37" y="101"/>
                    <a:pt x="37" y="110"/>
                    <a:pt x="36" y="118"/>
                  </a:cubicBezTo>
                  <a:cubicBezTo>
                    <a:pt x="36" y="122"/>
                    <a:pt x="35" y="125"/>
                    <a:pt x="35" y="128"/>
                  </a:cubicBezTo>
                  <a:cubicBezTo>
                    <a:pt x="31" y="119"/>
                    <a:pt x="27" y="110"/>
                    <a:pt x="24" y="101"/>
                  </a:cubicBezTo>
                  <a:moveTo>
                    <a:pt x="79" y="218"/>
                  </a:moveTo>
                  <a:cubicBezTo>
                    <a:pt x="79" y="219"/>
                    <a:pt x="79" y="220"/>
                    <a:pt x="79" y="221"/>
                  </a:cubicBezTo>
                  <a:cubicBezTo>
                    <a:pt x="78" y="225"/>
                    <a:pt x="78" y="228"/>
                    <a:pt x="78" y="231"/>
                  </a:cubicBezTo>
                  <a:cubicBezTo>
                    <a:pt x="76" y="232"/>
                    <a:pt x="75" y="232"/>
                    <a:pt x="75" y="231"/>
                  </a:cubicBezTo>
                  <a:cubicBezTo>
                    <a:pt x="75" y="231"/>
                    <a:pt x="74" y="230"/>
                    <a:pt x="74" y="230"/>
                  </a:cubicBezTo>
                  <a:cubicBezTo>
                    <a:pt x="73" y="228"/>
                    <a:pt x="73" y="226"/>
                    <a:pt x="72" y="222"/>
                  </a:cubicBezTo>
                  <a:cubicBezTo>
                    <a:pt x="74" y="221"/>
                    <a:pt x="76" y="219"/>
                    <a:pt x="79" y="218"/>
                  </a:cubicBezTo>
                  <a:moveTo>
                    <a:pt x="78" y="235"/>
                  </a:moveTo>
                  <a:cubicBezTo>
                    <a:pt x="78" y="235"/>
                    <a:pt x="78" y="235"/>
                    <a:pt x="78" y="234"/>
                  </a:cubicBezTo>
                  <a:cubicBezTo>
                    <a:pt x="79" y="235"/>
                    <a:pt x="79" y="235"/>
                    <a:pt x="79" y="236"/>
                  </a:cubicBezTo>
                  <a:cubicBezTo>
                    <a:pt x="78" y="236"/>
                    <a:pt x="78" y="235"/>
                    <a:pt x="78" y="235"/>
                  </a:cubicBezTo>
                  <a:moveTo>
                    <a:pt x="85" y="240"/>
                  </a:moveTo>
                  <a:cubicBezTo>
                    <a:pt x="84" y="240"/>
                    <a:pt x="84" y="240"/>
                    <a:pt x="84" y="240"/>
                  </a:cubicBezTo>
                  <a:cubicBezTo>
                    <a:pt x="85" y="237"/>
                    <a:pt x="86" y="234"/>
                    <a:pt x="87" y="231"/>
                  </a:cubicBezTo>
                  <a:cubicBezTo>
                    <a:pt x="87" y="230"/>
                    <a:pt x="86" y="230"/>
                    <a:pt x="85" y="231"/>
                  </a:cubicBezTo>
                  <a:cubicBezTo>
                    <a:pt x="85" y="232"/>
                    <a:pt x="85" y="234"/>
                    <a:pt x="84" y="235"/>
                  </a:cubicBezTo>
                  <a:cubicBezTo>
                    <a:pt x="83" y="238"/>
                    <a:pt x="84" y="239"/>
                    <a:pt x="82" y="236"/>
                  </a:cubicBezTo>
                  <a:cubicBezTo>
                    <a:pt x="81" y="235"/>
                    <a:pt x="81" y="234"/>
                    <a:pt x="81" y="233"/>
                  </a:cubicBezTo>
                  <a:cubicBezTo>
                    <a:pt x="84" y="231"/>
                    <a:pt x="87" y="229"/>
                    <a:pt x="90" y="226"/>
                  </a:cubicBezTo>
                  <a:cubicBezTo>
                    <a:pt x="92" y="224"/>
                    <a:pt x="94" y="222"/>
                    <a:pt x="96" y="221"/>
                  </a:cubicBezTo>
                  <a:cubicBezTo>
                    <a:pt x="95" y="222"/>
                    <a:pt x="95" y="224"/>
                    <a:pt x="95" y="225"/>
                  </a:cubicBezTo>
                  <a:cubicBezTo>
                    <a:pt x="91" y="229"/>
                    <a:pt x="87" y="234"/>
                    <a:pt x="85" y="240"/>
                  </a:cubicBezTo>
                  <a:moveTo>
                    <a:pt x="99" y="266"/>
                  </a:moveTo>
                  <a:cubicBezTo>
                    <a:pt x="99" y="266"/>
                    <a:pt x="99" y="266"/>
                    <a:pt x="99" y="265"/>
                  </a:cubicBezTo>
                  <a:cubicBezTo>
                    <a:pt x="99" y="263"/>
                    <a:pt x="99" y="261"/>
                    <a:pt x="98" y="259"/>
                  </a:cubicBezTo>
                  <a:cubicBezTo>
                    <a:pt x="98" y="258"/>
                    <a:pt x="98" y="258"/>
                    <a:pt x="98" y="259"/>
                  </a:cubicBezTo>
                  <a:cubicBezTo>
                    <a:pt x="98" y="259"/>
                    <a:pt x="98" y="260"/>
                    <a:pt x="98" y="260"/>
                  </a:cubicBezTo>
                  <a:cubicBezTo>
                    <a:pt x="97" y="259"/>
                    <a:pt x="97" y="259"/>
                    <a:pt x="97" y="258"/>
                  </a:cubicBezTo>
                  <a:cubicBezTo>
                    <a:pt x="97" y="257"/>
                    <a:pt x="97" y="256"/>
                    <a:pt x="97" y="256"/>
                  </a:cubicBezTo>
                  <a:cubicBezTo>
                    <a:pt x="97" y="253"/>
                    <a:pt x="97" y="251"/>
                    <a:pt x="98" y="248"/>
                  </a:cubicBezTo>
                  <a:cubicBezTo>
                    <a:pt x="99" y="241"/>
                    <a:pt x="105" y="235"/>
                    <a:pt x="114" y="231"/>
                  </a:cubicBezTo>
                  <a:cubicBezTo>
                    <a:pt x="114" y="232"/>
                    <a:pt x="114" y="233"/>
                    <a:pt x="114" y="234"/>
                  </a:cubicBezTo>
                  <a:cubicBezTo>
                    <a:pt x="113" y="251"/>
                    <a:pt x="110" y="268"/>
                    <a:pt x="110" y="286"/>
                  </a:cubicBezTo>
                  <a:cubicBezTo>
                    <a:pt x="109" y="287"/>
                    <a:pt x="109" y="288"/>
                    <a:pt x="109" y="289"/>
                  </a:cubicBezTo>
                  <a:cubicBezTo>
                    <a:pt x="109" y="289"/>
                    <a:pt x="109" y="289"/>
                    <a:pt x="110" y="290"/>
                  </a:cubicBezTo>
                  <a:cubicBezTo>
                    <a:pt x="110" y="290"/>
                    <a:pt x="110" y="290"/>
                    <a:pt x="110" y="291"/>
                  </a:cubicBezTo>
                  <a:cubicBezTo>
                    <a:pt x="108" y="287"/>
                    <a:pt x="106" y="284"/>
                    <a:pt x="105" y="281"/>
                  </a:cubicBezTo>
                  <a:cubicBezTo>
                    <a:pt x="103" y="276"/>
                    <a:pt x="101" y="271"/>
                    <a:pt x="99" y="266"/>
                  </a:cubicBezTo>
                  <a:moveTo>
                    <a:pt x="138" y="352"/>
                  </a:moveTo>
                  <a:cubicBezTo>
                    <a:pt x="139" y="352"/>
                    <a:pt x="139" y="351"/>
                    <a:pt x="139" y="350"/>
                  </a:cubicBezTo>
                  <a:cubicBezTo>
                    <a:pt x="140" y="345"/>
                    <a:pt x="140" y="339"/>
                    <a:pt x="140" y="333"/>
                  </a:cubicBezTo>
                  <a:cubicBezTo>
                    <a:pt x="140" y="333"/>
                    <a:pt x="140" y="334"/>
                    <a:pt x="140" y="334"/>
                  </a:cubicBezTo>
                  <a:cubicBezTo>
                    <a:pt x="141" y="334"/>
                    <a:pt x="141" y="334"/>
                    <a:pt x="142" y="334"/>
                  </a:cubicBezTo>
                  <a:cubicBezTo>
                    <a:pt x="143" y="334"/>
                    <a:pt x="143" y="333"/>
                    <a:pt x="142" y="332"/>
                  </a:cubicBezTo>
                  <a:cubicBezTo>
                    <a:pt x="142" y="332"/>
                    <a:pt x="149" y="322"/>
                    <a:pt x="150" y="320"/>
                  </a:cubicBezTo>
                  <a:cubicBezTo>
                    <a:pt x="151" y="319"/>
                    <a:pt x="152" y="318"/>
                    <a:pt x="152" y="316"/>
                  </a:cubicBezTo>
                  <a:cubicBezTo>
                    <a:pt x="151" y="328"/>
                    <a:pt x="149" y="339"/>
                    <a:pt x="149" y="351"/>
                  </a:cubicBezTo>
                  <a:cubicBezTo>
                    <a:pt x="148" y="359"/>
                    <a:pt x="147" y="366"/>
                    <a:pt x="148" y="373"/>
                  </a:cubicBezTo>
                  <a:cubicBezTo>
                    <a:pt x="147" y="371"/>
                    <a:pt x="146" y="368"/>
                    <a:pt x="145" y="366"/>
                  </a:cubicBezTo>
                  <a:cubicBezTo>
                    <a:pt x="142" y="361"/>
                    <a:pt x="140" y="357"/>
                    <a:pt x="138" y="352"/>
                  </a:cubicBezTo>
                  <a:moveTo>
                    <a:pt x="403" y="890"/>
                  </a:moveTo>
                  <a:cubicBezTo>
                    <a:pt x="404" y="883"/>
                    <a:pt x="404" y="876"/>
                    <a:pt x="404" y="869"/>
                  </a:cubicBezTo>
                  <a:cubicBezTo>
                    <a:pt x="405" y="862"/>
                    <a:pt x="407" y="854"/>
                    <a:pt x="408" y="846"/>
                  </a:cubicBezTo>
                  <a:cubicBezTo>
                    <a:pt x="409" y="831"/>
                    <a:pt x="407" y="814"/>
                    <a:pt x="407" y="799"/>
                  </a:cubicBezTo>
                  <a:cubicBezTo>
                    <a:pt x="406" y="798"/>
                    <a:pt x="406" y="798"/>
                    <a:pt x="405" y="799"/>
                  </a:cubicBezTo>
                  <a:cubicBezTo>
                    <a:pt x="404" y="815"/>
                    <a:pt x="407" y="832"/>
                    <a:pt x="405" y="849"/>
                  </a:cubicBezTo>
                  <a:cubicBezTo>
                    <a:pt x="404" y="856"/>
                    <a:pt x="402" y="864"/>
                    <a:pt x="401" y="871"/>
                  </a:cubicBezTo>
                  <a:cubicBezTo>
                    <a:pt x="401" y="873"/>
                    <a:pt x="400" y="883"/>
                    <a:pt x="400" y="889"/>
                  </a:cubicBezTo>
                  <a:cubicBezTo>
                    <a:pt x="397" y="887"/>
                    <a:pt x="395" y="885"/>
                    <a:pt x="394" y="882"/>
                  </a:cubicBezTo>
                  <a:cubicBezTo>
                    <a:pt x="391" y="876"/>
                    <a:pt x="389" y="870"/>
                    <a:pt x="386" y="864"/>
                  </a:cubicBezTo>
                  <a:cubicBezTo>
                    <a:pt x="386" y="863"/>
                    <a:pt x="386" y="862"/>
                    <a:pt x="386" y="860"/>
                  </a:cubicBezTo>
                  <a:cubicBezTo>
                    <a:pt x="387" y="849"/>
                    <a:pt x="387" y="838"/>
                    <a:pt x="388" y="827"/>
                  </a:cubicBezTo>
                  <a:cubicBezTo>
                    <a:pt x="388" y="818"/>
                    <a:pt x="390" y="809"/>
                    <a:pt x="391" y="800"/>
                  </a:cubicBezTo>
                  <a:cubicBezTo>
                    <a:pt x="392" y="789"/>
                    <a:pt x="391" y="778"/>
                    <a:pt x="390" y="767"/>
                  </a:cubicBezTo>
                  <a:cubicBezTo>
                    <a:pt x="390" y="767"/>
                    <a:pt x="390" y="767"/>
                    <a:pt x="390" y="767"/>
                  </a:cubicBezTo>
                  <a:cubicBezTo>
                    <a:pt x="389" y="778"/>
                    <a:pt x="390" y="788"/>
                    <a:pt x="389" y="799"/>
                  </a:cubicBezTo>
                  <a:cubicBezTo>
                    <a:pt x="388" y="808"/>
                    <a:pt x="385" y="818"/>
                    <a:pt x="384" y="827"/>
                  </a:cubicBezTo>
                  <a:cubicBezTo>
                    <a:pt x="384" y="838"/>
                    <a:pt x="384" y="848"/>
                    <a:pt x="383" y="858"/>
                  </a:cubicBezTo>
                  <a:cubicBezTo>
                    <a:pt x="381" y="853"/>
                    <a:pt x="378" y="848"/>
                    <a:pt x="376" y="843"/>
                  </a:cubicBezTo>
                  <a:cubicBezTo>
                    <a:pt x="377" y="824"/>
                    <a:pt x="376" y="806"/>
                    <a:pt x="378" y="787"/>
                  </a:cubicBezTo>
                  <a:cubicBezTo>
                    <a:pt x="379" y="776"/>
                    <a:pt x="380" y="764"/>
                    <a:pt x="382" y="753"/>
                  </a:cubicBezTo>
                  <a:cubicBezTo>
                    <a:pt x="383" y="745"/>
                    <a:pt x="385" y="738"/>
                    <a:pt x="381" y="730"/>
                  </a:cubicBezTo>
                  <a:cubicBezTo>
                    <a:pt x="380" y="729"/>
                    <a:pt x="378" y="730"/>
                    <a:pt x="379" y="732"/>
                  </a:cubicBezTo>
                  <a:cubicBezTo>
                    <a:pt x="383" y="740"/>
                    <a:pt x="379" y="754"/>
                    <a:pt x="378" y="763"/>
                  </a:cubicBezTo>
                  <a:cubicBezTo>
                    <a:pt x="377" y="774"/>
                    <a:pt x="376" y="784"/>
                    <a:pt x="375" y="794"/>
                  </a:cubicBezTo>
                  <a:cubicBezTo>
                    <a:pt x="373" y="808"/>
                    <a:pt x="372" y="821"/>
                    <a:pt x="372" y="835"/>
                  </a:cubicBezTo>
                  <a:cubicBezTo>
                    <a:pt x="370" y="831"/>
                    <a:pt x="368" y="827"/>
                    <a:pt x="367" y="823"/>
                  </a:cubicBezTo>
                  <a:cubicBezTo>
                    <a:pt x="365" y="820"/>
                    <a:pt x="364" y="817"/>
                    <a:pt x="362" y="814"/>
                  </a:cubicBezTo>
                  <a:cubicBezTo>
                    <a:pt x="362" y="807"/>
                    <a:pt x="363" y="801"/>
                    <a:pt x="363" y="794"/>
                  </a:cubicBezTo>
                  <a:cubicBezTo>
                    <a:pt x="365" y="783"/>
                    <a:pt x="365" y="772"/>
                    <a:pt x="366" y="760"/>
                  </a:cubicBezTo>
                  <a:cubicBezTo>
                    <a:pt x="366" y="748"/>
                    <a:pt x="368" y="736"/>
                    <a:pt x="369" y="724"/>
                  </a:cubicBezTo>
                  <a:cubicBezTo>
                    <a:pt x="370" y="713"/>
                    <a:pt x="367" y="703"/>
                    <a:pt x="367" y="693"/>
                  </a:cubicBezTo>
                  <a:cubicBezTo>
                    <a:pt x="367" y="691"/>
                    <a:pt x="365" y="691"/>
                    <a:pt x="365" y="693"/>
                  </a:cubicBezTo>
                  <a:cubicBezTo>
                    <a:pt x="365" y="703"/>
                    <a:pt x="368" y="713"/>
                    <a:pt x="366" y="724"/>
                  </a:cubicBezTo>
                  <a:cubicBezTo>
                    <a:pt x="365" y="736"/>
                    <a:pt x="363" y="748"/>
                    <a:pt x="362" y="760"/>
                  </a:cubicBezTo>
                  <a:cubicBezTo>
                    <a:pt x="362" y="775"/>
                    <a:pt x="359" y="791"/>
                    <a:pt x="358" y="806"/>
                  </a:cubicBezTo>
                  <a:cubicBezTo>
                    <a:pt x="355" y="800"/>
                    <a:pt x="352" y="793"/>
                    <a:pt x="349" y="787"/>
                  </a:cubicBezTo>
                  <a:cubicBezTo>
                    <a:pt x="350" y="770"/>
                    <a:pt x="352" y="753"/>
                    <a:pt x="352" y="735"/>
                  </a:cubicBezTo>
                  <a:cubicBezTo>
                    <a:pt x="351" y="715"/>
                    <a:pt x="354" y="693"/>
                    <a:pt x="348" y="673"/>
                  </a:cubicBezTo>
                  <a:cubicBezTo>
                    <a:pt x="348" y="672"/>
                    <a:pt x="348" y="673"/>
                    <a:pt x="348" y="673"/>
                  </a:cubicBezTo>
                  <a:cubicBezTo>
                    <a:pt x="351" y="695"/>
                    <a:pt x="349" y="717"/>
                    <a:pt x="348" y="739"/>
                  </a:cubicBezTo>
                  <a:cubicBezTo>
                    <a:pt x="348" y="752"/>
                    <a:pt x="347" y="766"/>
                    <a:pt x="346" y="779"/>
                  </a:cubicBezTo>
                  <a:cubicBezTo>
                    <a:pt x="341" y="769"/>
                    <a:pt x="336" y="759"/>
                    <a:pt x="331" y="749"/>
                  </a:cubicBezTo>
                  <a:cubicBezTo>
                    <a:pt x="332" y="732"/>
                    <a:pt x="333" y="715"/>
                    <a:pt x="336" y="699"/>
                  </a:cubicBezTo>
                  <a:cubicBezTo>
                    <a:pt x="339" y="676"/>
                    <a:pt x="339" y="652"/>
                    <a:pt x="339" y="629"/>
                  </a:cubicBezTo>
                  <a:cubicBezTo>
                    <a:pt x="339" y="627"/>
                    <a:pt x="337" y="627"/>
                    <a:pt x="337" y="629"/>
                  </a:cubicBezTo>
                  <a:cubicBezTo>
                    <a:pt x="337" y="655"/>
                    <a:pt x="335" y="680"/>
                    <a:pt x="331" y="705"/>
                  </a:cubicBezTo>
                  <a:cubicBezTo>
                    <a:pt x="329" y="715"/>
                    <a:pt x="329" y="726"/>
                    <a:pt x="329" y="736"/>
                  </a:cubicBezTo>
                  <a:cubicBezTo>
                    <a:pt x="328" y="738"/>
                    <a:pt x="328" y="741"/>
                    <a:pt x="328" y="743"/>
                  </a:cubicBezTo>
                  <a:cubicBezTo>
                    <a:pt x="327" y="740"/>
                    <a:pt x="325" y="737"/>
                    <a:pt x="324" y="734"/>
                  </a:cubicBezTo>
                  <a:cubicBezTo>
                    <a:pt x="323" y="732"/>
                    <a:pt x="322" y="729"/>
                    <a:pt x="320" y="727"/>
                  </a:cubicBezTo>
                  <a:cubicBezTo>
                    <a:pt x="321" y="709"/>
                    <a:pt x="321" y="690"/>
                    <a:pt x="322" y="672"/>
                  </a:cubicBezTo>
                  <a:cubicBezTo>
                    <a:pt x="324" y="649"/>
                    <a:pt x="329" y="626"/>
                    <a:pt x="329" y="603"/>
                  </a:cubicBezTo>
                  <a:cubicBezTo>
                    <a:pt x="329" y="601"/>
                    <a:pt x="327" y="601"/>
                    <a:pt x="327" y="603"/>
                  </a:cubicBezTo>
                  <a:cubicBezTo>
                    <a:pt x="326" y="626"/>
                    <a:pt x="321" y="649"/>
                    <a:pt x="319" y="672"/>
                  </a:cubicBezTo>
                  <a:cubicBezTo>
                    <a:pt x="317" y="687"/>
                    <a:pt x="316" y="703"/>
                    <a:pt x="316" y="718"/>
                  </a:cubicBezTo>
                  <a:cubicBezTo>
                    <a:pt x="315" y="718"/>
                    <a:pt x="315" y="717"/>
                    <a:pt x="315" y="717"/>
                  </a:cubicBezTo>
                  <a:cubicBezTo>
                    <a:pt x="307" y="701"/>
                    <a:pt x="299" y="686"/>
                    <a:pt x="292" y="670"/>
                  </a:cubicBezTo>
                  <a:cubicBezTo>
                    <a:pt x="292" y="664"/>
                    <a:pt x="293" y="657"/>
                    <a:pt x="293" y="651"/>
                  </a:cubicBezTo>
                  <a:cubicBezTo>
                    <a:pt x="295" y="635"/>
                    <a:pt x="296" y="619"/>
                    <a:pt x="297" y="604"/>
                  </a:cubicBezTo>
                  <a:cubicBezTo>
                    <a:pt x="298" y="592"/>
                    <a:pt x="298" y="580"/>
                    <a:pt x="298" y="568"/>
                  </a:cubicBezTo>
                  <a:cubicBezTo>
                    <a:pt x="298" y="563"/>
                    <a:pt x="297" y="556"/>
                    <a:pt x="292" y="554"/>
                  </a:cubicBezTo>
                  <a:cubicBezTo>
                    <a:pt x="291" y="554"/>
                    <a:pt x="291" y="555"/>
                    <a:pt x="292" y="556"/>
                  </a:cubicBezTo>
                  <a:cubicBezTo>
                    <a:pt x="298" y="560"/>
                    <a:pt x="295" y="577"/>
                    <a:pt x="295" y="583"/>
                  </a:cubicBezTo>
                  <a:cubicBezTo>
                    <a:pt x="294" y="595"/>
                    <a:pt x="294" y="607"/>
                    <a:pt x="293" y="619"/>
                  </a:cubicBezTo>
                  <a:cubicBezTo>
                    <a:pt x="291" y="631"/>
                    <a:pt x="291" y="643"/>
                    <a:pt x="289" y="655"/>
                  </a:cubicBezTo>
                  <a:cubicBezTo>
                    <a:pt x="289" y="658"/>
                    <a:pt x="289" y="661"/>
                    <a:pt x="288" y="663"/>
                  </a:cubicBezTo>
                  <a:cubicBezTo>
                    <a:pt x="284" y="655"/>
                    <a:pt x="280" y="647"/>
                    <a:pt x="277" y="639"/>
                  </a:cubicBezTo>
                  <a:cubicBezTo>
                    <a:pt x="276" y="637"/>
                    <a:pt x="276" y="636"/>
                    <a:pt x="276" y="634"/>
                  </a:cubicBezTo>
                  <a:cubicBezTo>
                    <a:pt x="275" y="627"/>
                    <a:pt x="276" y="620"/>
                    <a:pt x="276" y="613"/>
                  </a:cubicBezTo>
                  <a:cubicBezTo>
                    <a:pt x="277" y="596"/>
                    <a:pt x="278" y="579"/>
                    <a:pt x="277" y="562"/>
                  </a:cubicBezTo>
                  <a:cubicBezTo>
                    <a:pt x="277" y="551"/>
                    <a:pt x="280" y="540"/>
                    <a:pt x="280" y="529"/>
                  </a:cubicBezTo>
                  <a:cubicBezTo>
                    <a:pt x="280" y="526"/>
                    <a:pt x="281" y="518"/>
                    <a:pt x="276" y="516"/>
                  </a:cubicBezTo>
                  <a:cubicBezTo>
                    <a:pt x="275" y="516"/>
                    <a:pt x="275" y="517"/>
                    <a:pt x="276" y="518"/>
                  </a:cubicBezTo>
                  <a:cubicBezTo>
                    <a:pt x="280" y="520"/>
                    <a:pt x="277" y="535"/>
                    <a:pt x="277" y="539"/>
                  </a:cubicBezTo>
                  <a:cubicBezTo>
                    <a:pt x="275" y="551"/>
                    <a:pt x="274" y="563"/>
                    <a:pt x="274" y="575"/>
                  </a:cubicBezTo>
                  <a:cubicBezTo>
                    <a:pt x="274" y="589"/>
                    <a:pt x="273" y="603"/>
                    <a:pt x="273" y="617"/>
                  </a:cubicBezTo>
                  <a:cubicBezTo>
                    <a:pt x="272" y="620"/>
                    <a:pt x="272" y="624"/>
                    <a:pt x="272" y="628"/>
                  </a:cubicBezTo>
                  <a:cubicBezTo>
                    <a:pt x="272" y="627"/>
                    <a:pt x="271" y="625"/>
                    <a:pt x="270" y="624"/>
                  </a:cubicBezTo>
                  <a:cubicBezTo>
                    <a:pt x="267" y="616"/>
                    <a:pt x="264" y="608"/>
                    <a:pt x="260" y="601"/>
                  </a:cubicBezTo>
                  <a:cubicBezTo>
                    <a:pt x="261" y="593"/>
                    <a:pt x="262" y="584"/>
                    <a:pt x="263" y="576"/>
                  </a:cubicBezTo>
                  <a:cubicBezTo>
                    <a:pt x="264" y="563"/>
                    <a:pt x="265" y="550"/>
                    <a:pt x="265" y="538"/>
                  </a:cubicBezTo>
                  <a:cubicBezTo>
                    <a:pt x="265" y="525"/>
                    <a:pt x="267" y="512"/>
                    <a:pt x="267" y="499"/>
                  </a:cubicBezTo>
                  <a:cubicBezTo>
                    <a:pt x="267" y="497"/>
                    <a:pt x="265" y="497"/>
                    <a:pt x="265" y="499"/>
                  </a:cubicBezTo>
                  <a:cubicBezTo>
                    <a:pt x="265" y="522"/>
                    <a:pt x="262" y="545"/>
                    <a:pt x="260" y="567"/>
                  </a:cubicBezTo>
                  <a:cubicBezTo>
                    <a:pt x="260" y="576"/>
                    <a:pt x="258" y="586"/>
                    <a:pt x="257" y="595"/>
                  </a:cubicBezTo>
                  <a:cubicBezTo>
                    <a:pt x="254" y="589"/>
                    <a:pt x="251" y="583"/>
                    <a:pt x="248" y="578"/>
                  </a:cubicBezTo>
                  <a:cubicBezTo>
                    <a:pt x="249" y="566"/>
                    <a:pt x="252" y="554"/>
                    <a:pt x="253" y="542"/>
                  </a:cubicBezTo>
                  <a:cubicBezTo>
                    <a:pt x="257" y="520"/>
                    <a:pt x="257" y="499"/>
                    <a:pt x="257" y="477"/>
                  </a:cubicBezTo>
                  <a:cubicBezTo>
                    <a:pt x="257" y="475"/>
                    <a:pt x="255" y="475"/>
                    <a:pt x="255" y="477"/>
                  </a:cubicBezTo>
                  <a:cubicBezTo>
                    <a:pt x="254" y="504"/>
                    <a:pt x="252" y="531"/>
                    <a:pt x="247" y="558"/>
                  </a:cubicBezTo>
                  <a:cubicBezTo>
                    <a:pt x="246" y="563"/>
                    <a:pt x="246" y="567"/>
                    <a:pt x="245" y="572"/>
                  </a:cubicBezTo>
                  <a:cubicBezTo>
                    <a:pt x="243" y="568"/>
                    <a:pt x="241" y="564"/>
                    <a:pt x="239" y="561"/>
                  </a:cubicBezTo>
                  <a:cubicBezTo>
                    <a:pt x="239" y="559"/>
                    <a:pt x="239" y="558"/>
                    <a:pt x="239" y="557"/>
                  </a:cubicBezTo>
                  <a:cubicBezTo>
                    <a:pt x="238" y="556"/>
                    <a:pt x="237" y="556"/>
                    <a:pt x="237" y="557"/>
                  </a:cubicBezTo>
                  <a:cubicBezTo>
                    <a:pt x="237" y="557"/>
                    <a:pt x="237" y="558"/>
                    <a:pt x="238" y="558"/>
                  </a:cubicBezTo>
                  <a:cubicBezTo>
                    <a:pt x="236" y="556"/>
                    <a:pt x="235" y="553"/>
                    <a:pt x="234" y="551"/>
                  </a:cubicBezTo>
                  <a:cubicBezTo>
                    <a:pt x="234" y="550"/>
                    <a:pt x="234" y="548"/>
                    <a:pt x="234" y="547"/>
                  </a:cubicBezTo>
                  <a:cubicBezTo>
                    <a:pt x="235" y="534"/>
                    <a:pt x="238" y="521"/>
                    <a:pt x="239" y="507"/>
                  </a:cubicBezTo>
                  <a:cubicBezTo>
                    <a:pt x="241" y="493"/>
                    <a:pt x="243" y="478"/>
                    <a:pt x="246" y="464"/>
                  </a:cubicBezTo>
                  <a:cubicBezTo>
                    <a:pt x="247" y="453"/>
                    <a:pt x="251" y="442"/>
                    <a:pt x="248" y="431"/>
                  </a:cubicBezTo>
                  <a:cubicBezTo>
                    <a:pt x="248" y="431"/>
                    <a:pt x="248" y="431"/>
                    <a:pt x="248" y="431"/>
                  </a:cubicBezTo>
                  <a:cubicBezTo>
                    <a:pt x="247" y="431"/>
                    <a:pt x="247" y="431"/>
                    <a:pt x="246" y="431"/>
                  </a:cubicBezTo>
                  <a:cubicBezTo>
                    <a:pt x="245" y="431"/>
                    <a:pt x="245" y="431"/>
                    <a:pt x="246" y="431"/>
                  </a:cubicBezTo>
                  <a:cubicBezTo>
                    <a:pt x="252" y="433"/>
                    <a:pt x="242" y="471"/>
                    <a:pt x="241" y="476"/>
                  </a:cubicBezTo>
                  <a:cubicBezTo>
                    <a:pt x="238" y="489"/>
                    <a:pt x="236" y="502"/>
                    <a:pt x="235" y="515"/>
                  </a:cubicBezTo>
                  <a:cubicBezTo>
                    <a:pt x="234" y="525"/>
                    <a:pt x="232" y="535"/>
                    <a:pt x="231" y="546"/>
                  </a:cubicBezTo>
                  <a:cubicBezTo>
                    <a:pt x="227" y="538"/>
                    <a:pt x="223" y="531"/>
                    <a:pt x="219" y="523"/>
                  </a:cubicBezTo>
                  <a:cubicBezTo>
                    <a:pt x="219" y="522"/>
                    <a:pt x="219" y="521"/>
                    <a:pt x="219" y="520"/>
                  </a:cubicBezTo>
                  <a:cubicBezTo>
                    <a:pt x="222" y="510"/>
                    <a:pt x="222" y="499"/>
                    <a:pt x="223" y="488"/>
                  </a:cubicBezTo>
                  <a:cubicBezTo>
                    <a:pt x="224" y="477"/>
                    <a:pt x="226" y="466"/>
                    <a:pt x="227" y="455"/>
                  </a:cubicBezTo>
                  <a:cubicBezTo>
                    <a:pt x="228" y="443"/>
                    <a:pt x="227" y="431"/>
                    <a:pt x="227" y="419"/>
                  </a:cubicBezTo>
                  <a:cubicBezTo>
                    <a:pt x="227" y="418"/>
                    <a:pt x="225" y="418"/>
                    <a:pt x="225" y="419"/>
                  </a:cubicBezTo>
                  <a:cubicBezTo>
                    <a:pt x="225" y="429"/>
                    <a:pt x="225" y="439"/>
                    <a:pt x="224" y="449"/>
                  </a:cubicBezTo>
                  <a:cubicBezTo>
                    <a:pt x="224" y="460"/>
                    <a:pt x="222" y="470"/>
                    <a:pt x="221" y="481"/>
                  </a:cubicBezTo>
                  <a:cubicBezTo>
                    <a:pt x="219" y="492"/>
                    <a:pt x="219" y="503"/>
                    <a:pt x="217" y="514"/>
                  </a:cubicBezTo>
                  <a:cubicBezTo>
                    <a:pt x="217" y="516"/>
                    <a:pt x="217" y="517"/>
                    <a:pt x="216" y="519"/>
                  </a:cubicBezTo>
                  <a:cubicBezTo>
                    <a:pt x="213" y="512"/>
                    <a:pt x="209" y="505"/>
                    <a:pt x="206" y="498"/>
                  </a:cubicBezTo>
                  <a:cubicBezTo>
                    <a:pt x="205" y="497"/>
                    <a:pt x="205" y="497"/>
                    <a:pt x="205" y="496"/>
                  </a:cubicBezTo>
                  <a:cubicBezTo>
                    <a:pt x="206" y="478"/>
                    <a:pt x="205" y="459"/>
                    <a:pt x="207" y="441"/>
                  </a:cubicBezTo>
                  <a:cubicBezTo>
                    <a:pt x="208" y="427"/>
                    <a:pt x="207" y="412"/>
                    <a:pt x="209" y="398"/>
                  </a:cubicBezTo>
                  <a:cubicBezTo>
                    <a:pt x="210" y="388"/>
                    <a:pt x="211" y="377"/>
                    <a:pt x="211" y="367"/>
                  </a:cubicBezTo>
                  <a:cubicBezTo>
                    <a:pt x="211" y="366"/>
                    <a:pt x="209" y="366"/>
                    <a:pt x="209" y="367"/>
                  </a:cubicBezTo>
                  <a:cubicBezTo>
                    <a:pt x="209" y="379"/>
                    <a:pt x="206" y="392"/>
                    <a:pt x="205" y="404"/>
                  </a:cubicBezTo>
                  <a:cubicBezTo>
                    <a:pt x="203" y="416"/>
                    <a:pt x="205" y="428"/>
                    <a:pt x="203" y="441"/>
                  </a:cubicBezTo>
                  <a:cubicBezTo>
                    <a:pt x="202" y="453"/>
                    <a:pt x="202" y="466"/>
                    <a:pt x="202" y="478"/>
                  </a:cubicBezTo>
                  <a:cubicBezTo>
                    <a:pt x="202" y="482"/>
                    <a:pt x="202" y="486"/>
                    <a:pt x="202" y="490"/>
                  </a:cubicBezTo>
                  <a:cubicBezTo>
                    <a:pt x="196" y="479"/>
                    <a:pt x="191" y="468"/>
                    <a:pt x="186" y="456"/>
                  </a:cubicBezTo>
                  <a:cubicBezTo>
                    <a:pt x="187" y="440"/>
                    <a:pt x="189" y="424"/>
                    <a:pt x="190" y="408"/>
                  </a:cubicBezTo>
                  <a:cubicBezTo>
                    <a:pt x="191" y="398"/>
                    <a:pt x="193" y="389"/>
                    <a:pt x="195" y="379"/>
                  </a:cubicBezTo>
                  <a:cubicBezTo>
                    <a:pt x="196" y="369"/>
                    <a:pt x="195" y="359"/>
                    <a:pt x="195" y="349"/>
                  </a:cubicBezTo>
                  <a:cubicBezTo>
                    <a:pt x="195" y="348"/>
                    <a:pt x="193" y="348"/>
                    <a:pt x="193" y="349"/>
                  </a:cubicBezTo>
                  <a:cubicBezTo>
                    <a:pt x="193" y="360"/>
                    <a:pt x="194" y="371"/>
                    <a:pt x="192" y="382"/>
                  </a:cubicBezTo>
                  <a:cubicBezTo>
                    <a:pt x="190" y="391"/>
                    <a:pt x="188" y="399"/>
                    <a:pt x="187" y="408"/>
                  </a:cubicBezTo>
                  <a:cubicBezTo>
                    <a:pt x="186" y="418"/>
                    <a:pt x="186" y="429"/>
                    <a:pt x="184" y="439"/>
                  </a:cubicBezTo>
                  <a:cubicBezTo>
                    <a:pt x="184" y="443"/>
                    <a:pt x="183" y="446"/>
                    <a:pt x="183" y="450"/>
                  </a:cubicBezTo>
                  <a:cubicBezTo>
                    <a:pt x="180" y="443"/>
                    <a:pt x="177" y="436"/>
                    <a:pt x="174" y="430"/>
                  </a:cubicBezTo>
                  <a:cubicBezTo>
                    <a:pt x="174" y="424"/>
                    <a:pt x="175" y="418"/>
                    <a:pt x="176" y="413"/>
                  </a:cubicBezTo>
                  <a:cubicBezTo>
                    <a:pt x="177" y="403"/>
                    <a:pt x="178" y="393"/>
                    <a:pt x="179" y="384"/>
                  </a:cubicBezTo>
                  <a:cubicBezTo>
                    <a:pt x="181" y="362"/>
                    <a:pt x="184" y="341"/>
                    <a:pt x="183" y="319"/>
                  </a:cubicBezTo>
                  <a:cubicBezTo>
                    <a:pt x="183" y="318"/>
                    <a:pt x="181" y="318"/>
                    <a:pt x="181" y="319"/>
                  </a:cubicBezTo>
                  <a:cubicBezTo>
                    <a:pt x="181" y="329"/>
                    <a:pt x="181" y="339"/>
                    <a:pt x="180" y="349"/>
                  </a:cubicBezTo>
                  <a:cubicBezTo>
                    <a:pt x="179" y="359"/>
                    <a:pt x="177" y="369"/>
                    <a:pt x="176" y="380"/>
                  </a:cubicBezTo>
                  <a:cubicBezTo>
                    <a:pt x="175" y="394"/>
                    <a:pt x="172" y="409"/>
                    <a:pt x="171" y="423"/>
                  </a:cubicBezTo>
                  <a:cubicBezTo>
                    <a:pt x="168" y="418"/>
                    <a:pt x="166" y="413"/>
                    <a:pt x="164" y="408"/>
                  </a:cubicBezTo>
                  <a:cubicBezTo>
                    <a:pt x="165" y="401"/>
                    <a:pt x="165" y="394"/>
                    <a:pt x="165" y="387"/>
                  </a:cubicBezTo>
                  <a:cubicBezTo>
                    <a:pt x="167" y="377"/>
                    <a:pt x="167" y="367"/>
                    <a:pt x="168" y="356"/>
                  </a:cubicBezTo>
                  <a:cubicBezTo>
                    <a:pt x="170" y="334"/>
                    <a:pt x="172" y="312"/>
                    <a:pt x="170" y="289"/>
                  </a:cubicBezTo>
                  <a:cubicBezTo>
                    <a:pt x="170" y="288"/>
                    <a:pt x="170" y="288"/>
                    <a:pt x="170" y="289"/>
                  </a:cubicBezTo>
                  <a:cubicBezTo>
                    <a:pt x="168" y="311"/>
                    <a:pt x="168" y="333"/>
                    <a:pt x="165" y="355"/>
                  </a:cubicBezTo>
                  <a:cubicBezTo>
                    <a:pt x="164" y="364"/>
                    <a:pt x="163" y="374"/>
                    <a:pt x="162" y="383"/>
                  </a:cubicBezTo>
                  <a:cubicBezTo>
                    <a:pt x="162" y="389"/>
                    <a:pt x="161" y="394"/>
                    <a:pt x="160" y="399"/>
                  </a:cubicBezTo>
                  <a:cubicBezTo>
                    <a:pt x="160" y="400"/>
                    <a:pt x="160" y="400"/>
                    <a:pt x="160" y="401"/>
                  </a:cubicBezTo>
                  <a:cubicBezTo>
                    <a:pt x="157" y="394"/>
                    <a:pt x="154" y="387"/>
                    <a:pt x="151" y="381"/>
                  </a:cubicBezTo>
                  <a:cubicBezTo>
                    <a:pt x="151" y="376"/>
                    <a:pt x="150" y="371"/>
                    <a:pt x="151" y="366"/>
                  </a:cubicBezTo>
                  <a:cubicBezTo>
                    <a:pt x="152" y="361"/>
                    <a:pt x="152" y="356"/>
                    <a:pt x="152" y="351"/>
                  </a:cubicBezTo>
                  <a:cubicBezTo>
                    <a:pt x="152" y="338"/>
                    <a:pt x="155" y="326"/>
                    <a:pt x="156" y="313"/>
                  </a:cubicBezTo>
                  <a:cubicBezTo>
                    <a:pt x="156" y="312"/>
                    <a:pt x="156" y="312"/>
                    <a:pt x="156" y="311"/>
                  </a:cubicBezTo>
                  <a:cubicBezTo>
                    <a:pt x="158" y="308"/>
                    <a:pt x="161" y="306"/>
                    <a:pt x="163" y="304"/>
                  </a:cubicBezTo>
                  <a:cubicBezTo>
                    <a:pt x="164" y="303"/>
                    <a:pt x="162" y="301"/>
                    <a:pt x="161" y="302"/>
                  </a:cubicBezTo>
                  <a:cubicBezTo>
                    <a:pt x="159" y="303"/>
                    <a:pt x="158" y="305"/>
                    <a:pt x="156" y="306"/>
                  </a:cubicBezTo>
                  <a:cubicBezTo>
                    <a:pt x="158" y="284"/>
                    <a:pt x="160" y="262"/>
                    <a:pt x="159" y="239"/>
                  </a:cubicBezTo>
                  <a:cubicBezTo>
                    <a:pt x="159" y="238"/>
                    <a:pt x="157" y="238"/>
                    <a:pt x="157" y="239"/>
                  </a:cubicBezTo>
                  <a:cubicBezTo>
                    <a:pt x="157" y="252"/>
                    <a:pt x="157" y="264"/>
                    <a:pt x="156" y="277"/>
                  </a:cubicBezTo>
                  <a:cubicBezTo>
                    <a:pt x="155" y="288"/>
                    <a:pt x="154" y="299"/>
                    <a:pt x="153" y="310"/>
                  </a:cubicBezTo>
                  <a:cubicBezTo>
                    <a:pt x="153" y="310"/>
                    <a:pt x="153" y="310"/>
                    <a:pt x="153" y="310"/>
                  </a:cubicBezTo>
                  <a:cubicBezTo>
                    <a:pt x="151" y="313"/>
                    <a:pt x="149" y="316"/>
                    <a:pt x="148" y="319"/>
                  </a:cubicBezTo>
                  <a:cubicBezTo>
                    <a:pt x="145" y="323"/>
                    <a:pt x="141" y="327"/>
                    <a:pt x="140" y="331"/>
                  </a:cubicBezTo>
                  <a:cubicBezTo>
                    <a:pt x="140" y="326"/>
                    <a:pt x="140" y="321"/>
                    <a:pt x="140" y="316"/>
                  </a:cubicBezTo>
                  <a:cubicBezTo>
                    <a:pt x="142" y="303"/>
                    <a:pt x="141" y="290"/>
                    <a:pt x="142" y="277"/>
                  </a:cubicBezTo>
                  <a:cubicBezTo>
                    <a:pt x="144" y="264"/>
                    <a:pt x="145" y="251"/>
                    <a:pt x="146" y="238"/>
                  </a:cubicBezTo>
                  <a:cubicBezTo>
                    <a:pt x="147" y="232"/>
                    <a:pt x="148" y="225"/>
                    <a:pt x="147" y="219"/>
                  </a:cubicBezTo>
                  <a:cubicBezTo>
                    <a:pt x="152" y="217"/>
                    <a:pt x="157" y="215"/>
                    <a:pt x="163" y="213"/>
                  </a:cubicBezTo>
                  <a:cubicBezTo>
                    <a:pt x="170" y="231"/>
                    <a:pt x="178" y="249"/>
                    <a:pt x="185" y="267"/>
                  </a:cubicBezTo>
                  <a:cubicBezTo>
                    <a:pt x="212" y="344"/>
                    <a:pt x="249" y="415"/>
                    <a:pt x="286" y="487"/>
                  </a:cubicBezTo>
                  <a:cubicBezTo>
                    <a:pt x="306" y="528"/>
                    <a:pt x="324" y="570"/>
                    <a:pt x="342" y="611"/>
                  </a:cubicBezTo>
                  <a:cubicBezTo>
                    <a:pt x="359" y="648"/>
                    <a:pt x="375" y="685"/>
                    <a:pt x="392" y="721"/>
                  </a:cubicBezTo>
                  <a:cubicBezTo>
                    <a:pt x="407" y="757"/>
                    <a:pt x="423" y="793"/>
                    <a:pt x="439" y="829"/>
                  </a:cubicBezTo>
                  <a:cubicBezTo>
                    <a:pt x="443" y="838"/>
                    <a:pt x="447" y="848"/>
                    <a:pt x="452" y="857"/>
                  </a:cubicBezTo>
                  <a:cubicBezTo>
                    <a:pt x="453" y="859"/>
                    <a:pt x="453" y="861"/>
                    <a:pt x="454" y="865"/>
                  </a:cubicBezTo>
                  <a:cubicBezTo>
                    <a:pt x="454" y="865"/>
                    <a:pt x="454" y="865"/>
                    <a:pt x="454" y="865"/>
                  </a:cubicBezTo>
                  <a:cubicBezTo>
                    <a:pt x="454" y="861"/>
                    <a:pt x="454" y="862"/>
                    <a:pt x="453" y="861"/>
                  </a:cubicBezTo>
                  <a:cubicBezTo>
                    <a:pt x="452" y="860"/>
                    <a:pt x="450" y="861"/>
                    <a:pt x="451" y="862"/>
                  </a:cubicBezTo>
                  <a:cubicBezTo>
                    <a:pt x="451" y="863"/>
                    <a:pt x="451" y="863"/>
                    <a:pt x="452" y="864"/>
                  </a:cubicBezTo>
                  <a:cubicBezTo>
                    <a:pt x="446" y="864"/>
                    <a:pt x="441" y="864"/>
                    <a:pt x="437" y="866"/>
                  </a:cubicBezTo>
                  <a:cubicBezTo>
                    <a:pt x="437" y="864"/>
                    <a:pt x="436" y="861"/>
                    <a:pt x="436" y="859"/>
                  </a:cubicBezTo>
                  <a:cubicBezTo>
                    <a:pt x="436" y="859"/>
                    <a:pt x="436" y="858"/>
                    <a:pt x="436" y="859"/>
                  </a:cubicBezTo>
                  <a:cubicBezTo>
                    <a:pt x="436" y="861"/>
                    <a:pt x="436" y="864"/>
                    <a:pt x="436" y="866"/>
                  </a:cubicBezTo>
                  <a:cubicBezTo>
                    <a:pt x="431" y="868"/>
                    <a:pt x="427" y="870"/>
                    <a:pt x="423" y="873"/>
                  </a:cubicBezTo>
                  <a:cubicBezTo>
                    <a:pt x="425" y="856"/>
                    <a:pt x="427" y="839"/>
                    <a:pt x="427" y="821"/>
                  </a:cubicBezTo>
                  <a:cubicBezTo>
                    <a:pt x="427" y="820"/>
                    <a:pt x="425" y="820"/>
                    <a:pt x="425" y="821"/>
                  </a:cubicBezTo>
                  <a:cubicBezTo>
                    <a:pt x="425" y="840"/>
                    <a:pt x="421" y="858"/>
                    <a:pt x="418" y="877"/>
                  </a:cubicBezTo>
                  <a:cubicBezTo>
                    <a:pt x="414" y="881"/>
                    <a:pt x="410" y="886"/>
                    <a:pt x="407" y="891"/>
                  </a:cubicBezTo>
                  <a:cubicBezTo>
                    <a:pt x="406" y="891"/>
                    <a:pt x="404" y="891"/>
                    <a:pt x="403" y="890"/>
                  </a:cubicBezTo>
                  <a:moveTo>
                    <a:pt x="417" y="893"/>
                  </a:moveTo>
                  <a:cubicBezTo>
                    <a:pt x="416" y="897"/>
                    <a:pt x="416" y="900"/>
                    <a:pt x="416" y="904"/>
                  </a:cubicBezTo>
                  <a:cubicBezTo>
                    <a:pt x="415" y="903"/>
                    <a:pt x="413" y="902"/>
                    <a:pt x="411" y="900"/>
                  </a:cubicBezTo>
                  <a:cubicBezTo>
                    <a:pt x="413" y="897"/>
                    <a:pt x="415" y="895"/>
                    <a:pt x="417" y="893"/>
                  </a:cubicBezTo>
                  <a:moveTo>
                    <a:pt x="420" y="906"/>
                  </a:moveTo>
                  <a:cubicBezTo>
                    <a:pt x="420" y="906"/>
                    <a:pt x="420" y="906"/>
                    <a:pt x="420" y="906"/>
                  </a:cubicBezTo>
                  <a:cubicBezTo>
                    <a:pt x="420" y="901"/>
                    <a:pt x="420" y="895"/>
                    <a:pt x="421" y="889"/>
                  </a:cubicBezTo>
                  <a:cubicBezTo>
                    <a:pt x="425" y="885"/>
                    <a:pt x="430" y="882"/>
                    <a:pt x="434" y="880"/>
                  </a:cubicBezTo>
                  <a:cubicBezTo>
                    <a:pt x="434" y="880"/>
                    <a:pt x="435" y="880"/>
                    <a:pt x="435" y="880"/>
                  </a:cubicBezTo>
                  <a:cubicBezTo>
                    <a:pt x="434" y="886"/>
                    <a:pt x="432" y="892"/>
                    <a:pt x="431" y="898"/>
                  </a:cubicBezTo>
                  <a:cubicBezTo>
                    <a:pt x="430" y="903"/>
                    <a:pt x="429" y="908"/>
                    <a:pt x="429" y="913"/>
                  </a:cubicBezTo>
                  <a:cubicBezTo>
                    <a:pt x="426" y="911"/>
                    <a:pt x="423" y="909"/>
                    <a:pt x="420" y="906"/>
                  </a:cubicBezTo>
                  <a:moveTo>
                    <a:pt x="433" y="916"/>
                  </a:moveTo>
                  <a:cubicBezTo>
                    <a:pt x="433" y="913"/>
                    <a:pt x="433" y="910"/>
                    <a:pt x="434" y="907"/>
                  </a:cubicBezTo>
                  <a:cubicBezTo>
                    <a:pt x="434" y="898"/>
                    <a:pt x="435" y="888"/>
                    <a:pt x="436" y="879"/>
                  </a:cubicBezTo>
                  <a:cubicBezTo>
                    <a:pt x="441" y="877"/>
                    <a:pt x="447" y="876"/>
                    <a:pt x="453" y="878"/>
                  </a:cubicBezTo>
                  <a:cubicBezTo>
                    <a:pt x="453" y="880"/>
                    <a:pt x="453" y="882"/>
                    <a:pt x="453" y="885"/>
                  </a:cubicBezTo>
                  <a:cubicBezTo>
                    <a:pt x="452" y="894"/>
                    <a:pt x="452" y="903"/>
                    <a:pt x="451" y="913"/>
                  </a:cubicBezTo>
                  <a:cubicBezTo>
                    <a:pt x="450" y="919"/>
                    <a:pt x="449" y="925"/>
                    <a:pt x="448" y="931"/>
                  </a:cubicBezTo>
                  <a:cubicBezTo>
                    <a:pt x="446" y="929"/>
                    <a:pt x="443" y="926"/>
                    <a:pt x="440" y="923"/>
                  </a:cubicBezTo>
                  <a:cubicBezTo>
                    <a:pt x="438" y="921"/>
                    <a:pt x="435" y="918"/>
                    <a:pt x="433" y="916"/>
                  </a:cubicBezTo>
                  <a:moveTo>
                    <a:pt x="521" y="884"/>
                  </a:moveTo>
                  <a:cubicBezTo>
                    <a:pt x="528" y="914"/>
                    <a:pt x="536" y="945"/>
                    <a:pt x="543" y="976"/>
                  </a:cubicBezTo>
                  <a:cubicBezTo>
                    <a:pt x="545" y="983"/>
                    <a:pt x="547" y="991"/>
                    <a:pt x="550" y="998"/>
                  </a:cubicBezTo>
                  <a:cubicBezTo>
                    <a:pt x="555" y="1011"/>
                    <a:pt x="554" y="1012"/>
                    <a:pt x="543" y="1019"/>
                  </a:cubicBezTo>
                  <a:cubicBezTo>
                    <a:pt x="542" y="1020"/>
                    <a:pt x="540" y="1021"/>
                    <a:pt x="538" y="1022"/>
                  </a:cubicBezTo>
                  <a:cubicBezTo>
                    <a:pt x="529" y="1017"/>
                    <a:pt x="522" y="1009"/>
                    <a:pt x="514" y="1001"/>
                  </a:cubicBezTo>
                  <a:cubicBezTo>
                    <a:pt x="514" y="991"/>
                    <a:pt x="512" y="981"/>
                    <a:pt x="512" y="971"/>
                  </a:cubicBezTo>
                  <a:cubicBezTo>
                    <a:pt x="512" y="969"/>
                    <a:pt x="508" y="969"/>
                    <a:pt x="508" y="971"/>
                  </a:cubicBezTo>
                  <a:cubicBezTo>
                    <a:pt x="509" y="979"/>
                    <a:pt x="510" y="988"/>
                    <a:pt x="510" y="996"/>
                  </a:cubicBezTo>
                  <a:cubicBezTo>
                    <a:pt x="509" y="995"/>
                    <a:pt x="508" y="994"/>
                    <a:pt x="507" y="994"/>
                  </a:cubicBezTo>
                  <a:cubicBezTo>
                    <a:pt x="503" y="989"/>
                    <a:pt x="498" y="984"/>
                    <a:pt x="493" y="978"/>
                  </a:cubicBezTo>
                  <a:cubicBezTo>
                    <a:pt x="493" y="977"/>
                    <a:pt x="493" y="976"/>
                    <a:pt x="493" y="975"/>
                  </a:cubicBezTo>
                  <a:cubicBezTo>
                    <a:pt x="493" y="968"/>
                    <a:pt x="494" y="962"/>
                    <a:pt x="495" y="956"/>
                  </a:cubicBezTo>
                  <a:cubicBezTo>
                    <a:pt x="496" y="946"/>
                    <a:pt x="500" y="937"/>
                    <a:pt x="499" y="927"/>
                  </a:cubicBezTo>
                  <a:cubicBezTo>
                    <a:pt x="498" y="927"/>
                    <a:pt x="497" y="927"/>
                    <a:pt x="497" y="927"/>
                  </a:cubicBezTo>
                  <a:cubicBezTo>
                    <a:pt x="496" y="928"/>
                    <a:pt x="496" y="928"/>
                    <a:pt x="496" y="929"/>
                  </a:cubicBezTo>
                  <a:cubicBezTo>
                    <a:pt x="495" y="929"/>
                    <a:pt x="496" y="930"/>
                    <a:pt x="496" y="930"/>
                  </a:cubicBezTo>
                  <a:cubicBezTo>
                    <a:pt x="499" y="928"/>
                    <a:pt x="495" y="941"/>
                    <a:pt x="495" y="943"/>
                  </a:cubicBezTo>
                  <a:cubicBezTo>
                    <a:pt x="494" y="946"/>
                    <a:pt x="493" y="949"/>
                    <a:pt x="493" y="951"/>
                  </a:cubicBezTo>
                  <a:cubicBezTo>
                    <a:pt x="492" y="956"/>
                    <a:pt x="491" y="961"/>
                    <a:pt x="490" y="965"/>
                  </a:cubicBezTo>
                  <a:cubicBezTo>
                    <a:pt x="490" y="968"/>
                    <a:pt x="490" y="971"/>
                    <a:pt x="490" y="975"/>
                  </a:cubicBezTo>
                  <a:cubicBezTo>
                    <a:pt x="487" y="972"/>
                    <a:pt x="484" y="969"/>
                    <a:pt x="481" y="966"/>
                  </a:cubicBezTo>
                  <a:cubicBezTo>
                    <a:pt x="482" y="962"/>
                    <a:pt x="483" y="958"/>
                    <a:pt x="483" y="954"/>
                  </a:cubicBezTo>
                  <a:cubicBezTo>
                    <a:pt x="485" y="937"/>
                    <a:pt x="485" y="920"/>
                    <a:pt x="485" y="903"/>
                  </a:cubicBezTo>
                  <a:cubicBezTo>
                    <a:pt x="485" y="902"/>
                    <a:pt x="483" y="902"/>
                    <a:pt x="483" y="903"/>
                  </a:cubicBezTo>
                  <a:cubicBezTo>
                    <a:pt x="483" y="917"/>
                    <a:pt x="481" y="930"/>
                    <a:pt x="480" y="943"/>
                  </a:cubicBezTo>
                  <a:cubicBezTo>
                    <a:pt x="480" y="950"/>
                    <a:pt x="479" y="956"/>
                    <a:pt x="478" y="962"/>
                  </a:cubicBezTo>
                  <a:cubicBezTo>
                    <a:pt x="475" y="959"/>
                    <a:pt x="472" y="956"/>
                    <a:pt x="470" y="953"/>
                  </a:cubicBezTo>
                  <a:cubicBezTo>
                    <a:pt x="470" y="953"/>
                    <a:pt x="470" y="952"/>
                    <a:pt x="470" y="951"/>
                  </a:cubicBezTo>
                  <a:cubicBezTo>
                    <a:pt x="471" y="944"/>
                    <a:pt x="469" y="936"/>
                    <a:pt x="470" y="929"/>
                  </a:cubicBezTo>
                  <a:cubicBezTo>
                    <a:pt x="470" y="914"/>
                    <a:pt x="471" y="900"/>
                    <a:pt x="471" y="885"/>
                  </a:cubicBezTo>
                  <a:cubicBezTo>
                    <a:pt x="471" y="883"/>
                    <a:pt x="469" y="883"/>
                    <a:pt x="469" y="885"/>
                  </a:cubicBezTo>
                  <a:cubicBezTo>
                    <a:pt x="469" y="896"/>
                    <a:pt x="469" y="908"/>
                    <a:pt x="467" y="919"/>
                  </a:cubicBezTo>
                  <a:cubicBezTo>
                    <a:pt x="467" y="924"/>
                    <a:pt x="466" y="929"/>
                    <a:pt x="466" y="935"/>
                  </a:cubicBezTo>
                  <a:cubicBezTo>
                    <a:pt x="466" y="938"/>
                    <a:pt x="466" y="941"/>
                    <a:pt x="466" y="945"/>
                  </a:cubicBezTo>
                  <a:cubicBezTo>
                    <a:pt x="466" y="945"/>
                    <a:pt x="466" y="947"/>
                    <a:pt x="466" y="949"/>
                  </a:cubicBezTo>
                  <a:cubicBezTo>
                    <a:pt x="461" y="945"/>
                    <a:pt x="457" y="940"/>
                    <a:pt x="452" y="935"/>
                  </a:cubicBezTo>
                  <a:cubicBezTo>
                    <a:pt x="453" y="927"/>
                    <a:pt x="454" y="919"/>
                    <a:pt x="455" y="911"/>
                  </a:cubicBezTo>
                  <a:cubicBezTo>
                    <a:pt x="456" y="901"/>
                    <a:pt x="455" y="891"/>
                    <a:pt x="456" y="881"/>
                  </a:cubicBezTo>
                  <a:cubicBezTo>
                    <a:pt x="456" y="880"/>
                    <a:pt x="456" y="880"/>
                    <a:pt x="456" y="879"/>
                  </a:cubicBezTo>
                  <a:cubicBezTo>
                    <a:pt x="458" y="880"/>
                    <a:pt x="460" y="881"/>
                    <a:pt x="463" y="882"/>
                  </a:cubicBezTo>
                  <a:cubicBezTo>
                    <a:pt x="473" y="886"/>
                    <a:pt x="476" y="884"/>
                    <a:pt x="477" y="873"/>
                  </a:cubicBezTo>
                  <a:cubicBezTo>
                    <a:pt x="478" y="869"/>
                    <a:pt x="478" y="863"/>
                    <a:pt x="480" y="860"/>
                  </a:cubicBezTo>
                  <a:cubicBezTo>
                    <a:pt x="487" y="849"/>
                    <a:pt x="498" y="844"/>
                    <a:pt x="511" y="843"/>
                  </a:cubicBezTo>
                  <a:cubicBezTo>
                    <a:pt x="515" y="857"/>
                    <a:pt x="518" y="870"/>
                    <a:pt x="521" y="884"/>
                  </a:cubicBezTo>
                  <a:moveTo>
                    <a:pt x="358" y="510"/>
                  </a:moveTo>
                  <a:cubicBezTo>
                    <a:pt x="357" y="519"/>
                    <a:pt x="349" y="510"/>
                    <a:pt x="346" y="507"/>
                  </a:cubicBezTo>
                  <a:cubicBezTo>
                    <a:pt x="336" y="496"/>
                    <a:pt x="331" y="479"/>
                    <a:pt x="325" y="465"/>
                  </a:cubicBezTo>
                  <a:cubicBezTo>
                    <a:pt x="321" y="458"/>
                    <a:pt x="319" y="450"/>
                    <a:pt x="316" y="443"/>
                  </a:cubicBezTo>
                  <a:cubicBezTo>
                    <a:pt x="318" y="442"/>
                    <a:pt x="319" y="442"/>
                    <a:pt x="323" y="444"/>
                  </a:cubicBezTo>
                  <a:cubicBezTo>
                    <a:pt x="326" y="446"/>
                    <a:pt x="329" y="450"/>
                    <a:pt x="331" y="452"/>
                  </a:cubicBezTo>
                  <a:cubicBezTo>
                    <a:pt x="337" y="459"/>
                    <a:pt x="341" y="467"/>
                    <a:pt x="345" y="475"/>
                  </a:cubicBezTo>
                  <a:cubicBezTo>
                    <a:pt x="348" y="482"/>
                    <a:pt x="352" y="489"/>
                    <a:pt x="355" y="496"/>
                  </a:cubicBezTo>
                  <a:cubicBezTo>
                    <a:pt x="356" y="500"/>
                    <a:pt x="359" y="506"/>
                    <a:pt x="358" y="510"/>
                  </a:cubicBezTo>
                  <a:moveTo>
                    <a:pt x="241" y="212"/>
                  </a:moveTo>
                  <a:cubicBezTo>
                    <a:pt x="246" y="225"/>
                    <a:pt x="253" y="238"/>
                    <a:pt x="259" y="251"/>
                  </a:cubicBezTo>
                  <a:cubicBezTo>
                    <a:pt x="268" y="272"/>
                    <a:pt x="277" y="293"/>
                    <a:pt x="286" y="314"/>
                  </a:cubicBezTo>
                  <a:cubicBezTo>
                    <a:pt x="299" y="341"/>
                    <a:pt x="311" y="368"/>
                    <a:pt x="323" y="395"/>
                  </a:cubicBezTo>
                  <a:cubicBezTo>
                    <a:pt x="328" y="407"/>
                    <a:pt x="332" y="420"/>
                    <a:pt x="335" y="432"/>
                  </a:cubicBezTo>
                  <a:cubicBezTo>
                    <a:pt x="340" y="447"/>
                    <a:pt x="345" y="463"/>
                    <a:pt x="350" y="478"/>
                  </a:cubicBezTo>
                  <a:cubicBezTo>
                    <a:pt x="343" y="463"/>
                    <a:pt x="334" y="448"/>
                    <a:pt x="320" y="439"/>
                  </a:cubicBezTo>
                  <a:cubicBezTo>
                    <a:pt x="320" y="438"/>
                    <a:pt x="319" y="438"/>
                    <a:pt x="319" y="439"/>
                  </a:cubicBezTo>
                  <a:cubicBezTo>
                    <a:pt x="318" y="440"/>
                    <a:pt x="317" y="441"/>
                    <a:pt x="316" y="441"/>
                  </a:cubicBezTo>
                  <a:cubicBezTo>
                    <a:pt x="312" y="432"/>
                    <a:pt x="309" y="423"/>
                    <a:pt x="303" y="414"/>
                  </a:cubicBezTo>
                  <a:cubicBezTo>
                    <a:pt x="302" y="413"/>
                    <a:pt x="300" y="414"/>
                    <a:pt x="301" y="416"/>
                  </a:cubicBezTo>
                  <a:cubicBezTo>
                    <a:pt x="307" y="424"/>
                    <a:pt x="310" y="433"/>
                    <a:pt x="313" y="443"/>
                  </a:cubicBezTo>
                  <a:cubicBezTo>
                    <a:pt x="313" y="443"/>
                    <a:pt x="313" y="444"/>
                    <a:pt x="314" y="444"/>
                  </a:cubicBezTo>
                  <a:cubicBezTo>
                    <a:pt x="315" y="446"/>
                    <a:pt x="316" y="449"/>
                    <a:pt x="317" y="452"/>
                  </a:cubicBezTo>
                  <a:cubicBezTo>
                    <a:pt x="321" y="462"/>
                    <a:pt x="326" y="472"/>
                    <a:pt x="331" y="483"/>
                  </a:cubicBezTo>
                  <a:cubicBezTo>
                    <a:pt x="334" y="491"/>
                    <a:pt x="337" y="500"/>
                    <a:pt x="343" y="507"/>
                  </a:cubicBezTo>
                  <a:cubicBezTo>
                    <a:pt x="345" y="510"/>
                    <a:pt x="352" y="519"/>
                    <a:pt x="357" y="518"/>
                  </a:cubicBezTo>
                  <a:cubicBezTo>
                    <a:pt x="361" y="517"/>
                    <a:pt x="362" y="513"/>
                    <a:pt x="362" y="509"/>
                  </a:cubicBezTo>
                  <a:cubicBezTo>
                    <a:pt x="370" y="528"/>
                    <a:pt x="379" y="547"/>
                    <a:pt x="389" y="565"/>
                  </a:cubicBezTo>
                  <a:cubicBezTo>
                    <a:pt x="395" y="576"/>
                    <a:pt x="399" y="587"/>
                    <a:pt x="405" y="598"/>
                  </a:cubicBezTo>
                  <a:cubicBezTo>
                    <a:pt x="411" y="610"/>
                    <a:pt x="417" y="622"/>
                    <a:pt x="424" y="633"/>
                  </a:cubicBezTo>
                  <a:cubicBezTo>
                    <a:pt x="442" y="663"/>
                    <a:pt x="456" y="694"/>
                    <a:pt x="469" y="726"/>
                  </a:cubicBezTo>
                  <a:cubicBezTo>
                    <a:pt x="483" y="760"/>
                    <a:pt x="497" y="793"/>
                    <a:pt x="512" y="827"/>
                  </a:cubicBezTo>
                  <a:cubicBezTo>
                    <a:pt x="494" y="829"/>
                    <a:pt x="478" y="836"/>
                    <a:pt x="466" y="854"/>
                  </a:cubicBezTo>
                  <a:cubicBezTo>
                    <a:pt x="460" y="844"/>
                    <a:pt x="454" y="835"/>
                    <a:pt x="450" y="826"/>
                  </a:cubicBezTo>
                  <a:cubicBezTo>
                    <a:pt x="441" y="808"/>
                    <a:pt x="434" y="788"/>
                    <a:pt x="426" y="769"/>
                  </a:cubicBezTo>
                  <a:cubicBezTo>
                    <a:pt x="398" y="707"/>
                    <a:pt x="370" y="645"/>
                    <a:pt x="342" y="584"/>
                  </a:cubicBezTo>
                  <a:cubicBezTo>
                    <a:pt x="321" y="538"/>
                    <a:pt x="298" y="494"/>
                    <a:pt x="277" y="448"/>
                  </a:cubicBezTo>
                  <a:cubicBezTo>
                    <a:pt x="258" y="410"/>
                    <a:pt x="240" y="372"/>
                    <a:pt x="223" y="333"/>
                  </a:cubicBezTo>
                  <a:cubicBezTo>
                    <a:pt x="213" y="309"/>
                    <a:pt x="204" y="285"/>
                    <a:pt x="195" y="261"/>
                  </a:cubicBezTo>
                  <a:cubicBezTo>
                    <a:pt x="188" y="243"/>
                    <a:pt x="181" y="226"/>
                    <a:pt x="168" y="210"/>
                  </a:cubicBezTo>
                  <a:cubicBezTo>
                    <a:pt x="186" y="200"/>
                    <a:pt x="204" y="191"/>
                    <a:pt x="221" y="182"/>
                  </a:cubicBezTo>
                  <a:cubicBezTo>
                    <a:pt x="235" y="187"/>
                    <a:pt x="236" y="201"/>
                    <a:pt x="241" y="2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a:spLocks noEditPoints="1"/>
            </p:cNvSpPr>
            <p:nvPr/>
          </p:nvSpPr>
          <p:spPr bwMode="auto">
            <a:xfrm>
              <a:off x="1143000" y="1844675"/>
              <a:ext cx="1219200" cy="1700213"/>
            </a:xfrm>
            <a:custGeom>
              <a:avLst/>
              <a:gdLst>
                <a:gd name="T0" fmla="*/ 18 w 325"/>
                <a:gd name="T1" fmla="*/ 161 h 453"/>
                <a:gd name="T2" fmla="*/ 122 w 325"/>
                <a:gd name="T3" fmla="*/ 405 h 453"/>
                <a:gd name="T4" fmla="*/ 137 w 325"/>
                <a:gd name="T5" fmla="*/ 411 h 453"/>
                <a:gd name="T6" fmla="*/ 168 w 325"/>
                <a:gd name="T7" fmla="*/ 427 h 453"/>
                <a:gd name="T8" fmla="*/ 225 w 325"/>
                <a:gd name="T9" fmla="*/ 438 h 453"/>
                <a:gd name="T10" fmla="*/ 241 w 325"/>
                <a:gd name="T11" fmla="*/ 440 h 453"/>
                <a:gd name="T12" fmla="*/ 261 w 325"/>
                <a:gd name="T13" fmla="*/ 432 h 453"/>
                <a:gd name="T14" fmla="*/ 286 w 325"/>
                <a:gd name="T15" fmla="*/ 415 h 453"/>
                <a:gd name="T16" fmla="*/ 241 w 325"/>
                <a:gd name="T17" fmla="*/ 155 h 453"/>
                <a:gd name="T18" fmla="*/ 143 w 325"/>
                <a:gd name="T19" fmla="*/ 12 h 453"/>
                <a:gd name="T20" fmla="*/ 108 w 325"/>
                <a:gd name="T21" fmla="*/ 9 h 453"/>
                <a:gd name="T22" fmla="*/ 28 w 325"/>
                <a:gd name="T23" fmla="*/ 34 h 453"/>
                <a:gd name="T24" fmla="*/ 23 w 325"/>
                <a:gd name="T25" fmla="*/ 133 h 453"/>
                <a:gd name="T26" fmla="*/ 79 w 325"/>
                <a:gd name="T27" fmla="*/ 185 h 453"/>
                <a:gd name="T28" fmla="*/ 96 w 325"/>
                <a:gd name="T29" fmla="*/ 150 h 453"/>
                <a:gd name="T30" fmla="*/ 70 w 325"/>
                <a:gd name="T31" fmla="*/ 252 h 453"/>
                <a:gd name="T32" fmla="*/ 154 w 325"/>
                <a:gd name="T33" fmla="*/ 110 h 453"/>
                <a:gd name="T34" fmla="*/ 128 w 325"/>
                <a:gd name="T35" fmla="*/ 292 h 453"/>
                <a:gd name="T36" fmla="*/ 150 w 325"/>
                <a:gd name="T37" fmla="*/ 346 h 453"/>
                <a:gd name="T38" fmla="*/ 199 w 325"/>
                <a:gd name="T39" fmla="*/ 94 h 453"/>
                <a:gd name="T40" fmla="*/ 162 w 325"/>
                <a:gd name="T41" fmla="*/ 349 h 453"/>
                <a:gd name="T42" fmla="*/ 282 w 325"/>
                <a:gd name="T43" fmla="*/ 371 h 453"/>
                <a:gd name="T44" fmla="*/ 290 w 325"/>
                <a:gd name="T45" fmla="*/ 324 h 453"/>
                <a:gd name="T46" fmla="*/ 271 w 325"/>
                <a:gd name="T47" fmla="*/ 372 h 453"/>
                <a:gd name="T48" fmla="*/ 251 w 325"/>
                <a:gd name="T49" fmla="*/ 416 h 453"/>
                <a:gd name="T50" fmla="*/ 280 w 325"/>
                <a:gd name="T51" fmla="*/ 275 h 453"/>
                <a:gd name="T52" fmla="*/ 248 w 325"/>
                <a:gd name="T53" fmla="*/ 406 h 453"/>
                <a:gd name="T54" fmla="*/ 234 w 325"/>
                <a:gd name="T55" fmla="*/ 413 h 453"/>
                <a:gd name="T56" fmla="*/ 279 w 325"/>
                <a:gd name="T57" fmla="*/ 273 h 453"/>
                <a:gd name="T58" fmla="*/ 214 w 325"/>
                <a:gd name="T59" fmla="*/ 427 h 453"/>
                <a:gd name="T60" fmla="*/ 224 w 325"/>
                <a:gd name="T61" fmla="*/ 369 h 453"/>
                <a:gd name="T62" fmla="*/ 242 w 325"/>
                <a:gd name="T63" fmla="*/ 213 h 453"/>
                <a:gd name="T64" fmla="*/ 202 w 325"/>
                <a:gd name="T65" fmla="*/ 412 h 453"/>
                <a:gd name="T66" fmla="*/ 248 w 325"/>
                <a:gd name="T67" fmla="*/ 198 h 453"/>
                <a:gd name="T68" fmla="*/ 211 w 325"/>
                <a:gd name="T69" fmla="*/ 426 h 453"/>
                <a:gd name="T70" fmla="*/ 219 w 325"/>
                <a:gd name="T71" fmla="*/ 236 h 453"/>
                <a:gd name="T72" fmla="*/ 183 w 325"/>
                <a:gd name="T73" fmla="*/ 421 h 453"/>
                <a:gd name="T74" fmla="*/ 212 w 325"/>
                <a:gd name="T75" fmla="*/ 206 h 453"/>
                <a:gd name="T76" fmla="*/ 216 w 325"/>
                <a:gd name="T77" fmla="*/ 171 h 453"/>
                <a:gd name="T78" fmla="*/ 158 w 325"/>
                <a:gd name="T79" fmla="*/ 401 h 453"/>
                <a:gd name="T80" fmla="*/ 209 w 325"/>
                <a:gd name="T81" fmla="*/ 139 h 453"/>
                <a:gd name="T82" fmla="*/ 190 w 325"/>
                <a:gd name="T83" fmla="*/ 131 h 453"/>
                <a:gd name="T84" fmla="*/ 132 w 325"/>
                <a:gd name="T85" fmla="*/ 393 h 453"/>
                <a:gd name="T86" fmla="*/ 170 w 325"/>
                <a:gd name="T87" fmla="*/ 104 h 453"/>
                <a:gd name="T88" fmla="*/ 117 w 325"/>
                <a:gd name="T89" fmla="*/ 359 h 453"/>
                <a:gd name="T90" fmla="*/ 172 w 325"/>
                <a:gd name="T91" fmla="*/ 55 h 453"/>
                <a:gd name="T92" fmla="*/ 134 w 325"/>
                <a:gd name="T93" fmla="*/ 191 h 453"/>
                <a:gd name="T94" fmla="*/ 121 w 325"/>
                <a:gd name="T95" fmla="*/ 175 h 453"/>
                <a:gd name="T96" fmla="*/ 118 w 325"/>
                <a:gd name="T97" fmla="*/ 174 h 453"/>
                <a:gd name="T98" fmla="*/ 87 w 325"/>
                <a:gd name="T99" fmla="*/ 283 h 453"/>
                <a:gd name="T100" fmla="*/ 138 w 325"/>
                <a:gd name="T101" fmla="*/ 34 h 453"/>
                <a:gd name="T102" fmla="*/ 108 w 325"/>
                <a:gd name="T103" fmla="*/ 162 h 453"/>
                <a:gd name="T104" fmla="*/ 88 w 325"/>
                <a:gd name="T105" fmla="*/ 222 h 453"/>
                <a:gd name="T106" fmla="*/ 98 w 325"/>
                <a:gd name="T107" fmla="*/ 72 h 453"/>
                <a:gd name="T108" fmla="*/ 92 w 325"/>
                <a:gd name="T109" fmla="*/ 28 h 453"/>
                <a:gd name="T110" fmla="*/ 71 w 325"/>
                <a:gd name="T111" fmla="*/ 105 h 453"/>
                <a:gd name="T112" fmla="*/ 59 w 325"/>
                <a:gd name="T113" fmla="*/ 231 h 453"/>
                <a:gd name="T114" fmla="*/ 48 w 325"/>
                <a:gd name="T115" fmla="*/ 43 h 453"/>
                <a:gd name="T116" fmla="*/ 38 w 325"/>
                <a:gd name="T117" fmla="*/ 7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453">
                  <a:moveTo>
                    <a:pt x="28" y="34"/>
                  </a:moveTo>
                  <a:cubicBezTo>
                    <a:pt x="22" y="34"/>
                    <a:pt x="20" y="37"/>
                    <a:pt x="18" y="42"/>
                  </a:cubicBezTo>
                  <a:cubicBezTo>
                    <a:pt x="27" y="56"/>
                    <a:pt x="29" y="68"/>
                    <a:pt x="23" y="80"/>
                  </a:cubicBezTo>
                  <a:cubicBezTo>
                    <a:pt x="16" y="94"/>
                    <a:pt x="8" y="108"/>
                    <a:pt x="0" y="121"/>
                  </a:cubicBezTo>
                  <a:cubicBezTo>
                    <a:pt x="6" y="134"/>
                    <a:pt x="12" y="147"/>
                    <a:pt x="18" y="160"/>
                  </a:cubicBezTo>
                  <a:cubicBezTo>
                    <a:pt x="18" y="160"/>
                    <a:pt x="18" y="161"/>
                    <a:pt x="18" y="161"/>
                  </a:cubicBezTo>
                  <a:cubicBezTo>
                    <a:pt x="17" y="162"/>
                    <a:pt x="18" y="163"/>
                    <a:pt x="19" y="163"/>
                  </a:cubicBezTo>
                  <a:cubicBezTo>
                    <a:pt x="33" y="196"/>
                    <a:pt x="46" y="231"/>
                    <a:pt x="62" y="264"/>
                  </a:cubicBezTo>
                  <a:cubicBezTo>
                    <a:pt x="84" y="308"/>
                    <a:pt x="102" y="355"/>
                    <a:pt x="121" y="402"/>
                  </a:cubicBezTo>
                  <a:cubicBezTo>
                    <a:pt x="121" y="401"/>
                    <a:pt x="120" y="401"/>
                    <a:pt x="120" y="402"/>
                  </a:cubicBezTo>
                  <a:cubicBezTo>
                    <a:pt x="120" y="403"/>
                    <a:pt x="120" y="403"/>
                    <a:pt x="121" y="404"/>
                  </a:cubicBezTo>
                  <a:cubicBezTo>
                    <a:pt x="121" y="404"/>
                    <a:pt x="121" y="405"/>
                    <a:pt x="122" y="405"/>
                  </a:cubicBezTo>
                  <a:cubicBezTo>
                    <a:pt x="122" y="405"/>
                    <a:pt x="122" y="404"/>
                    <a:pt x="123" y="404"/>
                  </a:cubicBezTo>
                  <a:cubicBezTo>
                    <a:pt x="123" y="406"/>
                    <a:pt x="124" y="407"/>
                    <a:pt x="125" y="409"/>
                  </a:cubicBezTo>
                  <a:cubicBezTo>
                    <a:pt x="127" y="409"/>
                    <a:pt x="130" y="410"/>
                    <a:pt x="134" y="410"/>
                  </a:cubicBezTo>
                  <a:cubicBezTo>
                    <a:pt x="132" y="418"/>
                    <a:pt x="131" y="426"/>
                    <a:pt x="130" y="434"/>
                  </a:cubicBezTo>
                  <a:cubicBezTo>
                    <a:pt x="130" y="435"/>
                    <a:pt x="132" y="436"/>
                    <a:pt x="132" y="434"/>
                  </a:cubicBezTo>
                  <a:cubicBezTo>
                    <a:pt x="134" y="427"/>
                    <a:pt x="135" y="419"/>
                    <a:pt x="137" y="411"/>
                  </a:cubicBezTo>
                  <a:cubicBezTo>
                    <a:pt x="139" y="411"/>
                    <a:pt x="141" y="412"/>
                    <a:pt x="142" y="412"/>
                  </a:cubicBezTo>
                  <a:cubicBezTo>
                    <a:pt x="146" y="412"/>
                    <a:pt x="149" y="413"/>
                    <a:pt x="152" y="414"/>
                  </a:cubicBezTo>
                  <a:cubicBezTo>
                    <a:pt x="152" y="421"/>
                    <a:pt x="151" y="428"/>
                    <a:pt x="152" y="434"/>
                  </a:cubicBezTo>
                  <a:cubicBezTo>
                    <a:pt x="152" y="435"/>
                    <a:pt x="154" y="435"/>
                    <a:pt x="154" y="434"/>
                  </a:cubicBezTo>
                  <a:cubicBezTo>
                    <a:pt x="155" y="428"/>
                    <a:pt x="155" y="422"/>
                    <a:pt x="156" y="416"/>
                  </a:cubicBezTo>
                  <a:cubicBezTo>
                    <a:pt x="161" y="418"/>
                    <a:pt x="165" y="422"/>
                    <a:pt x="168" y="427"/>
                  </a:cubicBezTo>
                  <a:cubicBezTo>
                    <a:pt x="168" y="429"/>
                    <a:pt x="168" y="430"/>
                    <a:pt x="168" y="432"/>
                  </a:cubicBezTo>
                  <a:cubicBezTo>
                    <a:pt x="168" y="434"/>
                    <a:pt x="170" y="434"/>
                    <a:pt x="170" y="432"/>
                  </a:cubicBezTo>
                  <a:cubicBezTo>
                    <a:pt x="170" y="432"/>
                    <a:pt x="170" y="432"/>
                    <a:pt x="170" y="432"/>
                  </a:cubicBezTo>
                  <a:cubicBezTo>
                    <a:pt x="171" y="433"/>
                    <a:pt x="171" y="434"/>
                    <a:pt x="172" y="435"/>
                  </a:cubicBezTo>
                  <a:cubicBezTo>
                    <a:pt x="175" y="447"/>
                    <a:pt x="187" y="453"/>
                    <a:pt x="198" y="449"/>
                  </a:cubicBezTo>
                  <a:cubicBezTo>
                    <a:pt x="207" y="446"/>
                    <a:pt x="216" y="442"/>
                    <a:pt x="225" y="438"/>
                  </a:cubicBezTo>
                  <a:cubicBezTo>
                    <a:pt x="225" y="438"/>
                    <a:pt x="226" y="437"/>
                    <a:pt x="227" y="437"/>
                  </a:cubicBezTo>
                  <a:cubicBezTo>
                    <a:pt x="227" y="437"/>
                    <a:pt x="227" y="437"/>
                    <a:pt x="227" y="437"/>
                  </a:cubicBezTo>
                  <a:cubicBezTo>
                    <a:pt x="227" y="440"/>
                    <a:pt x="230" y="440"/>
                    <a:pt x="231" y="438"/>
                  </a:cubicBezTo>
                  <a:cubicBezTo>
                    <a:pt x="231" y="437"/>
                    <a:pt x="232" y="436"/>
                    <a:pt x="232" y="435"/>
                  </a:cubicBezTo>
                  <a:cubicBezTo>
                    <a:pt x="236" y="433"/>
                    <a:pt x="239" y="432"/>
                    <a:pt x="243" y="430"/>
                  </a:cubicBezTo>
                  <a:cubicBezTo>
                    <a:pt x="242" y="433"/>
                    <a:pt x="241" y="436"/>
                    <a:pt x="241" y="440"/>
                  </a:cubicBezTo>
                  <a:cubicBezTo>
                    <a:pt x="242" y="441"/>
                    <a:pt x="244" y="442"/>
                    <a:pt x="245" y="441"/>
                  </a:cubicBezTo>
                  <a:cubicBezTo>
                    <a:pt x="248" y="437"/>
                    <a:pt x="249" y="432"/>
                    <a:pt x="249" y="428"/>
                  </a:cubicBezTo>
                  <a:cubicBezTo>
                    <a:pt x="252" y="427"/>
                    <a:pt x="255" y="426"/>
                    <a:pt x="258" y="426"/>
                  </a:cubicBezTo>
                  <a:cubicBezTo>
                    <a:pt x="258" y="428"/>
                    <a:pt x="257" y="430"/>
                    <a:pt x="257" y="432"/>
                  </a:cubicBezTo>
                  <a:cubicBezTo>
                    <a:pt x="257" y="432"/>
                    <a:pt x="257" y="432"/>
                    <a:pt x="257" y="432"/>
                  </a:cubicBezTo>
                  <a:cubicBezTo>
                    <a:pt x="257" y="432"/>
                    <a:pt x="260" y="434"/>
                    <a:pt x="261" y="432"/>
                  </a:cubicBezTo>
                  <a:cubicBezTo>
                    <a:pt x="261" y="432"/>
                    <a:pt x="261" y="432"/>
                    <a:pt x="261" y="431"/>
                  </a:cubicBezTo>
                  <a:cubicBezTo>
                    <a:pt x="261" y="431"/>
                    <a:pt x="261" y="430"/>
                    <a:pt x="262" y="429"/>
                  </a:cubicBezTo>
                  <a:cubicBezTo>
                    <a:pt x="262" y="428"/>
                    <a:pt x="262" y="427"/>
                    <a:pt x="261" y="427"/>
                  </a:cubicBezTo>
                  <a:cubicBezTo>
                    <a:pt x="261" y="426"/>
                    <a:pt x="262" y="426"/>
                    <a:pt x="262" y="425"/>
                  </a:cubicBezTo>
                  <a:cubicBezTo>
                    <a:pt x="266" y="425"/>
                    <a:pt x="270" y="424"/>
                    <a:pt x="274" y="425"/>
                  </a:cubicBezTo>
                  <a:cubicBezTo>
                    <a:pt x="281" y="425"/>
                    <a:pt x="285" y="421"/>
                    <a:pt x="286" y="415"/>
                  </a:cubicBezTo>
                  <a:cubicBezTo>
                    <a:pt x="288" y="407"/>
                    <a:pt x="290" y="398"/>
                    <a:pt x="290" y="390"/>
                  </a:cubicBezTo>
                  <a:cubicBezTo>
                    <a:pt x="290" y="373"/>
                    <a:pt x="295" y="359"/>
                    <a:pt x="312" y="349"/>
                  </a:cubicBezTo>
                  <a:cubicBezTo>
                    <a:pt x="323" y="342"/>
                    <a:pt x="325" y="334"/>
                    <a:pt x="319" y="322"/>
                  </a:cubicBezTo>
                  <a:cubicBezTo>
                    <a:pt x="314" y="313"/>
                    <a:pt x="307" y="305"/>
                    <a:pt x="303" y="295"/>
                  </a:cubicBezTo>
                  <a:cubicBezTo>
                    <a:pt x="290" y="267"/>
                    <a:pt x="276" y="238"/>
                    <a:pt x="264" y="209"/>
                  </a:cubicBezTo>
                  <a:cubicBezTo>
                    <a:pt x="257" y="191"/>
                    <a:pt x="252" y="171"/>
                    <a:pt x="241" y="155"/>
                  </a:cubicBezTo>
                  <a:cubicBezTo>
                    <a:pt x="230" y="138"/>
                    <a:pt x="223" y="120"/>
                    <a:pt x="215" y="102"/>
                  </a:cubicBezTo>
                  <a:cubicBezTo>
                    <a:pt x="215" y="102"/>
                    <a:pt x="215" y="102"/>
                    <a:pt x="215" y="102"/>
                  </a:cubicBezTo>
                  <a:cubicBezTo>
                    <a:pt x="215" y="102"/>
                    <a:pt x="214" y="101"/>
                    <a:pt x="214" y="101"/>
                  </a:cubicBezTo>
                  <a:cubicBezTo>
                    <a:pt x="208" y="85"/>
                    <a:pt x="202" y="69"/>
                    <a:pt x="196" y="53"/>
                  </a:cubicBezTo>
                  <a:cubicBezTo>
                    <a:pt x="193" y="43"/>
                    <a:pt x="187" y="35"/>
                    <a:pt x="177" y="35"/>
                  </a:cubicBezTo>
                  <a:cubicBezTo>
                    <a:pt x="160" y="34"/>
                    <a:pt x="151" y="24"/>
                    <a:pt x="143" y="12"/>
                  </a:cubicBezTo>
                  <a:cubicBezTo>
                    <a:pt x="142" y="10"/>
                    <a:pt x="141" y="8"/>
                    <a:pt x="140" y="6"/>
                  </a:cubicBezTo>
                  <a:cubicBezTo>
                    <a:pt x="137" y="2"/>
                    <a:pt x="134" y="0"/>
                    <a:pt x="129" y="2"/>
                  </a:cubicBezTo>
                  <a:cubicBezTo>
                    <a:pt x="123" y="4"/>
                    <a:pt x="116" y="6"/>
                    <a:pt x="110" y="8"/>
                  </a:cubicBezTo>
                  <a:cubicBezTo>
                    <a:pt x="110" y="8"/>
                    <a:pt x="110" y="8"/>
                    <a:pt x="110" y="8"/>
                  </a:cubicBezTo>
                  <a:cubicBezTo>
                    <a:pt x="109" y="7"/>
                    <a:pt x="109" y="7"/>
                    <a:pt x="108" y="8"/>
                  </a:cubicBezTo>
                  <a:cubicBezTo>
                    <a:pt x="108" y="8"/>
                    <a:pt x="108" y="9"/>
                    <a:pt x="108" y="9"/>
                  </a:cubicBezTo>
                  <a:cubicBezTo>
                    <a:pt x="100" y="12"/>
                    <a:pt x="91" y="14"/>
                    <a:pt x="83" y="17"/>
                  </a:cubicBezTo>
                  <a:cubicBezTo>
                    <a:pt x="83" y="13"/>
                    <a:pt x="84" y="8"/>
                    <a:pt x="84" y="4"/>
                  </a:cubicBezTo>
                  <a:cubicBezTo>
                    <a:pt x="84" y="3"/>
                    <a:pt x="82" y="3"/>
                    <a:pt x="82" y="4"/>
                  </a:cubicBezTo>
                  <a:cubicBezTo>
                    <a:pt x="82" y="9"/>
                    <a:pt x="81" y="13"/>
                    <a:pt x="81" y="18"/>
                  </a:cubicBezTo>
                  <a:cubicBezTo>
                    <a:pt x="66" y="23"/>
                    <a:pt x="51" y="27"/>
                    <a:pt x="37" y="32"/>
                  </a:cubicBezTo>
                  <a:cubicBezTo>
                    <a:pt x="34" y="33"/>
                    <a:pt x="31" y="34"/>
                    <a:pt x="28" y="34"/>
                  </a:cubicBezTo>
                  <a:moveTo>
                    <a:pt x="17" y="134"/>
                  </a:moveTo>
                  <a:cubicBezTo>
                    <a:pt x="16" y="131"/>
                    <a:pt x="15" y="129"/>
                    <a:pt x="13" y="125"/>
                  </a:cubicBezTo>
                  <a:cubicBezTo>
                    <a:pt x="16" y="120"/>
                    <a:pt x="20" y="116"/>
                    <a:pt x="23" y="110"/>
                  </a:cubicBezTo>
                  <a:cubicBezTo>
                    <a:pt x="27" y="103"/>
                    <a:pt x="31" y="95"/>
                    <a:pt x="34" y="87"/>
                  </a:cubicBezTo>
                  <a:cubicBezTo>
                    <a:pt x="33" y="92"/>
                    <a:pt x="31" y="97"/>
                    <a:pt x="30" y="102"/>
                  </a:cubicBezTo>
                  <a:cubicBezTo>
                    <a:pt x="27" y="112"/>
                    <a:pt x="25" y="123"/>
                    <a:pt x="23" y="133"/>
                  </a:cubicBezTo>
                  <a:cubicBezTo>
                    <a:pt x="22" y="136"/>
                    <a:pt x="22" y="139"/>
                    <a:pt x="21" y="142"/>
                  </a:cubicBezTo>
                  <a:cubicBezTo>
                    <a:pt x="20" y="140"/>
                    <a:pt x="19" y="137"/>
                    <a:pt x="17" y="134"/>
                  </a:cubicBezTo>
                  <a:moveTo>
                    <a:pt x="70" y="252"/>
                  </a:moveTo>
                  <a:cubicBezTo>
                    <a:pt x="71" y="252"/>
                    <a:pt x="72" y="253"/>
                    <a:pt x="72" y="252"/>
                  </a:cubicBezTo>
                  <a:cubicBezTo>
                    <a:pt x="73" y="242"/>
                    <a:pt x="73" y="231"/>
                    <a:pt x="74" y="221"/>
                  </a:cubicBezTo>
                  <a:cubicBezTo>
                    <a:pt x="75" y="209"/>
                    <a:pt x="77" y="197"/>
                    <a:pt x="79" y="185"/>
                  </a:cubicBezTo>
                  <a:cubicBezTo>
                    <a:pt x="83" y="165"/>
                    <a:pt x="85" y="145"/>
                    <a:pt x="91" y="125"/>
                  </a:cubicBezTo>
                  <a:cubicBezTo>
                    <a:pt x="95" y="107"/>
                    <a:pt x="99" y="88"/>
                    <a:pt x="101" y="70"/>
                  </a:cubicBezTo>
                  <a:cubicBezTo>
                    <a:pt x="103" y="55"/>
                    <a:pt x="108" y="39"/>
                    <a:pt x="109" y="24"/>
                  </a:cubicBezTo>
                  <a:cubicBezTo>
                    <a:pt x="112" y="23"/>
                    <a:pt x="115" y="22"/>
                    <a:pt x="118" y="21"/>
                  </a:cubicBezTo>
                  <a:cubicBezTo>
                    <a:pt x="116" y="41"/>
                    <a:pt x="111" y="61"/>
                    <a:pt x="108" y="81"/>
                  </a:cubicBezTo>
                  <a:cubicBezTo>
                    <a:pt x="104" y="104"/>
                    <a:pt x="100" y="127"/>
                    <a:pt x="96" y="150"/>
                  </a:cubicBezTo>
                  <a:cubicBezTo>
                    <a:pt x="93" y="172"/>
                    <a:pt x="89" y="194"/>
                    <a:pt x="85" y="216"/>
                  </a:cubicBezTo>
                  <a:cubicBezTo>
                    <a:pt x="84" y="225"/>
                    <a:pt x="82" y="235"/>
                    <a:pt x="81" y="245"/>
                  </a:cubicBezTo>
                  <a:cubicBezTo>
                    <a:pt x="80" y="251"/>
                    <a:pt x="78" y="257"/>
                    <a:pt x="78" y="264"/>
                  </a:cubicBezTo>
                  <a:cubicBezTo>
                    <a:pt x="77" y="265"/>
                    <a:pt x="77" y="266"/>
                    <a:pt x="78" y="268"/>
                  </a:cubicBezTo>
                  <a:cubicBezTo>
                    <a:pt x="77" y="266"/>
                    <a:pt x="76" y="265"/>
                    <a:pt x="76" y="264"/>
                  </a:cubicBezTo>
                  <a:cubicBezTo>
                    <a:pt x="74" y="260"/>
                    <a:pt x="72" y="256"/>
                    <a:pt x="70" y="252"/>
                  </a:cubicBezTo>
                  <a:moveTo>
                    <a:pt x="110" y="343"/>
                  </a:moveTo>
                  <a:cubicBezTo>
                    <a:pt x="110" y="343"/>
                    <a:pt x="111" y="343"/>
                    <a:pt x="111" y="342"/>
                  </a:cubicBezTo>
                  <a:cubicBezTo>
                    <a:pt x="111" y="329"/>
                    <a:pt x="111" y="315"/>
                    <a:pt x="113" y="302"/>
                  </a:cubicBezTo>
                  <a:cubicBezTo>
                    <a:pt x="115" y="288"/>
                    <a:pt x="118" y="275"/>
                    <a:pt x="121" y="261"/>
                  </a:cubicBezTo>
                  <a:cubicBezTo>
                    <a:pt x="126" y="236"/>
                    <a:pt x="133" y="210"/>
                    <a:pt x="139" y="184"/>
                  </a:cubicBezTo>
                  <a:cubicBezTo>
                    <a:pt x="145" y="160"/>
                    <a:pt x="150" y="135"/>
                    <a:pt x="154" y="110"/>
                  </a:cubicBezTo>
                  <a:cubicBezTo>
                    <a:pt x="157" y="90"/>
                    <a:pt x="163" y="71"/>
                    <a:pt x="164" y="51"/>
                  </a:cubicBezTo>
                  <a:cubicBezTo>
                    <a:pt x="166" y="52"/>
                    <a:pt x="168" y="53"/>
                    <a:pt x="170" y="54"/>
                  </a:cubicBezTo>
                  <a:cubicBezTo>
                    <a:pt x="170" y="54"/>
                    <a:pt x="170" y="54"/>
                    <a:pt x="170" y="54"/>
                  </a:cubicBezTo>
                  <a:cubicBezTo>
                    <a:pt x="169" y="81"/>
                    <a:pt x="163" y="108"/>
                    <a:pt x="157" y="135"/>
                  </a:cubicBezTo>
                  <a:cubicBezTo>
                    <a:pt x="151" y="161"/>
                    <a:pt x="148" y="188"/>
                    <a:pt x="143" y="214"/>
                  </a:cubicBezTo>
                  <a:cubicBezTo>
                    <a:pt x="138" y="240"/>
                    <a:pt x="134" y="266"/>
                    <a:pt x="128" y="292"/>
                  </a:cubicBezTo>
                  <a:cubicBezTo>
                    <a:pt x="126" y="305"/>
                    <a:pt x="123" y="318"/>
                    <a:pt x="120" y="330"/>
                  </a:cubicBezTo>
                  <a:cubicBezTo>
                    <a:pt x="119" y="338"/>
                    <a:pt x="117" y="346"/>
                    <a:pt x="115" y="354"/>
                  </a:cubicBezTo>
                  <a:cubicBezTo>
                    <a:pt x="113" y="350"/>
                    <a:pt x="112" y="347"/>
                    <a:pt x="110" y="343"/>
                  </a:cubicBezTo>
                  <a:moveTo>
                    <a:pt x="145" y="400"/>
                  </a:moveTo>
                  <a:cubicBezTo>
                    <a:pt x="143" y="400"/>
                    <a:pt x="141" y="401"/>
                    <a:pt x="139" y="401"/>
                  </a:cubicBezTo>
                  <a:cubicBezTo>
                    <a:pt x="143" y="382"/>
                    <a:pt x="146" y="364"/>
                    <a:pt x="150" y="346"/>
                  </a:cubicBezTo>
                  <a:cubicBezTo>
                    <a:pt x="154" y="331"/>
                    <a:pt x="157" y="316"/>
                    <a:pt x="160" y="301"/>
                  </a:cubicBezTo>
                  <a:cubicBezTo>
                    <a:pt x="162" y="287"/>
                    <a:pt x="167" y="274"/>
                    <a:pt x="169" y="261"/>
                  </a:cubicBezTo>
                  <a:cubicBezTo>
                    <a:pt x="173" y="231"/>
                    <a:pt x="178" y="202"/>
                    <a:pt x="184" y="173"/>
                  </a:cubicBezTo>
                  <a:cubicBezTo>
                    <a:pt x="187" y="158"/>
                    <a:pt x="190" y="143"/>
                    <a:pt x="193" y="128"/>
                  </a:cubicBezTo>
                  <a:cubicBezTo>
                    <a:pt x="194" y="120"/>
                    <a:pt x="195" y="112"/>
                    <a:pt x="197" y="104"/>
                  </a:cubicBezTo>
                  <a:cubicBezTo>
                    <a:pt x="198" y="101"/>
                    <a:pt x="199" y="98"/>
                    <a:pt x="199" y="94"/>
                  </a:cubicBezTo>
                  <a:cubicBezTo>
                    <a:pt x="203" y="103"/>
                    <a:pt x="206" y="111"/>
                    <a:pt x="210" y="119"/>
                  </a:cubicBezTo>
                  <a:cubicBezTo>
                    <a:pt x="208" y="127"/>
                    <a:pt x="206" y="135"/>
                    <a:pt x="205" y="143"/>
                  </a:cubicBezTo>
                  <a:cubicBezTo>
                    <a:pt x="203" y="157"/>
                    <a:pt x="199" y="171"/>
                    <a:pt x="196" y="185"/>
                  </a:cubicBezTo>
                  <a:cubicBezTo>
                    <a:pt x="191" y="214"/>
                    <a:pt x="186" y="242"/>
                    <a:pt x="180" y="271"/>
                  </a:cubicBezTo>
                  <a:cubicBezTo>
                    <a:pt x="177" y="284"/>
                    <a:pt x="175" y="298"/>
                    <a:pt x="172" y="311"/>
                  </a:cubicBezTo>
                  <a:cubicBezTo>
                    <a:pt x="169" y="324"/>
                    <a:pt x="164" y="336"/>
                    <a:pt x="162" y="349"/>
                  </a:cubicBezTo>
                  <a:cubicBezTo>
                    <a:pt x="160" y="363"/>
                    <a:pt x="158" y="378"/>
                    <a:pt x="156" y="392"/>
                  </a:cubicBezTo>
                  <a:cubicBezTo>
                    <a:pt x="155" y="395"/>
                    <a:pt x="155" y="397"/>
                    <a:pt x="154" y="400"/>
                  </a:cubicBezTo>
                  <a:cubicBezTo>
                    <a:pt x="151" y="400"/>
                    <a:pt x="148" y="400"/>
                    <a:pt x="145" y="400"/>
                  </a:cubicBezTo>
                  <a:moveTo>
                    <a:pt x="307" y="333"/>
                  </a:moveTo>
                  <a:cubicBezTo>
                    <a:pt x="303" y="338"/>
                    <a:pt x="299" y="342"/>
                    <a:pt x="295" y="344"/>
                  </a:cubicBezTo>
                  <a:cubicBezTo>
                    <a:pt x="285" y="351"/>
                    <a:pt x="282" y="360"/>
                    <a:pt x="282" y="371"/>
                  </a:cubicBezTo>
                  <a:cubicBezTo>
                    <a:pt x="281" y="385"/>
                    <a:pt x="280" y="398"/>
                    <a:pt x="279" y="413"/>
                  </a:cubicBezTo>
                  <a:cubicBezTo>
                    <a:pt x="275" y="413"/>
                    <a:pt x="272" y="413"/>
                    <a:pt x="268" y="414"/>
                  </a:cubicBezTo>
                  <a:cubicBezTo>
                    <a:pt x="271" y="409"/>
                    <a:pt x="272" y="403"/>
                    <a:pt x="273" y="397"/>
                  </a:cubicBezTo>
                  <a:cubicBezTo>
                    <a:pt x="275" y="388"/>
                    <a:pt x="277" y="379"/>
                    <a:pt x="279" y="370"/>
                  </a:cubicBezTo>
                  <a:cubicBezTo>
                    <a:pt x="283" y="355"/>
                    <a:pt x="290" y="340"/>
                    <a:pt x="292" y="324"/>
                  </a:cubicBezTo>
                  <a:cubicBezTo>
                    <a:pt x="292" y="323"/>
                    <a:pt x="290" y="322"/>
                    <a:pt x="290" y="324"/>
                  </a:cubicBezTo>
                  <a:cubicBezTo>
                    <a:pt x="288" y="339"/>
                    <a:pt x="281" y="353"/>
                    <a:pt x="277" y="368"/>
                  </a:cubicBezTo>
                  <a:cubicBezTo>
                    <a:pt x="275" y="375"/>
                    <a:pt x="274" y="383"/>
                    <a:pt x="272" y="390"/>
                  </a:cubicBezTo>
                  <a:cubicBezTo>
                    <a:pt x="270" y="397"/>
                    <a:pt x="269" y="407"/>
                    <a:pt x="266" y="413"/>
                  </a:cubicBezTo>
                  <a:cubicBezTo>
                    <a:pt x="266" y="414"/>
                    <a:pt x="266" y="414"/>
                    <a:pt x="266" y="414"/>
                  </a:cubicBezTo>
                  <a:cubicBezTo>
                    <a:pt x="265" y="414"/>
                    <a:pt x="264" y="414"/>
                    <a:pt x="264" y="414"/>
                  </a:cubicBezTo>
                  <a:cubicBezTo>
                    <a:pt x="266" y="400"/>
                    <a:pt x="269" y="386"/>
                    <a:pt x="271" y="372"/>
                  </a:cubicBezTo>
                  <a:cubicBezTo>
                    <a:pt x="275" y="353"/>
                    <a:pt x="280" y="334"/>
                    <a:pt x="282" y="314"/>
                  </a:cubicBezTo>
                  <a:cubicBezTo>
                    <a:pt x="282" y="313"/>
                    <a:pt x="280" y="313"/>
                    <a:pt x="280" y="314"/>
                  </a:cubicBezTo>
                  <a:cubicBezTo>
                    <a:pt x="278" y="335"/>
                    <a:pt x="271" y="356"/>
                    <a:pt x="267" y="377"/>
                  </a:cubicBezTo>
                  <a:cubicBezTo>
                    <a:pt x="266" y="386"/>
                    <a:pt x="264" y="396"/>
                    <a:pt x="263" y="405"/>
                  </a:cubicBezTo>
                  <a:cubicBezTo>
                    <a:pt x="262" y="408"/>
                    <a:pt x="261" y="411"/>
                    <a:pt x="260" y="415"/>
                  </a:cubicBezTo>
                  <a:cubicBezTo>
                    <a:pt x="257" y="415"/>
                    <a:pt x="254" y="416"/>
                    <a:pt x="251" y="416"/>
                  </a:cubicBezTo>
                  <a:cubicBezTo>
                    <a:pt x="252" y="414"/>
                    <a:pt x="253" y="412"/>
                    <a:pt x="254" y="410"/>
                  </a:cubicBezTo>
                  <a:cubicBezTo>
                    <a:pt x="254" y="410"/>
                    <a:pt x="253" y="409"/>
                    <a:pt x="252" y="409"/>
                  </a:cubicBezTo>
                  <a:cubicBezTo>
                    <a:pt x="252" y="410"/>
                    <a:pt x="251" y="411"/>
                    <a:pt x="251" y="411"/>
                  </a:cubicBezTo>
                  <a:cubicBezTo>
                    <a:pt x="252" y="408"/>
                    <a:pt x="253" y="404"/>
                    <a:pt x="253" y="400"/>
                  </a:cubicBezTo>
                  <a:cubicBezTo>
                    <a:pt x="256" y="386"/>
                    <a:pt x="258" y="372"/>
                    <a:pt x="262" y="358"/>
                  </a:cubicBezTo>
                  <a:cubicBezTo>
                    <a:pt x="269" y="331"/>
                    <a:pt x="273" y="303"/>
                    <a:pt x="280" y="275"/>
                  </a:cubicBezTo>
                  <a:cubicBezTo>
                    <a:pt x="287" y="291"/>
                    <a:pt x="294" y="307"/>
                    <a:pt x="301" y="323"/>
                  </a:cubicBezTo>
                  <a:cubicBezTo>
                    <a:pt x="303" y="326"/>
                    <a:pt x="305" y="329"/>
                    <a:pt x="307" y="333"/>
                  </a:cubicBezTo>
                  <a:moveTo>
                    <a:pt x="279" y="273"/>
                  </a:moveTo>
                  <a:cubicBezTo>
                    <a:pt x="278" y="273"/>
                    <a:pt x="278" y="273"/>
                    <a:pt x="278" y="274"/>
                  </a:cubicBezTo>
                  <a:cubicBezTo>
                    <a:pt x="270" y="303"/>
                    <a:pt x="266" y="333"/>
                    <a:pt x="257" y="363"/>
                  </a:cubicBezTo>
                  <a:cubicBezTo>
                    <a:pt x="253" y="377"/>
                    <a:pt x="252" y="392"/>
                    <a:pt x="248" y="406"/>
                  </a:cubicBezTo>
                  <a:cubicBezTo>
                    <a:pt x="247" y="410"/>
                    <a:pt x="246" y="414"/>
                    <a:pt x="246" y="418"/>
                  </a:cubicBezTo>
                  <a:cubicBezTo>
                    <a:pt x="245" y="418"/>
                    <a:pt x="243" y="418"/>
                    <a:pt x="242" y="418"/>
                  </a:cubicBezTo>
                  <a:cubicBezTo>
                    <a:pt x="240" y="419"/>
                    <a:pt x="238" y="420"/>
                    <a:pt x="235" y="421"/>
                  </a:cubicBezTo>
                  <a:cubicBezTo>
                    <a:pt x="235" y="417"/>
                    <a:pt x="235" y="414"/>
                    <a:pt x="238" y="410"/>
                  </a:cubicBezTo>
                  <a:cubicBezTo>
                    <a:pt x="238" y="410"/>
                    <a:pt x="237" y="409"/>
                    <a:pt x="236" y="409"/>
                  </a:cubicBezTo>
                  <a:cubicBezTo>
                    <a:pt x="235" y="410"/>
                    <a:pt x="235" y="411"/>
                    <a:pt x="234" y="413"/>
                  </a:cubicBezTo>
                  <a:cubicBezTo>
                    <a:pt x="238" y="388"/>
                    <a:pt x="244" y="365"/>
                    <a:pt x="250" y="341"/>
                  </a:cubicBezTo>
                  <a:cubicBezTo>
                    <a:pt x="253" y="325"/>
                    <a:pt x="256" y="309"/>
                    <a:pt x="260" y="293"/>
                  </a:cubicBezTo>
                  <a:cubicBezTo>
                    <a:pt x="261" y="287"/>
                    <a:pt x="262" y="281"/>
                    <a:pt x="263" y="274"/>
                  </a:cubicBezTo>
                  <a:cubicBezTo>
                    <a:pt x="264" y="266"/>
                    <a:pt x="264" y="257"/>
                    <a:pt x="267" y="249"/>
                  </a:cubicBezTo>
                  <a:cubicBezTo>
                    <a:pt x="270" y="255"/>
                    <a:pt x="273" y="261"/>
                    <a:pt x="276" y="267"/>
                  </a:cubicBezTo>
                  <a:cubicBezTo>
                    <a:pt x="277" y="269"/>
                    <a:pt x="278" y="271"/>
                    <a:pt x="279" y="273"/>
                  </a:cubicBezTo>
                  <a:moveTo>
                    <a:pt x="266" y="246"/>
                  </a:moveTo>
                  <a:cubicBezTo>
                    <a:pt x="260" y="259"/>
                    <a:pt x="261" y="275"/>
                    <a:pt x="258" y="289"/>
                  </a:cubicBezTo>
                  <a:cubicBezTo>
                    <a:pt x="254" y="306"/>
                    <a:pt x="250" y="323"/>
                    <a:pt x="246" y="340"/>
                  </a:cubicBezTo>
                  <a:cubicBezTo>
                    <a:pt x="239" y="368"/>
                    <a:pt x="233" y="395"/>
                    <a:pt x="229" y="424"/>
                  </a:cubicBezTo>
                  <a:cubicBezTo>
                    <a:pt x="225" y="425"/>
                    <a:pt x="220" y="427"/>
                    <a:pt x="216" y="429"/>
                  </a:cubicBezTo>
                  <a:cubicBezTo>
                    <a:pt x="216" y="428"/>
                    <a:pt x="215" y="428"/>
                    <a:pt x="214" y="427"/>
                  </a:cubicBezTo>
                  <a:cubicBezTo>
                    <a:pt x="214" y="427"/>
                    <a:pt x="214" y="427"/>
                    <a:pt x="214" y="427"/>
                  </a:cubicBezTo>
                  <a:cubicBezTo>
                    <a:pt x="222" y="422"/>
                    <a:pt x="216" y="413"/>
                    <a:pt x="222" y="407"/>
                  </a:cubicBezTo>
                  <a:cubicBezTo>
                    <a:pt x="222" y="406"/>
                    <a:pt x="221" y="405"/>
                    <a:pt x="220" y="405"/>
                  </a:cubicBezTo>
                  <a:cubicBezTo>
                    <a:pt x="216" y="409"/>
                    <a:pt x="218" y="416"/>
                    <a:pt x="215" y="421"/>
                  </a:cubicBezTo>
                  <a:cubicBezTo>
                    <a:pt x="215" y="412"/>
                    <a:pt x="217" y="402"/>
                    <a:pt x="219" y="394"/>
                  </a:cubicBezTo>
                  <a:cubicBezTo>
                    <a:pt x="220" y="386"/>
                    <a:pt x="223" y="377"/>
                    <a:pt x="224" y="369"/>
                  </a:cubicBezTo>
                  <a:cubicBezTo>
                    <a:pt x="228" y="351"/>
                    <a:pt x="232" y="334"/>
                    <a:pt x="236" y="317"/>
                  </a:cubicBezTo>
                  <a:cubicBezTo>
                    <a:pt x="239" y="299"/>
                    <a:pt x="245" y="281"/>
                    <a:pt x="248" y="263"/>
                  </a:cubicBezTo>
                  <a:cubicBezTo>
                    <a:pt x="251" y="248"/>
                    <a:pt x="252" y="234"/>
                    <a:pt x="255" y="219"/>
                  </a:cubicBezTo>
                  <a:cubicBezTo>
                    <a:pt x="259" y="228"/>
                    <a:pt x="262" y="237"/>
                    <a:pt x="266" y="246"/>
                  </a:cubicBezTo>
                  <a:moveTo>
                    <a:pt x="247" y="194"/>
                  </a:moveTo>
                  <a:cubicBezTo>
                    <a:pt x="244" y="200"/>
                    <a:pt x="244" y="206"/>
                    <a:pt x="242" y="213"/>
                  </a:cubicBezTo>
                  <a:cubicBezTo>
                    <a:pt x="240" y="222"/>
                    <a:pt x="236" y="232"/>
                    <a:pt x="234" y="242"/>
                  </a:cubicBezTo>
                  <a:cubicBezTo>
                    <a:pt x="232" y="251"/>
                    <a:pt x="232" y="261"/>
                    <a:pt x="230" y="270"/>
                  </a:cubicBezTo>
                  <a:cubicBezTo>
                    <a:pt x="228" y="279"/>
                    <a:pt x="225" y="288"/>
                    <a:pt x="223" y="296"/>
                  </a:cubicBezTo>
                  <a:cubicBezTo>
                    <a:pt x="217" y="315"/>
                    <a:pt x="212" y="335"/>
                    <a:pt x="209" y="354"/>
                  </a:cubicBezTo>
                  <a:cubicBezTo>
                    <a:pt x="206" y="373"/>
                    <a:pt x="200" y="392"/>
                    <a:pt x="201" y="412"/>
                  </a:cubicBezTo>
                  <a:cubicBezTo>
                    <a:pt x="202" y="412"/>
                    <a:pt x="202" y="412"/>
                    <a:pt x="202" y="412"/>
                  </a:cubicBezTo>
                  <a:cubicBezTo>
                    <a:pt x="201" y="412"/>
                    <a:pt x="204" y="414"/>
                    <a:pt x="205" y="412"/>
                  </a:cubicBezTo>
                  <a:cubicBezTo>
                    <a:pt x="208" y="373"/>
                    <a:pt x="215" y="335"/>
                    <a:pt x="225" y="297"/>
                  </a:cubicBezTo>
                  <a:cubicBezTo>
                    <a:pt x="227" y="290"/>
                    <a:pt x="230" y="282"/>
                    <a:pt x="232" y="274"/>
                  </a:cubicBezTo>
                  <a:cubicBezTo>
                    <a:pt x="234" y="265"/>
                    <a:pt x="234" y="255"/>
                    <a:pt x="236" y="246"/>
                  </a:cubicBezTo>
                  <a:cubicBezTo>
                    <a:pt x="237" y="237"/>
                    <a:pt x="240" y="229"/>
                    <a:pt x="242" y="220"/>
                  </a:cubicBezTo>
                  <a:cubicBezTo>
                    <a:pt x="244" y="213"/>
                    <a:pt x="245" y="205"/>
                    <a:pt x="248" y="198"/>
                  </a:cubicBezTo>
                  <a:cubicBezTo>
                    <a:pt x="250" y="203"/>
                    <a:pt x="252" y="209"/>
                    <a:pt x="254" y="215"/>
                  </a:cubicBezTo>
                  <a:cubicBezTo>
                    <a:pt x="250" y="232"/>
                    <a:pt x="248" y="249"/>
                    <a:pt x="245" y="266"/>
                  </a:cubicBezTo>
                  <a:cubicBezTo>
                    <a:pt x="241" y="285"/>
                    <a:pt x="235" y="304"/>
                    <a:pt x="231" y="323"/>
                  </a:cubicBezTo>
                  <a:cubicBezTo>
                    <a:pt x="228" y="342"/>
                    <a:pt x="222" y="360"/>
                    <a:pt x="218" y="379"/>
                  </a:cubicBezTo>
                  <a:cubicBezTo>
                    <a:pt x="216" y="388"/>
                    <a:pt x="214" y="397"/>
                    <a:pt x="213" y="407"/>
                  </a:cubicBezTo>
                  <a:cubicBezTo>
                    <a:pt x="212" y="414"/>
                    <a:pt x="210" y="419"/>
                    <a:pt x="211" y="426"/>
                  </a:cubicBezTo>
                  <a:cubicBezTo>
                    <a:pt x="211" y="426"/>
                    <a:pt x="211" y="426"/>
                    <a:pt x="212" y="427"/>
                  </a:cubicBezTo>
                  <a:cubicBezTo>
                    <a:pt x="204" y="425"/>
                    <a:pt x="197" y="430"/>
                    <a:pt x="190" y="429"/>
                  </a:cubicBezTo>
                  <a:cubicBezTo>
                    <a:pt x="189" y="427"/>
                    <a:pt x="187" y="425"/>
                    <a:pt x="185" y="424"/>
                  </a:cubicBezTo>
                  <a:cubicBezTo>
                    <a:pt x="191" y="405"/>
                    <a:pt x="194" y="385"/>
                    <a:pt x="198" y="365"/>
                  </a:cubicBezTo>
                  <a:cubicBezTo>
                    <a:pt x="203" y="344"/>
                    <a:pt x="204" y="321"/>
                    <a:pt x="208" y="299"/>
                  </a:cubicBezTo>
                  <a:cubicBezTo>
                    <a:pt x="212" y="278"/>
                    <a:pt x="215" y="257"/>
                    <a:pt x="219" y="236"/>
                  </a:cubicBezTo>
                  <a:cubicBezTo>
                    <a:pt x="223" y="213"/>
                    <a:pt x="227" y="191"/>
                    <a:pt x="232" y="168"/>
                  </a:cubicBezTo>
                  <a:cubicBezTo>
                    <a:pt x="232" y="167"/>
                    <a:pt x="230" y="166"/>
                    <a:pt x="230" y="168"/>
                  </a:cubicBezTo>
                  <a:cubicBezTo>
                    <a:pt x="225" y="190"/>
                    <a:pt x="221" y="211"/>
                    <a:pt x="216" y="233"/>
                  </a:cubicBezTo>
                  <a:cubicBezTo>
                    <a:pt x="212" y="255"/>
                    <a:pt x="209" y="276"/>
                    <a:pt x="205" y="298"/>
                  </a:cubicBezTo>
                  <a:cubicBezTo>
                    <a:pt x="201" y="319"/>
                    <a:pt x="199" y="341"/>
                    <a:pt x="195" y="363"/>
                  </a:cubicBezTo>
                  <a:cubicBezTo>
                    <a:pt x="191" y="382"/>
                    <a:pt x="186" y="401"/>
                    <a:pt x="183" y="421"/>
                  </a:cubicBezTo>
                  <a:cubicBezTo>
                    <a:pt x="180" y="418"/>
                    <a:pt x="177" y="414"/>
                    <a:pt x="174" y="411"/>
                  </a:cubicBezTo>
                  <a:cubicBezTo>
                    <a:pt x="175" y="405"/>
                    <a:pt x="176" y="400"/>
                    <a:pt x="177" y="394"/>
                  </a:cubicBezTo>
                  <a:cubicBezTo>
                    <a:pt x="178" y="383"/>
                    <a:pt x="179" y="372"/>
                    <a:pt x="181" y="361"/>
                  </a:cubicBezTo>
                  <a:cubicBezTo>
                    <a:pt x="182" y="348"/>
                    <a:pt x="186" y="336"/>
                    <a:pt x="189" y="323"/>
                  </a:cubicBezTo>
                  <a:cubicBezTo>
                    <a:pt x="192" y="310"/>
                    <a:pt x="194" y="296"/>
                    <a:pt x="197" y="283"/>
                  </a:cubicBezTo>
                  <a:cubicBezTo>
                    <a:pt x="201" y="257"/>
                    <a:pt x="207" y="232"/>
                    <a:pt x="212" y="206"/>
                  </a:cubicBezTo>
                  <a:cubicBezTo>
                    <a:pt x="215" y="195"/>
                    <a:pt x="217" y="184"/>
                    <a:pt x="218" y="173"/>
                  </a:cubicBezTo>
                  <a:cubicBezTo>
                    <a:pt x="219" y="163"/>
                    <a:pt x="221" y="154"/>
                    <a:pt x="222" y="144"/>
                  </a:cubicBezTo>
                  <a:cubicBezTo>
                    <a:pt x="226" y="152"/>
                    <a:pt x="230" y="160"/>
                    <a:pt x="235" y="168"/>
                  </a:cubicBezTo>
                  <a:cubicBezTo>
                    <a:pt x="240" y="176"/>
                    <a:pt x="244" y="185"/>
                    <a:pt x="247" y="194"/>
                  </a:cubicBezTo>
                  <a:moveTo>
                    <a:pt x="219" y="140"/>
                  </a:moveTo>
                  <a:cubicBezTo>
                    <a:pt x="219" y="150"/>
                    <a:pt x="217" y="161"/>
                    <a:pt x="216" y="171"/>
                  </a:cubicBezTo>
                  <a:cubicBezTo>
                    <a:pt x="214" y="184"/>
                    <a:pt x="211" y="198"/>
                    <a:pt x="208" y="211"/>
                  </a:cubicBezTo>
                  <a:cubicBezTo>
                    <a:pt x="203" y="237"/>
                    <a:pt x="196" y="263"/>
                    <a:pt x="192" y="290"/>
                  </a:cubicBezTo>
                  <a:cubicBezTo>
                    <a:pt x="188" y="313"/>
                    <a:pt x="180" y="336"/>
                    <a:pt x="177" y="360"/>
                  </a:cubicBezTo>
                  <a:cubicBezTo>
                    <a:pt x="176" y="373"/>
                    <a:pt x="174" y="386"/>
                    <a:pt x="172" y="398"/>
                  </a:cubicBezTo>
                  <a:cubicBezTo>
                    <a:pt x="172" y="402"/>
                    <a:pt x="171" y="405"/>
                    <a:pt x="171" y="408"/>
                  </a:cubicBezTo>
                  <a:cubicBezTo>
                    <a:pt x="167" y="405"/>
                    <a:pt x="163" y="402"/>
                    <a:pt x="158" y="401"/>
                  </a:cubicBezTo>
                  <a:cubicBezTo>
                    <a:pt x="158" y="397"/>
                    <a:pt x="159" y="393"/>
                    <a:pt x="160" y="389"/>
                  </a:cubicBezTo>
                  <a:cubicBezTo>
                    <a:pt x="162" y="377"/>
                    <a:pt x="164" y="365"/>
                    <a:pt x="166" y="352"/>
                  </a:cubicBezTo>
                  <a:cubicBezTo>
                    <a:pt x="167" y="337"/>
                    <a:pt x="173" y="323"/>
                    <a:pt x="176" y="308"/>
                  </a:cubicBezTo>
                  <a:cubicBezTo>
                    <a:pt x="179" y="294"/>
                    <a:pt x="182" y="280"/>
                    <a:pt x="184" y="266"/>
                  </a:cubicBezTo>
                  <a:cubicBezTo>
                    <a:pt x="190" y="238"/>
                    <a:pt x="195" y="209"/>
                    <a:pt x="200" y="180"/>
                  </a:cubicBezTo>
                  <a:cubicBezTo>
                    <a:pt x="203" y="166"/>
                    <a:pt x="207" y="153"/>
                    <a:pt x="209" y="139"/>
                  </a:cubicBezTo>
                  <a:cubicBezTo>
                    <a:pt x="209" y="134"/>
                    <a:pt x="210" y="128"/>
                    <a:pt x="211" y="123"/>
                  </a:cubicBezTo>
                  <a:cubicBezTo>
                    <a:pt x="214" y="129"/>
                    <a:pt x="217" y="135"/>
                    <a:pt x="219" y="140"/>
                  </a:cubicBezTo>
                  <a:moveTo>
                    <a:pt x="196" y="86"/>
                  </a:moveTo>
                  <a:cubicBezTo>
                    <a:pt x="197" y="88"/>
                    <a:pt x="197" y="89"/>
                    <a:pt x="198" y="91"/>
                  </a:cubicBezTo>
                  <a:cubicBezTo>
                    <a:pt x="197" y="97"/>
                    <a:pt x="195" y="103"/>
                    <a:pt x="193" y="108"/>
                  </a:cubicBezTo>
                  <a:cubicBezTo>
                    <a:pt x="192" y="116"/>
                    <a:pt x="191" y="124"/>
                    <a:pt x="190" y="131"/>
                  </a:cubicBezTo>
                  <a:cubicBezTo>
                    <a:pt x="187" y="146"/>
                    <a:pt x="184" y="161"/>
                    <a:pt x="180" y="176"/>
                  </a:cubicBezTo>
                  <a:cubicBezTo>
                    <a:pt x="174" y="203"/>
                    <a:pt x="168" y="230"/>
                    <a:pt x="165" y="258"/>
                  </a:cubicBezTo>
                  <a:cubicBezTo>
                    <a:pt x="163" y="273"/>
                    <a:pt x="158" y="288"/>
                    <a:pt x="155" y="303"/>
                  </a:cubicBezTo>
                  <a:cubicBezTo>
                    <a:pt x="152" y="318"/>
                    <a:pt x="149" y="332"/>
                    <a:pt x="146" y="347"/>
                  </a:cubicBezTo>
                  <a:cubicBezTo>
                    <a:pt x="142" y="364"/>
                    <a:pt x="139" y="382"/>
                    <a:pt x="135" y="400"/>
                  </a:cubicBezTo>
                  <a:cubicBezTo>
                    <a:pt x="134" y="399"/>
                    <a:pt x="133" y="397"/>
                    <a:pt x="132" y="393"/>
                  </a:cubicBezTo>
                  <a:cubicBezTo>
                    <a:pt x="134" y="386"/>
                    <a:pt x="134" y="377"/>
                    <a:pt x="135" y="371"/>
                  </a:cubicBezTo>
                  <a:cubicBezTo>
                    <a:pt x="141" y="342"/>
                    <a:pt x="150" y="313"/>
                    <a:pt x="156" y="284"/>
                  </a:cubicBezTo>
                  <a:cubicBezTo>
                    <a:pt x="158" y="270"/>
                    <a:pt x="159" y="257"/>
                    <a:pt x="160" y="243"/>
                  </a:cubicBezTo>
                  <a:cubicBezTo>
                    <a:pt x="162" y="228"/>
                    <a:pt x="164" y="213"/>
                    <a:pt x="166" y="198"/>
                  </a:cubicBezTo>
                  <a:cubicBezTo>
                    <a:pt x="169" y="167"/>
                    <a:pt x="172" y="135"/>
                    <a:pt x="172" y="104"/>
                  </a:cubicBezTo>
                  <a:cubicBezTo>
                    <a:pt x="172" y="103"/>
                    <a:pt x="170" y="103"/>
                    <a:pt x="170" y="104"/>
                  </a:cubicBezTo>
                  <a:cubicBezTo>
                    <a:pt x="169" y="132"/>
                    <a:pt x="166" y="161"/>
                    <a:pt x="164" y="189"/>
                  </a:cubicBezTo>
                  <a:cubicBezTo>
                    <a:pt x="161" y="217"/>
                    <a:pt x="158" y="246"/>
                    <a:pt x="154" y="274"/>
                  </a:cubicBezTo>
                  <a:cubicBezTo>
                    <a:pt x="150" y="302"/>
                    <a:pt x="142" y="329"/>
                    <a:pt x="135" y="356"/>
                  </a:cubicBezTo>
                  <a:cubicBezTo>
                    <a:pt x="133" y="364"/>
                    <a:pt x="132" y="372"/>
                    <a:pt x="130" y="380"/>
                  </a:cubicBezTo>
                  <a:cubicBezTo>
                    <a:pt x="130" y="383"/>
                    <a:pt x="130" y="385"/>
                    <a:pt x="129" y="388"/>
                  </a:cubicBezTo>
                  <a:cubicBezTo>
                    <a:pt x="125" y="378"/>
                    <a:pt x="121" y="368"/>
                    <a:pt x="117" y="359"/>
                  </a:cubicBezTo>
                  <a:cubicBezTo>
                    <a:pt x="118" y="356"/>
                    <a:pt x="119" y="353"/>
                    <a:pt x="120" y="351"/>
                  </a:cubicBezTo>
                  <a:cubicBezTo>
                    <a:pt x="122" y="344"/>
                    <a:pt x="122" y="338"/>
                    <a:pt x="124" y="331"/>
                  </a:cubicBezTo>
                  <a:cubicBezTo>
                    <a:pt x="126" y="318"/>
                    <a:pt x="130" y="305"/>
                    <a:pt x="133" y="291"/>
                  </a:cubicBezTo>
                  <a:cubicBezTo>
                    <a:pt x="138" y="265"/>
                    <a:pt x="143" y="238"/>
                    <a:pt x="147" y="212"/>
                  </a:cubicBezTo>
                  <a:cubicBezTo>
                    <a:pt x="152" y="185"/>
                    <a:pt x="156" y="159"/>
                    <a:pt x="161" y="132"/>
                  </a:cubicBezTo>
                  <a:cubicBezTo>
                    <a:pt x="166" y="107"/>
                    <a:pt x="172" y="81"/>
                    <a:pt x="172" y="55"/>
                  </a:cubicBezTo>
                  <a:cubicBezTo>
                    <a:pt x="184" y="62"/>
                    <a:pt x="191" y="74"/>
                    <a:pt x="196" y="86"/>
                  </a:cubicBezTo>
                  <a:moveTo>
                    <a:pt x="159" y="50"/>
                  </a:moveTo>
                  <a:cubicBezTo>
                    <a:pt x="160" y="50"/>
                    <a:pt x="161" y="50"/>
                    <a:pt x="162" y="51"/>
                  </a:cubicBezTo>
                  <a:cubicBezTo>
                    <a:pt x="161" y="61"/>
                    <a:pt x="158" y="75"/>
                    <a:pt x="158" y="77"/>
                  </a:cubicBezTo>
                  <a:cubicBezTo>
                    <a:pt x="156" y="90"/>
                    <a:pt x="153" y="102"/>
                    <a:pt x="151" y="115"/>
                  </a:cubicBezTo>
                  <a:cubicBezTo>
                    <a:pt x="146" y="140"/>
                    <a:pt x="140" y="165"/>
                    <a:pt x="134" y="191"/>
                  </a:cubicBezTo>
                  <a:cubicBezTo>
                    <a:pt x="122" y="238"/>
                    <a:pt x="107" y="287"/>
                    <a:pt x="107" y="336"/>
                  </a:cubicBezTo>
                  <a:cubicBezTo>
                    <a:pt x="104" y="329"/>
                    <a:pt x="101" y="322"/>
                    <a:pt x="98" y="314"/>
                  </a:cubicBezTo>
                  <a:cubicBezTo>
                    <a:pt x="99" y="311"/>
                    <a:pt x="100" y="308"/>
                    <a:pt x="101" y="304"/>
                  </a:cubicBezTo>
                  <a:cubicBezTo>
                    <a:pt x="102" y="299"/>
                    <a:pt x="102" y="294"/>
                    <a:pt x="103" y="289"/>
                  </a:cubicBezTo>
                  <a:cubicBezTo>
                    <a:pt x="104" y="276"/>
                    <a:pt x="107" y="263"/>
                    <a:pt x="109" y="250"/>
                  </a:cubicBezTo>
                  <a:cubicBezTo>
                    <a:pt x="113" y="225"/>
                    <a:pt x="117" y="200"/>
                    <a:pt x="121" y="175"/>
                  </a:cubicBezTo>
                  <a:cubicBezTo>
                    <a:pt x="125" y="151"/>
                    <a:pt x="131" y="128"/>
                    <a:pt x="135" y="105"/>
                  </a:cubicBezTo>
                  <a:cubicBezTo>
                    <a:pt x="139" y="85"/>
                    <a:pt x="141" y="64"/>
                    <a:pt x="147" y="45"/>
                  </a:cubicBezTo>
                  <a:cubicBezTo>
                    <a:pt x="151" y="47"/>
                    <a:pt x="155" y="49"/>
                    <a:pt x="159" y="50"/>
                  </a:cubicBezTo>
                  <a:moveTo>
                    <a:pt x="146" y="44"/>
                  </a:moveTo>
                  <a:cubicBezTo>
                    <a:pt x="139" y="62"/>
                    <a:pt x="137" y="82"/>
                    <a:pt x="134" y="101"/>
                  </a:cubicBezTo>
                  <a:cubicBezTo>
                    <a:pt x="129" y="125"/>
                    <a:pt x="122" y="150"/>
                    <a:pt x="118" y="174"/>
                  </a:cubicBezTo>
                  <a:cubicBezTo>
                    <a:pt x="114" y="199"/>
                    <a:pt x="110" y="224"/>
                    <a:pt x="106" y="249"/>
                  </a:cubicBezTo>
                  <a:cubicBezTo>
                    <a:pt x="104" y="261"/>
                    <a:pt x="101" y="272"/>
                    <a:pt x="100" y="284"/>
                  </a:cubicBezTo>
                  <a:cubicBezTo>
                    <a:pt x="99" y="291"/>
                    <a:pt x="99" y="298"/>
                    <a:pt x="97" y="305"/>
                  </a:cubicBezTo>
                  <a:cubicBezTo>
                    <a:pt x="97" y="307"/>
                    <a:pt x="96" y="309"/>
                    <a:pt x="96" y="310"/>
                  </a:cubicBezTo>
                  <a:cubicBezTo>
                    <a:pt x="93" y="303"/>
                    <a:pt x="90" y="295"/>
                    <a:pt x="86" y="288"/>
                  </a:cubicBezTo>
                  <a:cubicBezTo>
                    <a:pt x="87" y="285"/>
                    <a:pt x="87" y="282"/>
                    <a:pt x="87" y="283"/>
                  </a:cubicBezTo>
                  <a:cubicBezTo>
                    <a:pt x="88" y="278"/>
                    <a:pt x="89" y="272"/>
                    <a:pt x="90" y="267"/>
                  </a:cubicBezTo>
                  <a:cubicBezTo>
                    <a:pt x="92" y="256"/>
                    <a:pt x="94" y="244"/>
                    <a:pt x="96" y="232"/>
                  </a:cubicBezTo>
                  <a:cubicBezTo>
                    <a:pt x="100" y="208"/>
                    <a:pt x="106" y="184"/>
                    <a:pt x="112" y="160"/>
                  </a:cubicBezTo>
                  <a:cubicBezTo>
                    <a:pt x="119" y="136"/>
                    <a:pt x="123" y="113"/>
                    <a:pt x="127" y="89"/>
                  </a:cubicBezTo>
                  <a:cubicBezTo>
                    <a:pt x="130" y="69"/>
                    <a:pt x="133" y="49"/>
                    <a:pt x="134" y="29"/>
                  </a:cubicBezTo>
                  <a:cubicBezTo>
                    <a:pt x="135" y="31"/>
                    <a:pt x="137" y="32"/>
                    <a:pt x="138" y="34"/>
                  </a:cubicBezTo>
                  <a:cubicBezTo>
                    <a:pt x="140" y="38"/>
                    <a:pt x="143" y="41"/>
                    <a:pt x="146" y="44"/>
                  </a:cubicBezTo>
                  <a:moveTo>
                    <a:pt x="130" y="23"/>
                  </a:moveTo>
                  <a:cubicBezTo>
                    <a:pt x="129" y="24"/>
                    <a:pt x="129" y="26"/>
                    <a:pt x="128" y="28"/>
                  </a:cubicBezTo>
                  <a:cubicBezTo>
                    <a:pt x="128" y="29"/>
                    <a:pt x="130" y="29"/>
                    <a:pt x="130" y="28"/>
                  </a:cubicBezTo>
                  <a:cubicBezTo>
                    <a:pt x="131" y="27"/>
                    <a:pt x="131" y="26"/>
                    <a:pt x="132" y="26"/>
                  </a:cubicBezTo>
                  <a:cubicBezTo>
                    <a:pt x="129" y="71"/>
                    <a:pt x="120" y="118"/>
                    <a:pt x="108" y="162"/>
                  </a:cubicBezTo>
                  <a:cubicBezTo>
                    <a:pt x="102" y="185"/>
                    <a:pt x="96" y="208"/>
                    <a:pt x="92" y="231"/>
                  </a:cubicBezTo>
                  <a:cubicBezTo>
                    <a:pt x="89" y="248"/>
                    <a:pt x="85" y="266"/>
                    <a:pt x="84" y="283"/>
                  </a:cubicBezTo>
                  <a:cubicBezTo>
                    <a:pt x="83" y="280"/>
                    <a:pt x="82" y="277"/>
                    <a:pt x="80" y="274"/>
                  </a:cubicBezTo>
                  <a:cubicBezTo>
                    <a:pt x="80" y="274"/>
                    <a:pt x="80" y="274"/>
                    <a:pt x="80" y="273"/>
                  </a:cubicBezTo>
                  <a:cubicBezTo>
                    <a:pt x="82" y="267"/>
                    <a:pt x="82" y="261"/>
                    <a:pt x="83" y="255"/>
                  </a:cubicBezTo>
                  <a:cubicBezTo>
                    <a:pt x="85" y="244"/>
                    <a:pt x="86" y="233"/>
                    <a:pt x="88" y="222"/>
                  </a:cubicBezTo>
                  <a:cubicBezTo>
                    <a:pt x="91" y="199"/>
                    <a:pt x="96" y="176"/>
                    <a:pt x="99" y="153"/>
                  </a:cubicBezTo>
                  <a:cubicBezTo>
                    <a:pt x="102" y="128"/>
                    <a:pt x="107" y="104"/>
                    <a:pt x="110" y="80"/>
                  </a:cubicBezTo>
                  <a:cubicBezTo>
                    <a:pt x="113" y="60"/>
                    <a:pt x="119" y="40"/>
                    <a:pt x="120" y="20"/>
                  </a:cubicBezTo>
                  <a:cubicBezTo>
                    <a:pt x="122" y="20"/>
                    <a:pt x="124" y="19"/>
                    <a:pt x="127" y="18"/>
                  </a:cubicBezTo>
                  <a:cubicBezTo>
                    <a:pt x="128" y="20"/>
                    <a:pt x="129" y="21"/>
                    <a:pt x="130" y="23"/>
                  </a:cubicBezTo>
                  <a:moveTo>
                    <a:pt x="98" y="72"/>
                  </a:moveTo>
                  <a:cubicBezTo>
                    <a:pt x="95" y="92"/>
                    <a:pt x="91" y="111"/>
                    <a:pt x="86" y="131"/>
                  </a:cubicBezTo>
                  <a:cubicBezTo>
                    <a:pt x="81" y="150"/>
                    <a:pt x="79" y="171"/>
                    <a:pt x="75" y="190"/>
                  </a:cubicBezTo>
                  <a:cubicBezTo>
                    <a:pt x="71" y="210"/>
                    <a:pt x="68" y="232"/>
                    <a:pt x="70" y="252"/>
                  </a:cubicBezTo>
                  <a:cubicBezTo>
                    <a:pt x="67" y="246"/>
                    <a:pt x="64" y="241"/>
                    <a:pt x="62" y="236"/>
                  </a:cubicBezTo>
                  <a:cubicBezTo>
                    <a:pt x="65" y="203"/>
                    <a:pt x="71" y="168"/>
                    <a:pt x="77" y="135"/>
                  </a:cubicBezTo>
                  <a:cubicBezTo>
                    <a:pt x="84" y="100"/>
                    <a:pt x="92" y="64"/>
                    <a:pt x="92" y="28"/>
                  </a:cubicBezTo>
                  <a:cubicBezTo>
                    <a:pt x="97" y="27"/>
                    <a:pt x="102" y="26"/>
                    <a:pt x="106" y="24"/>
                  </a:cubicBezTo>
                  <a:cubicBezTo>
                    <a:pt x="104" y="40"/>
                    <a:pt x="100" y="56"/>
                    <a:pt x="98" y="72"/>
                  </a:cubicBezTo>
                  <a:moveTo>
                    <a:pt x="56" y="214"/>
                  </a:moveTo>
                  <a:cubicBezTo>
                    <a:pt x="56" y="216"/>
                    <a:pt x="58" y="216"/>
                    <a:pt x="58" y="214"/>
                  </a:cubicBezTo>
                  <a:cubicBezTo>
                    <a:pt x="59" y="195"/>
                    <a:pt x="60" y="175"/>
                    <a:pt x="63" y="156"/>
                  </a:cubicBezTo>
                  <a:cubicBezTo>
                    <a:pt x="66" y="139"/>
                    <a:pt x="70" y="122"/>
                    <a:pt x="71" y="105"/>
                  </a:cubicBezTo>
                  <a:cubicBezTo>
                    <a:pt x="73" y="86"/>
                    <a:pt x="77" y="69"/>
                    <a:pt x="79" y="51"/>
                  </a:cubicBezTo>
                  <a:cubicBezTo>
                    <a:pt x="80" y="44"/>
                    <a:pt x="81" y="38"/>
                    <a:pt x="81" y="31"/>
                  </a:cubicBezTo>
                  <a:cubicBezTo>
                    <a:pt x="84" y="30"/>
                    <a:pt x="87" y="29"/>
                    <a:pt x="90" y="29"/>
                  </a:cubicBezTo>
                  <a:cubicBezTo>
                    <a:pt x="89" y="69"/>
                    <a:pt x="79" y="108"/>
                    <a:pt x="72" y="148"/>
                  </a:cubicBezTo>
                  <a:cubicBezTo>
                    <a:pt x="68" y="167"/>
                    <a:pt x="65" y="187"/>
                    <a:pt x="62" y="207"/>
                  </a:cubicBezTo>
                  <a:cubicBezTo>
                    <a:pt x="61" y="215"/>
                    <a:pt x="60" y="223"/>
                    <a:pt x="59" y="231"/>
                  </a:cubicBezTo>
                  <a:cubicBezTo>
                    <a:pt x="57" y="228"/>
                    <a:pt x="56" y="225"/>
                    <a:pt x="54" y="221"/>
                  </a:cubicBezTo>
                  <a:cubicBezTo>
                    <a:pt x="43" y="197"/>
                    <a:pt x="33" y="172"/>
                    <a:pt x="23" y="148"/>
                  </a:cubicBezTo>
                  <a:cubicBezTo>
                    <a:pt x="24" y="141"/>
                    <a:pt x="26" y="135"/>
                    <a:pt x="27" y="129"/>
                  </a:cubicBezTo>
                  <a:cubicBezTo>
                    <a:pt x="29" y="117"/>
                    <a:pt x="32" y="107"/>
                    <a:pt x="35" y="96"/>
                  </a:cubicBezTo>
                  <a:cubicBezTo>
                    <a:pt x="38" y="86"/>
                    <a:pt x="41" y="76"/>
                    <a:pt x="43" y="66"/>
                  </a:cubicBezTo>
                  <a:cubicBezTo>
                    <a:pt x="44" y="59"/>
                    <a:pt x="48" y="51"/>
                    <a:pt x="48" y="43"/>
                  </a:cubicBezTo>
                  <a:cubicBezTo>
                    <a:pt x="58" y="38"/>
                    <a:pt x="68" y="35"/>
                    <a:pt x="79" y="32"/>
                  </a:cubicBezTo>
                  <a:cubicBezTo>
                    <a:pt x="75" y="56"/>
                    <a:pt x="70" y="80"/>
                    <a:pt x="68" y="105"/>
                  </a:cubicBezTo>
                  <a:cubicBezTo>
                    <a:pt x="65" y="141"/>
                    <a:pt x="55" y="177"/>
                    <a:pt x="56" y="214"/>
                  </a:cubicBezTo>
                  <a:moveTo>
                    <a:pt x="46" y="44"/>
                  </a:moveTo>
                  <a:cubicBezTo>
                    <a:pt x="44" y="53"/>
                    <a:pt x="41" y="62"/>
                    <a:pt x="39" y="71"/>
                  </a:cubicBezTo>
                  <a:cubicBezTo>
                    <a:pt x="39" y="72"/>
                    <a:pt x="38" y="73"/>
                    <a:pt x="38" y="74"/>
                  </a:cubicBezTo>
                  <a:cubicBezTo>
                    <a:pt x="38" y="66"/>
                    <a:pt x="38" y="58"/>
                    <a:pt x="38" y="49"/>
                  </a:cubicBezTo>
                  <a:cubicBezTo>
                    <a:pt x="40" y="47"/>
                    <a:pt x="43" y="45"/>
                    <a:pt x="46"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a:spLocks noEditPoints="1"/>
            </p:cNvSpPr>
            <p:nvPr/>
          </p:nvSpPr>
          <p:spPr bwMode="auto">
            <a:xfrm>
              <a:off x="2441575" y="5233987"/>
              <a:ext cx="404813" cy="365125"/>
            </a:xfrm>
            <a:custGeom>
              <a:avLst/>
              <a:gdLst>
                <a:gd name="T0" fmla="*/ 12 w 108"/>
                <a:gd name="T1" fmla="*/ 31 h 97"/>
                <a:gd name="T2" fmla="*/ 5 w 108"/>
                <a:gd name="T3" fmla="*/ 53 h 97"/>
                <a:gd name="T4" fmla="*/ 27 w 108"/>
                <a:gd name="T5" fmla="*/ 90 h 97"/>
                <a:gd name="T6" fmla="*/ 84 w 108"/>
                <a:gd name="T7" fmla="*/ 86 h 97"/>
                <a:gd name="T8" fmla="*/ 107 w 108"/>
                <a:gd name="T9" fmla="*/ 50 h 97"/>
                <a:gd name="T10" fmla="*/ 94 w 108"/>
                <a:gd name="T11" fmla="*/ 17 h 97"/>
                <a:gd name="T12" fmla="*/ 12 w 108"/>
                <a:gd name="T13" fmla="*/ 31 h 97"/>
                <a:gd name="T14" fmla="*/ 75 w 108"/>
                <a:gd name="T15" fmla="*/ 25 h 97"/>
                <a:gd name="T16" fmla="*/ 91 w 108"/>
                <a:gd name="T17" fmla="*/ 47 h 97"/>
                <a:gd name="T18" fmla="*/ 76 w 108"/>
                <a:gd name="T19" fmla="*/ 70 h 97"/>
                <a:gd name="T20" fmla="*/ 48 w 108"/>
                <a:gd name="T21" fmla="*/ 78 h 97"/>
                <a:gd name="T22" fmla="*/ 39 w 108"/>
                <a:gd name="T23" fmla="*/ 77 h 97"/>
                <a:gd name="T24" fmla="*/ 19 w 108"/>
                <a:gd name="T25" fmla="*/ 49 h 97"/>
                <a:gd name="T26" fmla="*/ 40 w 108"/>
                <a:gd name="T27" fmla="*/ 24 h 97"/>
                <a:gd name="T28" fmla="*/ 75 w 108"/>
                <a:gd name="T29"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97">
                  <a:moveTo>
                    <a:pt x="12" y="31"/>
                  </a:moveTo>
                  <a:cubicBezTo>
                    <a:pt x="9" y="38"/>
                    <a:pt x="8" y="46"/>
                    <a:pt x="5" y="53"/>
                  </a:cubicBezTo>
                  <a:cubicBezTo>
                    <a:pt x="0" y="68"/>
                    <a:pt x="8" y="84"/>
                    <a:pt x="27" y="90"/>
                  </a:cubicBezTo>
                  <a:cubicBezTo>
                    <a:pt x="47" y="97"/>
                    <a:pt x="65" y="94"/>
                    <a:pt x="84" y="86"/>
                  </a:cubicBezTo>
                  <a:cubicBezTo>
                    <a:pt x="100" y="79"/>
                    <a:pt x="108" y="67"/>
                    <a:pt x="107" y="50"/>
                  </a:cubicBezTo>
                  <a:cubicBezTo>
                    <a:pt x="107" y="37"/>
                    <a:pt x="104" y="26"/>
                    <a:pt x="94" y="17"/>
                  </a:cubicBezTo>
                  <a:cubicBezTo>
                    <a:pt x="73" y="0"/>
                    <a:pt x="28" y="0"/>
                    <a:pt x="12" y="31"/>
                  </a:cubicBezTo>
                  <a:moveTo>
                    <a:pt x="75" y="25"/>
                  </a:moveTo>
                  <a:cubicBezTo>
                    <a:pt x="85" y="29"/>
                    <a:pt x="90" y="36"/>
                    <a:pt x="91" y="47"/>
                  </a:cubicBezTo>
                  <a:cubicBezTo>
                    <a:pt x="91" y="59"/>
                    <a:pt x="87" y="65"/>
                    <a:pt x="76" y="70"/>
                  </a:cubicBezTo>
                  <a:cubicBezTo>
                    <a:pt x="67" y="74"/>
                    <a:pt x="58" y="79"/>
                    <a:pt x="48" y="78"/>
                  </a:cubicBezTo>
                  <a:cubicBezTo>
                    <a:pt x="45" y="77"/>
                    <a:pt x="42" y="77"/>
                    <a:pt x="39" y="77"/>
                  </a:cubicBezTo>
                  <a:cubicBezTo>
                    <a:pt x="22" y="75"/>
                    <a:pt x="15" y="66"/>
                    <a:pt x="19" y="49"/>
                  </a:cubicBezTo>
                  <a:cubicBezTo>
                    <a:pt x="22" y="37"/>
                    <a:pt x="29" y="29"/>
                    <a:pt x="40" y="24"/>
                  </a:cubicBezTo>
                  <a:cubicBezTo>
                    <a:pt x="51" y="20"/>
                    <a:pt x="63" y="19"/>
                    <a:pt x="7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2895600" y="1668462"/>
              <a:ext cx="33338" cy="434975"/>
            </a:xfrm>
            <a:custGeom>
              <a:avLst/>
              <a:gdLst>
                <a:gd name="T0" fmla="*/ 7 w 9"/>
                <a:gd name="T1" fmla="*/ 1 h 116"/>
                <a:gd name="T2" fmla="*/ 3 w 9"/>
                <a:gd name="T3" fmla="*/ 31 h 116"/>
                <a:gd name="T4" fmla="*/ 2 w 9"/>
                <a:gd name="T5" fmla="*/ 57 h 116"/>
                <a:gd name="T6" fmla="*/ 3 w 9"/>
                <a:gd name="T7" fmla="*/ 114 h 116"/>
                <a:gd name="T8" fmla="*/ 5 w 9"/>
                <a:gd name="T9" fmla="*/ 114 h 116"/>
                <a:gd name="T10" fmla="*/ 5 w 9"/>
                <a:gd name="T11" fmla="*/ 114 h 116"/>
                <a:gd name="T12" fmla="*/ 3 w 9"/>
                <a:gd name="T13" fmla="*/ 86 h 116"/>
                <a:gd name="T14" fmla="*/ 5 w 9"/>
                <a:gd name="T15" fmla="*/ 57 h 116"/>
                <a:gd name="T16" fmla="*/ 7 w 9"/>
                <a:gd name="T17" fmla="*/ 25 h 116"/>
                <a:gd name="T18" fmla="*/ 9 w 9"/>
                <a:gd name="T19" fmla="*/ 1 h 116"/>
                <a:gd name="T20" fmla="*/ 7 w 9"/>
                <a:gd name="T21"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6">
                  <a:moveTo>
                    <a:pt x="7" y="1"/>
                  </a:moveTo>
                  <a:cubicBezTo>
                    <a:pt x="7" y="11"/>
                    <a:pt x="5" y="21"/>
                    <a:pt x="3" y="31"/>
                  </a:cubicBezTo>
                  <a:cubicBezTo>
                    <a:pt x="2" y="40"/>
                    <a:pt x="2" y="48"/>
                    <a:pt x="2" y="57"/>
                  </a:cubicBezTo>
                  <a:cubicBezTo>
                    <a:pt x="0" y="77"/>
                    <a:pt x="0" y="95"/>
                    <a:pt x="3" y="114"/>
                  </a:cubicBezTo>
                  <a:cubicBezTo>
                    <a:pt x="3" y="116"/>
                    <a:pt x="5" y="116"/>
                    <a:pt x="5" y="114"/>
                  </a:cubicBezTo>
                  <a:cubicBezTo>
                    <a:pt x="5" y="114"/>
                    <a:pt x="5" y="114"/>
                    <a:pt x="5" y="114"/>
                  </a:cubicBezTo>
                  <a:cubicBezTo>
                    <a:pt x="5" y="105"/>
                    <a:pt x="4" y="95"/>
                    <a:pt x="3" y="86"/>
                  </a:cubicBezTo>
                  <a:cubicBezTo>
                    <a:pt x="3" y="76"/>
                    <a:pt x="4" y="67"/>
                    <a:pt x="5" y="57"/>
                  </a:cubicBezTo>
                  <a:cubicBezTo>
                    <a:pt x="5" y="46"/>
                    <a:pt x="5" y="36"/>
                    <a:pt x="7" y="25"/>
                  </a:cubicBezTo>
                  <a:cubicBezTo>
                    <a:pt x="8" y="17"/>
                    <a:pt x="9" y="9"/>
                    <a:pt x="9" y="1"/>
                  </a:cubicBezTo>
                  <a:cubicBezTo>
                    <a:pt x="8" y="0"/>
                    <a:pt x="8" y="0"/>
                    <a:pt x="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306387" y="3992562"/>
              <a:ext cx="168275" cy="407988"/>
            </a:xfrm>
            <a:custGeom>
              <a:avLst/>
              <a:gdLst>
                <a:gd name="T0" fmla="*/ 40 w 45"/>
                <a:gd name="T1" fmla="*/ 106 h 109"/>
                <a:gd name="T2" fmla="*/ 41 w 45"/>
                <a:gd name="T3" fmla="*/ 108 h 109"/>
                <a:gd name="T4" fmla="*/ 43 w 45"/>
                <a:gd name="T5" fmla="*/ 108 h 109"/>
                <a:gd name="T6" fmla="*/ 39 w 45"/>
                <a:gd name="T7" fmla="*/ 94 h 109"/>
                <a:gd name="T8" fmla="*/ 28 w 45"/>
                <a:gd name="T9" fmla="*/ 62 h 109"/>
                <a:gd name="T10" fmla="*/ 3 w 45"/>
                <a:gd name="T11" fmla="*/ 1 h 109"/>
                <a:gd name="T12" fmla="*/ 1 w 45"/>
                <a:gd name="T13" fmla="*/ 3 h 109"/>
                <a:gd name="T14" fmla="*/ 25 w 45"/>
                <a:gd name="T15" fmla="*/ 61 h 109"/>
                <a:gd name="T16" fmla="*/ 33 w 45"/>
                <a:gd name="T17" fmla="*/ 86 h 109"/>
                <a:gd name="T18" fmla="*/ 37 w 45"/>
                <a:gd name="T19" fmla="*/ 95 h 109"/>
                <a:gd name="T20" fmla="*/ 40 w 45"/>
                <a:gd name="T21" fmla="*/ 106 h 109"/>
                <a:gd name="T22" fmla="*/ 40 w 45"/>
                <a:gd name="T23"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109">
                  <a:moveTo>
                    <a:pt x="40" y="106"/>
                  </a:moveTo>
                  <a:cubicBezTo>
                    <a:pt x="40" y="107"/>
                    <a:pt x="41" y="107"/>
                    <a:pt x="41" y="108"/>
                  </a:cubicBezTo>
                  <a:cubicBezTo>
                    <a:pt x="41" y="109"/>
                    <a:pt x="42" y="108"/>
                    <a:pt x="43" y="108"/>
                  </a:cubicBezTo>
                  <a:cubicBezTo>
                    <a:pt x="45" y="103"/>
                    <a:pt x="42" y="98"/>
                    <a:pt x="39" y="94"/>
                  </a:cubicBezTo>
                  <a:cubicBezTo>
                    <a:pt x="34" y="84"/>
                    <a:pt x="31" y="73"/>
                    <a:pt x="28" y="62"/>
                  </a:cubicBezTo>
                  <a:cubicBezTo>
                    <a:pt x="21" y="41"/>
                    <a:pt x="13" y="21"/>
                    <a:pt x="3" y="1"/>
                  </a:cubicBezTo>
                  <a:cubicBezTo>
                    <a:pt x="2" y="0"/>
                    <a:pt x="0" y="1"/>
                    <a:pt x="1" y="3"/>
                  </a:cubicBezTo>
                  <a:cubicBezTo>
                    <a:pt x="10" y="21"/>
                    <a:pt x="18" y="41"/>
                    <a:pt x="25" y="61"/>
                  </a:cubicBezTo>
                  <a:cubicBezTo>
                    <a:pt x="27" y="69"/>
                    <a:pt x="30" y="78"/>
                    <a:pt x="33" y="86"/>
                  </a:cubicBezTo>
                  <a:cubicBezTo>
                    <a:pt x="34" y="89"/>
                    <a:pt x="35" y="92"/>
                    <a:pt x="37" y="95"/>
                  </a:cubicBezTo>
                  <a:cubicBezTo>
                    <a:pt x="38" y="97"/>
                    <a:pt x="41" y="106"/>
                    <a:pt x="40" y="106"/>
                  </a:cubicBezTo>
                  <a:cubicBezTo>
                    <a:pt x="40" y="105"/>
                    <a:pt x="39" y="106"/>
                    <a:pt x="40" y="10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549275" y="4322762"/>
              <a:ext cx="0" cy="317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 y="4059237"/>
              <a:ext cx="100013" cy="288925"/>
            </a:xfrm>
            <a:custGeom>
              <a:avLst/>
              <a:gdLst>
                <a:gd name="T0" fmla="*/ 23 w 27"/>
                <a:gd name="T1" fmla="*/ 76 h 77"/>
                <a:gd name="T2" fmla="*/ 24 w 27"/>
                <a:gd name="T3" fmla="*/ 76 h 77"/>
                <a:gd name="T4" fmla="*/ 25 w 27"/>
                <a:gd name="T5" fmla="*/ 77 h 77"/>
                <a:gd name="T6" fmla="*/ 27 w 27"/>
                <a:gd name="T7" fmla="*/ 75 h 77"/>
                <a:gd name="T8" fmla="*/ 3 w 27"/>
                <a:gd name="T9" fmla="*/ 1 h 77"/>
                <a:gd name="T10" fmla="*/ 1 w 27"/>
                <a:gd name="T11" fmla="*/ 3 h 77"/>
                <a:gd name="T12" fmla="*/ 16 w 27"/>
                <a:gd name="T13" fmla="*/ 42 h 77"/>
                <a:gd name="T14" fmla="*/ 20 w 27"/>
                <a:gd name="T15" fmla="*/ 62 h 77"/>
                <a:gd name="T16" fmla="*/ 21 w 27"/>
                <a:gd name="T17" fmla="*/ 71 h 77"/>
                <a:gd name="T18" fmla="*/ 23 w 27"/>
                <a:gd name="T19" fmla="*/ 74 h 77"/>
                <a:gd name="T20" fmla="*/ 23 w 27"/>
                <a:gd name="T21" fmla="*/ 74 h 77"/>
                <a:gd name="T22" fmla="*/ 23 w 27"/>
                <a:gd name="T23"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7">
                  <a:moveTo>
                    <a:pt x="23" y="76"/>
                  </a:moveTo>
                  <a:cubicBezTo>
                    <a:pt x="23" y="76"/>
                    <a:pt x="24" y="76"/>
                    <a:pt x="24" y="76"/>
                  </a:cubicBezTo>
                  <a:cubicBezTo>
                    <a:pt x="24" y="77"/>
                    <a:pt x="25" y="77"/>
                    <a:pt x="25" y="77"/>
                  </a:cubicBezTo>
                  <a:cubicBezTo>
                    <a:pt x="26" y="77"/>
                    <a:pt x="27" y="76"/>
                    <a:pt x="27" y="75"/>
                  </a:cubicBezTo>
                  <a:cubicBezTo>
                    <a:pt x="18" y="51"/>
                    <a:pt x="20" y="23"/>
                    <a:pt x="3" y="1"/>
                  </a:cubicBezTo>
                  <a:cubicBezTo>
                    <a:pt x="2" y="0"/>
                    <a:pt x="0" y="1"/>
                    <a:pt x="1" y="3"/>
                  </a:cubicBezTo>
                  <a:cubicBezTo>
                    <a:pt x="10" y="14"/>
                    <a:pt x="14" y="28"/>
                    <a:pt x="16" y="42"/>
                  </a:cubicBezTo>
                  <a:cubicBezTo>
                    <a:pt x="17" y="49"/>
                    <a:pt x="18" y="55"/>
                    <a:pt x="20" y="62"/>
                  </a:cubicBezTo>
                  <a:cubicBezTo>
                    <a:pt x="20" y="65"/>
                    <a:pt x="20" y="68"/>
                    <a:pt x="21" y="71"/>
                  </a:cubicBezTo>
                  <a:cubicBezTo>
                    <a:pt x="22" y="71"/>
                    <a:pt x="23" y="73"/>
                    <a:pt x="23" y="74"/>
                  </a:cubicBezTo>
                  <a:cubicBezTo>
                    <a:pt x="23" y="74"/>
                    <a:pt x="23" y="74"/>
                    <a:pt x="23" y="74"/>
                  </a:cubicBezTo>
                  <a:cubicBezTo>
                    <a:pt x="23" y="75"/>
                    <a:pt x="23" y="75"/>
                    <a:pt x="23"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542925" y="3976687"/>
              <a:ext cx="119063" cy="365125"/>
            </a:xfrm>
            <a:custGeom>
              <a:avLst/>
              <a:gdLst>
                <a:gd name="T0" fmla="*/ 15 w 32"/>
                <a:gd name="T1" fmla="*/ 51 h 97"/>
                <a:gd name="T2" fmla="*/ 22 w 32"/>
                <a:gd name="T3" fmla="*/ 69 h 97"/>
                <a:gd name="T4" fmla="*/ 26 w 32"/>
                <a:gd name="T5" fmla="*/ 85 h 97"/>
                <a:gd name="T6" fmla="*/ 30 w 32"/>
                <a:gd name="T7" fmla="*/ 96 h 97"/>
                <a:gd name="T8" fmla="*/ 31 w 32"/>
                <a:gd name="T9" fmla="*/ 96 h 97"/>
                <a:gd name="T10" fmla="*/ 31 w 32"/>
                <a:gd name="T11" fmla="*/ 91 h 97"/>
                <a:gd name="T12" fmla="*/ 27 w 32"/>
                <a:gd name="T13" fmla="*/ 77 h 97"/>
                <a:gd name="T14" fmla="*/ 18 w 32"/>
                <a:gd name="T15" fmla="*/ 53 h 97"/>
                <a:gd name="T16" fmla="*/ 12 w 32"/>
                <a:gd name="T17" fmla="*/ 27 h 97"/>
                <a:gd name="T18" fmla="*/ 2 w 32"/>
                <a:gd name="T19" fmla="*/ 2 h 97"/>
                <a:gd name="T20" fmla="*/ 0 w 32"/>
                <a:gd name="T21" fmla="*/ 2 h 97"/>
                <a:gd name="T22" fmla="*/ 9 w 32"/>
                <a:gd name="T23" fmla="*/ 27 h 97"/>
                <a:gd name="T24" fmla="*/ 15 w 32"/>
                <a:gd name="T25" fmla="*/ 5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97">
                  <a:moveTo>
                    <a:pt x="15" y="51"/>
                  </a:moveTo>
                  <a:cubicBezTo>
                    <a:pt x="17" y="57"/>
                    <a:pt x="19" y="63"/>
                    <a:pt x="22" y="69"/>
                  </a:cubicBezTo>
                  <a:cubicBezTo>
                    <a:pt x="24" y="75"/>
                    <a:pt x="24" y="80"/>
                    <a:pt x="26" y="85"/>
                  </a:cubicBezTo>
                  <a:cubicBezTo>
                    <a:pt x="27" y="89"/>
                    <a:pt x="30" y="92"/>
                    <a:pt x="30" y="96"/>
                  </a:cubicBezTo>
                  <a:cubicBezTo>
                    <a:pt x="31" y="97"/>
                    <a:pt x="31" y="97"/>
                    <a:pt x="31" y="96"/>
                  </a:cubicBezTo>
                  <a:cubicBezTo>
                    <a:pt x="32" y="93"/>
                    <a:pt x="32" y="94"/>
                    <a:pt x="31" y="91"/>
                  </a:cubicBezTo>
                  <a:cubicBezTo>
                    <a:pt x="30" y="86"/>
                    <a:pt x="28" y="82"/>
                    <a:pt x="27" y="77"/>
                  </a:cubicBezTo>
                  <a:cubicBezTo>
                    <a:pt x="25" y="69"/>
                    <a:pt x="21" y="62"/>
                    <a:pt x="18" y="53"/>
                  </a:cubicBezTo>
                  <a:cubicBezTo>
                    <a:pt x="16" y="44"/>
                    <a:pt x="14" y="35"/>
                    <a:pt x="12" y="27"/>
                  </a:cubicBezTo>
                  <a:cubicBezTo>
                    <a:pt x="9" y="18"/>
                    <a:pt x="4" y="11"/>
                    <a:pt x="2" y="2"/>
                  </a:cubicBezTo>
                  <a:cubicBezTo>
                    <a:pt x="2" y="0"/>
                    <a:pt x="0" y="1"/>
                    <a:pt x="0" y="2"/>
                  </a:cubicBezTo>
                  <a:cubicBezTo>
                    <a:pt x="2" y="11"/>
                    <a:pt x="7" y="19"/>
                    <a:pt x="9" y="27"/>
                  </a:cubicBezTo>
                  <a:cubicBezTo>
                    <a:pt x="12" y="35"/>
                    <a:pt x="13" y="43"/>
                    <a:pt x="15"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631825" y="3632200"/>
              <a:ext cx="109538" cy="303213"/>
            </a:xfrm>
            <a:custGeom>
              <a:avLst/>
              <a:gdLst>
                <a:gd name="T0" fmla="*/ 26 w 29"/>
                <a:gd name="T1" fmla="*/ 80 h 81"/>
                <a:gd name="T2" fmla="*/ 28 w 29"/>
                <a:gd name="T3" fmla="*/ 80 h 81"/>
                <a:gd name="T4" fmla="*/ 25 w 29"/>
                <a:gd name="T5" fmla="*/ 67 h 81"/>
                <a:gd name="T6" fmla="*/ 20 w 29"/>
                <a:gd name="T7" fmla="*/ 47 h 81"/>
                <a:gd name="T8" fmla="*/ 2 w 29"/>
                <a:gd name="T9" fmla="*/ 1 h 81"/>
                <a:gd name="T10" fmla="*/ 0 w 29"/>
                <a:gd name="T11" fmla="*/ 3 h 81"/>
                <a:gd name="T12" fmla="*/ 18 w 29"/>
                <a:gd name="T13" fmla="*/ 47 h 81"/>
                <a:gd name="T14" fmla="*/ 26 w 29"/>
                <a:gd name="T15" fmla="*/ 8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81">
                  <a:moveTo>
                    <a:pt x="26" y="80"/>
                  </a:moveTo>
                  <a:cubicBezTo>
                    <a:pt x="27" y="81"/>
                    <a:pt x="27" y="81"/>
                    <a:pt x="28" y="80"/>
                  </a:cubicBezTo>
                  <a:cubicBezTo>
                    <a:pt x="29" y="76"/>
                    <a:pt x="27" y="71"/>
                    <a:pt x="25" y="67"/>
                  </a:cubicBezTo>
                  <a:cubicBezTo>
                    <a:pt x="23" y="61"/>
                    <a:pt x="21" y="54"/>
                    <a:pt x="20" y="47"/>
                  </a:cubicBezTo>
                  <a:cubicBezTo>
                    <a:pt x="16" y="31"/>
                    <a:pt x="8" y="17"/>
                    <a:pt x="2" y="1"/>
                  </a:cubicBezTo>
                  <a:cubicBezTo>
                    <a:pt x="1" y="0"/>
                    <a:pt x="0" y="1"/>
                    <a:pt x="0" y="3"/>
                  </a:cubicBezTo>
                  <a:cubicBezTo>
                    <a:pt x="6" y="17"/>
                    <a:pt x="14" y="32"/>
                    <a:pt x="18" y="47"/>
                  </a:cubicBezTo>
                  <a:cubicBezTo>
                    <a:pt x="20" y="58"/>
                    <a:pt x="23" y="69"/>
                    <a:pt x="26" y="8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711200" y="3563937"/>
              <a:ext cx="71438" cy="277813"/>
            </a:xfrm>
            <a:custGeom>
              <a:avLst/>
              <a:gdLst>
                <a:gd name="T0" fmla="*/ 16 w 19"/>
                <a:gd name="T1" fmla="*/ 74 h 74"/>
                <a:gd name="T2" fmla="*/ 18 w 19"/>
                <a:gd name="T3" fmla="*/ 74 h 74"/>
                <a:gd name="T4" fmla="*/ 18 w 19"/>
                <a:gd name="T5" fmla="*/ 74 h 74"/>
                <a:gd name="T6" fmla="*/ 15 w 19"/>
                <a:gd name="T7" fmla="*/ 57 h 74"/>
                <a:gd name="T8" fmla="*/ 12 w 19"/>
                <a:gd name="T9" fmla="*/ 38 h 74"/>
                <a:gd name="T10" fmla="*/ 3 w 19"/>
                <a:gd name="T11" fmla="*/ 2 h 74"/>
                <a:gd name="T12" fmla="*/ 1 w 19"/>
                <a:gd name="T13" fmla="*/ 2 h 74"/>
                <a:gd name="T14" fmla="*/ 16 w 19"/>
                <a:gd name="T15" fmla="*/ 74 h 74"/>
                <a:gd name="T16" fmla="*/ 16 w 19"/>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4">
                  <a:moveTo>
                    <a:pt x="16" y="74"/>
                  </a:moveTo>
                  <a:cubicBezTo>
                    <a:pt x="17" y="74"/>
                    <a:pt x="17" y="74"/>
                    <a:pt x="18" y="74"/>
                  </a:cubicBezTo>
                  <a:cubicBezTo>
                    <a:pt x="18" y="74"/>
                    <a:pt x="19" y="74"/>
                    <a:pt x="18" y="74"/>
                  </a:cubicBezTo>
                  <a:cubicBezTo>
                    <a:pt x="16" y="73"/>
                    <a:pt x="15" y="59"/>
                    <a:pt x="15" y="57"/>
                  </a:cubicBezTo>
                  <a:cubicBezTo>
                    <a:pt x="13" y="51"/>
                    <a:pt x="13" y="44"/>
                    <a:pt x="12" y="38"/>
                  </a:cubicBezTo>
                  <a:cubicBezTo>
                    <a:pt x="10" y="25"/>
                    <a:pt x="8" y="13"/>
                    <a:pt x="3" y="2"/>
                  </a:cubicBezTo>
                  <a:cubicBezTo>
                    <a:pt x="3" y="0"/>
                    <a:pt x="0" y="1"/>
                    <a:pt x="1" y="2"/>
                  </a:cubicBezTo>
                  <a:cubicBezTo>
                    <a:pt x="10" y="25"/>
                    <a:pt x="8" y="51"/>
                    <a:pt x="16" y="74"/>
                  </a:cubicBezTo>
                  <a:cubicBezTo>
                    <a:pt x="16" y="74"/>
                    <a:pt x="16" y="74"/>
                    <a:pt x="16"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804862" y="3597275"/>
              <a:ext cx="98425" cy="249238"/>
            </a:xfrm>
            <a:custGeom>
              <a:avLst/>
              <a:gdLst>
                <a:gd name="T0" fmla="*/ 1 w 26"/>
                <a:gd name="T1" fmla="*/ 1 h 66"/>
                <a:gd name="T2" fmla="*/ 1 w 26"/>
                <a:gd name="T3" fmla="*/ 1 h 66"/>
                <a:gd name="T4" fmla="*/ 14 w 26"/>
                <a:gd name="T5" fmla="*/ 31 h 66"/>
                <a:gd name="T6" fmla="*/ 25 w 26"/>
                <a:gd name="T7" fmla="*/ 65 h 66"/>
                <a:gd name="T8" fmla="*/ 25 w 26"/>
                <a:gd name="T9" fmla="*/ 65 h 66"/>
                <a:gd name="T10" fmla="*/ 14 w 26"/>
                <a:gd name="T11" fmla="*/ 20 h 66"/>
                <a:gd name="T12" fmla="*/ 1 w 26"/>
                <a:gd name="T13" fmla="*/ 1 h 66"/>
              </a:gdLst>
              <a:ahLst/>
              <a:cxnLst>
                <a:cxn ang="0">
                  <a:pos x="T0" y="T1"/>
                </a:cxn>
                <a:cxn ang="0">
                  <a:pos x="T2" y="T3"/>
                </a:cxn>
                <a:cxn ang="0">
                  <a:pos x="T4" y="T5"/>
                </a:cxn>
                <a:cxn ang="0">
                  <a:pos x="T6" y="T7"/>
                </a:cxn>
                <a:cxn ang="0">
                  <a:pos x="T8" y="T9"/>
                </a:cxn>
                <a:cxn ang="0">
                  <a:pos x="T10" y="T11"/>
                </a:cxn>
                <a:cxn ang="0">
                  <a:pos x="T12" y="T13"/>
                </a:cxn>
              </a:cxnLst>
              <a:rect l="0" t="0" r="r" b="b"/>
              <a:pathLst>
                <a:path w="26" h="66">
                  <a:moveTo>
                    <a:pt x="1" y="1"/>
                  </a:moveTo>
                  <a:cubicBezTo>
                    <a:pt x="1" y="0"/>
                    <a:pt x="0" y="1"/>
                    <a:pt x="1" y="1"/>
                  </a:cubicBezTo>
                  <a:cubicBezTo>
                    <a:pt x="10" y="8"/>
                    <a:pt x="11" y="21"/>
                    <a:pt x="14" y="31"/>
                  </a:cubicBezTo>
                  <a:cubicBezTo>
                    <a:pt x="17" y="42"/>
                    <a:pt x="22" y="54"/>
                    <a:pt x="25" y="65"/>
                  </a:cubicBezTo>
                  <a:cubicBezTo>
                    <a:pt x="25" y="66"/>
                    <a:pt x="26" y="65"/>
                    <a:pt x="25" y="65"/>
                  </a:cubicBezTo>
                  <a:cubicBezTo>
                    <a:pt x="23" y="50"/>
                    <a:pt x="18" y="35"/>
                    <a:pt x="14" y="20"/>
                  </a:cubicBezTo>
                  <a:cubicBezTo>
                    <a:pt x="12" y="14"/>
                    <a:pt x="8" y="4"/>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931862" y="4040187"/>
              <a:ext cx="57150" cy="206375"/>
            </a:xfrm>
            <a:custGeom>
              <a:avLst/>
              <a:gdLst>
                <a:gd name="T0" fmla="*/ 0 w 15"/>
                <a:gd name="T1" fmla="*/ 1 h 55"/>
                <a:gd name="T2" fmla="*/ 15 w 15"/>
                <a:gd name="T3" fmla="*/ 55 h 55"/>
                <a:gd name="T4" fmla="*/ 15 w 15"/>
                <a:gd name="T5" fmla="*/ 55 h 55"/>
                <a:gd name="T6" fmla="*/ 9 w 15"/>
                <a:gd name="T7" fmla="*/ 34 h 55"/>
                <a:gd name="T8" fmla="*/ 2 w 15"/>
                <a:gd name="T9" fmla="*/ 1 h 55"/>
                <a:gd name="T10" fmla="*/ 0 w 15"/>
                <a:gd name="T11" fmla="*/ 1 h 55"/>
              </a:gdLst>
              <a:ahLst/>
              <a:cxnLst>
                <a:cxn ang="0">
                  <a:pos x="T0" y="T1"/>
                </a:cxn>
                <a:cxn ang="0">
                  <a:pos x="T2" y="T3"/>
                </a:cxn>
                <a:cxn ang="0">
                  <a:pos x="T4" y="T5"/>
                </a:cxn>
                <a:cxn ang="0">
                  <a:pos x="T6" y="T7"/>
                </a:cxn>
                <a:cxn ang="0">
                  <a:pos x="T8" y="T9"/>
                </a:cxn>
                <a:cxn ang="0">
                  <a:pos x="T10" y="T11"/>
                </a:cxn>
              </a:cxnLst>
              <a:rect l="0" t="0" r="r" b="b"/>
              <a:pathLst>
                <a:path w="15" h="55">
                  <a:moveTo>
                    <a:pt x="0" y="1"/>
                  </a:moveTo>
                  <a:cubicBezTo>
                    <a:pt x="2" y="20"/>
                    <a:pt x="9" y="37"/>
                    <a:pt x="15" y="55"/>
                  </a:cubicBezTo>
                  <a:cubicBezTo>
                    <a:pt x="15" y="55"/>
                    <a:pt x="15" y="55"/>
                    <a:pt x="15" y="55"/>
                  </a:cubicBezTo>
                  <a:cubicBezTo>
                    <a:pt x="15" y="48"/>
                    <a:pt x="11" y="41"/>
                    <a:pt x="9" y="34"/>
                  </a:cubicBezTo>
                  <a:cubicBezTo>
                    <a:pt x="6" y="23"/>
                    <a:pt x="3" y="12"/>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958850" y="3916362"/>
              <a:ext cx="109538" cy="304800"/>
            </a:xfrm>
            <a:custGeom>
              <a:avLst/>
              <a:gdLst>
                <a:gd name="T0" fmla="*/ 1 w 29"/>
                <a:gd name="T1" fmla="*/ 3 h 81"/>
                <a:gd name="T2" fmla="*/ 15 w 29"/>
                <a:gd name="T3" fmla="*/ 41 h 81"/>
                <a:gd name="T4" fmla="*/ 21 w 29"/>
                <a:gd name="T5" fmla="*/ 62 h 81"/>
                <a:gd name="T6" fmla="*/ 27 w 29"/>
                <a:gd name="T7" fmla="*/ 80 h 81"/>
                <a:gd name="T8" fmla="*/ 29 w 29"/>
                <a:gd name="T9" fmla="*/ 80 h 81"/>
                <a:gd name="T10" fmla="*/ 24 w 29"/>
                <a:gd name="T11" fmla="*/ 63 h 81"/>
                <a:gd name="T12" fmla="*/ 19 w 29"/>
                <a:gd name="T13" fmla="*/ 44 h 81"/>
                <a:gd name="T14" fmla="*/ 14 w 29"/>
                <a:gd name="T15" fmla="*/ 32 h 81"/>
                <a:gd name="T16" fmla="*/ 11 w 29"/>
                <a:gd name="T17" fmla="*/ 20 h 81"/>
                <a:gd name="T18" fmla="*/ 3 w 29"/>
                <a:gd name="T19" fmla="*/ 1 h 81"/>
                <a:gd name="T20" fmla="*/ 1 w 29"/>
                <a:gd name="T2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81">
                  <a:moveTo>
                    <a:pt x="1" y="3"/>
                  </a:moveTo>
                  <a:cubicBezTo>
                    <a:pt x="8" y="15"/>
                    <a:pt x="9" y="28"/>
                    <a:pt x="15" y="41"/>
                  </a:cubicBezTo>
                  <a:cubicBezTo>
                    <a:pt x="18" y="48"/>
                    <a:pt x="19" y="55"/>
                    <a:pt x="21" y="62"/>
                  </a:cubicBezTo>
                  <a:cubicBezTo>
                    <a:pt x="23" y="68"/>
                    <a:pt x="26" y="74"/>
                    <a:pt x="27" y="80"/>
                  </a:cubicBezTo>
                  <a:cubicBezTo>
                    <a:pt x="27" y="81"/>
                    <a:pt x="29" y="81"/>
                    <a:pt x="29" y="80"/>
                  </a:cubicBezTo>
                  <a:cubicBezTo>
                    <a:pt x="29" y="74"/>
                    <a:pt x="26" y="69"/>
                    <a:pt x="24" y="63"/>
                  </a:cubicBezTo>
                  <a:cubicBezTo>
                    <a:pt x="22" y="57"/>
                    <a:pt x="22" y="50"/>
                    <a:pt x="19" y="44"/>
                  </a:cubicBezTo>
                  <a:cubicBezTo>
                    <a:pt x="18" y="40"/>
                    <a:pt x="15" y="36"/>
                    <a:pt x="14" y="32"/>
                  </a:cubicBezTo>
                  <a:cubicBezTo>
                    <a:pt x="13" y="28"/>
                    <a:pt x="12" y="24"/>
                    <a:pt x="11" y="20"/>
                  </a:cubicBezTo>
                  <a:cubicBezTo>
                    <a:pt x="10" y="13"/>
                    <a:pt x="7" y="7"/>
                    <a:pt x="3" y="1"/>
                  </a:cubicBezTo>
                  <a:cubicBezTo>
                    <a:pt x="2"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1068387" y="3838575"/>
              <a:ext cx="96838" cy="319088"/>
            </a:xfrm>
            <a:custGeom>
              <a:avLst/>
              <a:gdLst>
                <a:gd name="T0" fmla="*/ 26 w 26"/>
                <a:gd name="T1" fmla="*/ 74 h 85"/>
                <a:gd name="T2" fmla="*/ 24 w 26"/>
                <a:gd name="T3" fmla="*/ 63 h 85"/>
                <a:gd name="T4" fmla="*/ 18 w 26"/>
                <a:gd name="T5" fmla="*/ 37 h 85"/>
                <a:gd name="T6" fmla="*/ 2 w 26"/>
                <a:gd name="T7" fmla="*/ 0 h 85"/>
                <a:gd name="T8" fmla="*/ 0 w 26"/>
                <a:gd name="T9" fmla="*/ 2 h 85"/>
                <a:gd name="T10" fmla="*/ 16 w 26"/>
                <a:gd name="T11" fmla="*/ 42 h 85"/>
                <a:gd name="T12" fmla="*/ 24 w 26"/>
                <a:gd name="T13" fmla="*/ 85 h 85"/>
                <a:gd name="T14" fmla="*/ 26 w 26"/>
                <a:gd name="T15" fmla="*/ 84 h 85"/>
                <a:gd name="T16" fmla="*/ 26 w 26"/>
                <a:gd name="T17" fmla="*/ 81 h 85"/>
                <a:gd name="T18" fmla="*/ 26 w 26"/>
                <a:gd name="T19" fmla="*/ 81 h 85"/>
                <a:gd name="T20" fmla="*/ 26 w 26"/>
                <a:gd name="T21"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85">
                  <a:moveTo>
                    <a:pt x="26" y="74"/>
                  </a:moveTo>
                  <a:cubicBezTo>
                    <a:pt x="25" y="70"/>
                    <a:pt x="25" y="67"/>
                    <a:pt x="24" y="63"/>
                  </a:cubicBezTo>
                  <a:cubicBezTo>
                    <a:pt x="22" y="55"/>
                    <a:pt x="20" y="46"/>
                    <a:pt x="18" y="37"/>
                  </a:cubicBezTo>
                  <a:cubicBezTo>
                    <a:pt x="15" y="25"/>
                    <a:pt x="11" y="9"/>
                    <a:pt x="2" y="0"/>
                  </a:cubicBezTo>
                  <a:cubicBezTo>
                    <a:pt x="1" y="0"/>
                    <a:pt x="0" y="1"/>
                    <a:pt x="0" y="2"/>
                  </a:cubicBezTo>
                  <a:cubicBezTo>
                    <a:pt x="9" y="12"/>
                    <a:pt x="14" y="29"/>
                    <a:pt x="16" y="42"/>
                  </a:cubicBezTo>
                  <a:cubicBezTo>
                    <a:pt x="19" y="56"/>
                    <a:pt x="22" y="70"/>
                    <a:pt x="24" y="85"/>
                  </a:cubicBezTo>
                  <a:cubicBezTo>
                    <a:pt x="24" y="85"/>
                    <a:pt x="26" y="85"/>
                    <a:pt x="26" y="84"/>
                  </a:cubicBezTo>
                  <a:cubicBezTo>
                    <a:pt x="26" y="83"/>
                    <a:pt x="26" y="82"/>
                    <a:pt x="26" y="81"/>
                  </a:cubicBezTo>
                  <a:cubicBezTo>
                    <a:pt x="26" y="81"/>
                    <a:pt x="26" y="81"/>
                    <a:pt x="26" y="81"/>
                  </a:cubicBezTo>
                  <a:cubicBezTo>
                    <a:pt x="26" y="79"/>
                    <a:pt x="26" y="76"/>
                    <a:pt x="26"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1181100" y="3811587"/>
              <a:ext cx="96838" cy="225425"/>
            </a:xfrm>
            <a:custGeom>
              <a:avLst/>
              <a:gdLst>
                <a:gd name="T0" fmla="*/ 24 w 26"/>
                <a:gd name="T1" fmla="*/ 60 h 60"/>
                <a:gd name="T2" fmla="*/ 25 w 26"/>
                <a:gd name="T3" fmla="*/ 60 h 60"/>
                <a:gd name="T4" fmla="*/ 26 w 26"/>
                <a:gd name="T5" fmla="*/ 58 h 60"/>
                <a:gd name="T6" fmla="*/ 25 w 26"/>
                <a:gd name="T7" fmla="*/ 58 h 60"/>
                <a:gd name="T8" fmla="*/ 17 w 26"/>
                <a:gd name="T9" fmla="*/ 48 h 60"/>
                <a:gd name="T10" fmla="*/ 11 w 26"/>
                <a:gd name="T11" fmla="*/ 32 h 60"/>
                <a:gd name="T12" fmla="*/ 2 w 26"/>
                <a:gd name="T13" fmla="*/ 2 h 60"/>
                <a:gd name="T14" fmla="*/ 0 w 26"/>
                <a:gd name="T15" fmla="*/ 2 h 60"/>
                <a:gd name="T16" fmla="*/ 10 w 26"/>
                <a:gd name="T17" fmla="*/ 38 h 60"/>
                <a:gd name="T18" fmla="*/ 24 w 26"/>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24" y="60"/>
                  </a:moveTo>
                  <a:cubicBezTo>
                    <a:pt x="24" y="60"/>
                    <a:pt x="25" y="60"/>
                    <a:pt x="25" y="60"/>
                  </a:cubicBezTo>
                  <a:cubicBezTo>
                    <a:pt x="25" y="59"/>
                    <a:pt x="25" y="59"/>
                    <a:pt x="26" y="58"/>
                  </a:cubicBezTo>
                  <a:cubicBezTo>
                    <a:pt x="26" y="58"/>
                    <a:pt x="25" y="57"/>
                    <a:pt x="25" y="58"/>
                  </a:cubicBezTo>
                  <a:cubicBezTo>
                    <a:pt x="25" y="56"/>
                    <a:pt x="19" y="50"/>
                    <a:pt x="17" y="48"/>
                  </a:cubicBezTo>
                  <a:cubicBezTo>
                    <a:pt x="14" y="43"/>
                    <a:pt x="12" y="38"/>
                    <a:pt x="11" y="32"/>
                  </a:cubicBezTo>
                  <a:cubicBezTo>
                    <a:pt x="8" y="22"/>
                    <a:pt x="4" y="12"/>
                    <a:pt x="2" y="2"/>
                  </a:cubicBezTo>
                  <a:cubicBezTo>
                    <a:pt x="2" y="0"/>
                    <a:pt x="0" y="1"/>
                    <a:pt x="0" y="2"/>
                  </a:cubicBezTo>
                  <a:cubicBezTo>
                    <a:pt x="2" y="14"/>
                    <a:pt x="6" y="26"/>
                    <a:pt x="10" y="38"/>
                  </a:cubicBezTo>
                  <a:cubicBezTo>
                    <a:pt x="12" y="46"/>
                    <a:pt x="18" y="54"/>
                    <a:pt x="2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1109662" y="3470275"/>
              <a:ext cx="74613" cy="180975"/>
            </a:xfrm>
            <a:custGeom>
              <a:avLst/>
              <a:gdLst>
                <a:gd name="T0" fmla="*/ 19 w 20"/>
                <a:gd name="T1" fmla="*/ 47 h 48"/>
                <a:gd name="T2" fmla="*/ 16 w 20"/>
                <a:gd name="T3" fmla="*/ 31 h 48"/>
                <a:gd name="T4" fmla="*/ 4 w 20"/>
                <a:gd name="T5" fmla="*/ 3 h 48"/>
                <a:gd name="T6" fmla="*/ 0 w 20"/>
                <a:gd name="T7" fmla="*/ 3 h 48"/>
                <a:gd name="T8" fmla="*/ 17 w 20"/>
                <a:gd name="T9" fmla="*/ 47 h 48"/>
                <a:gd name="T10" fmla="*/ 19 w 20"/>
                <a:gd name="T11" fmla="*/ 47 h 48"/>
              </a:gdLst>
              <a:ahLst/>
              <a:cxnLst>
                <a:cxn ang="0">
                  <a:pos x="T0" y="T1"/>
                </a:cxn>
                <a:cxn ang="0">
                  <a:pos x="T2" y="T3"/>
                </a:cxn>
                <a:cxn ang="0">
                  <a:pos x="T4" y="T5"/>
                </a:cxn>
                <a:cxn ang="0">
                  <a:pos x="T6" y="T7"/>
                </a:cxn>
                <a:cxn ang="0">
                  <a:pos x="T8" y="T9"/>
                </a:cxn>
                <a:cxn ang="0">
                  <a:pos x="T10" y="T11"/>
                </a:cxn>
              </a:cxnLst>
              <a:rect l="0" t="0" r="r" b="b"/>
              <a:pathLst>
                <a:path w="20" h="48">
                  <a:moveTo>
                    <a:pt x="19" y="47"/>
                  </a:moveTo>
                  <a:cubicBezTo>
                    <a:pt x="20" y="42"/>
                    <a:pt x="18" y="36"/>
                    <a:pt x="16" y="31"/>
                  </a:cubicBezTo>
                  <a:cubicBezTo>
                    <a:pt x="11" y="21"/>
                    <a:pt x="7" y="12"/>
                    <a:pt x="4" y="3"/>
                  </a:cubicBezTo>
                  <a:cubicBezTo>
                    <a:pt x="3" y="0"/>
                    <a:pt x="0" y="1"/>
                    <a:pt x="0" y="3"/>
                  </a:cubicBezTo>
                  <a:cubicBezTo>
                    <a:pt x="5" y="18"/>
                    <a:pt x="14" y="32"/>
                    <a:pt x="17" y="47"/>
                  </a:cubicBezTo>
                  <a:cubicBezTo>
                    <a:pt x="17" y="48"/>
                    <a:pt x="19" y="48"/>
                    <a:pt x="19" y="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1244600" y="3473450"/>
              <a:ext cx="93663" cy="109538"/>
            </a:xfrm>
            <a:custGeom>
              <a:avLst/>
              <a:gdLst>
                <a:gd name="T0" fmla="*/ 14 w 25"/>
                <a:gd name="T1" fmla="*/ 13 h 29"/>
                <a:gd name="T2" fmla="*/ 23 w 25"/>
                <a:gd name="T3" fmla="*/ 28 h 29"/>
                <a:gd name="T4" fmla="*/ 25 w 25"/>
                <a:gd name="T5" fmla="*/ 28 h 29"/>
                <a:gd name="T6" fmla="*/ 16 w 25"/>
                <a:gd name="T7" fmla="*/ 12 h 29"/>
                <a:gd name="T8" fmla="*/ 3 w 25"/>
                <a:gd name="T9" fmla="*/ 1 h 29"/>
                <a:gd name="T10" fmla="*/ 1 w 25"/>
                <a:gd name="T11" fmla="*/ 3 h 29"/>
                <a:gd name="T12" fmla="*/ 14 w 25"/>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5" h="29">
                  <a:moveTo>
                    <a:pt x="14" y="13"/>
                  </a:moveTo>
                  <a:cubicBezTo>
                    <a:pt x="17" y="17"/>
                    <a:pt x="22" y="22"/>
                    <a:pt x="23" y="28"/>
                  </a:cubicBezTo>
                  <a:cubicBezTo>
                    <a:pt x="23" y="29"/>
                    <a:pt x="25" y="29"/>
                    <a:pt x="25" y="28"/>
                  </a:cubicBezTo>
                  <a:cubicBezTo>
                    <a:pt x="25" y="22"/>
                    <a:pt x="19" y="16"/>
                    <a:pt x="16" y="12"/>
                  </a:cubicBezTo>
                  <a:cubicBezTo>
                    <a:pt x="13" y="6"/>
                    <a:pt x="8" y="3"/>
                    <a:pt x="3" y="1"/>
                  </a:cubicBezTo>
                  <a:cubicBezTo>
                    <a:pt x="1" y="0"/>
                    <a:pt x="0" y="2"/>
                    <a:pt x="1" y="3"/>
                  </a:cubicBezTo>
                  <a:cubicBezTo>
                    <a:pt x="7" y="5"/>
                    <a:pt x="11" y="8"/>
                    <a:pt x="1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2"/>
            <p:cNvSpPr/>
            <p:nvPr/>
          </p:nvSpPr>
          <p:spPr bwMode="auto">
            <a:xfrm>
              <a:off x="1258887" y="2006600"/>
              <a:ext cx="93663" cy="487363"/>
            </a:xfrm>
            <a:custGeom>
              <a:avLst/>
              <a:gdLst>
                <a:gd name="T0" fmla="*/ 24 w 25"/>
                <a:gd name="T1" fmla="*/ 1 h 130"/>
                <a:gd name="T2" fmla="*/ 24 w 25"/>
                <a:gd name="T3" fmla="*/ 1 h 130"/>
                <a:gd name="T4" fmla="*/ 17 w 25"/>
                <a:gd name="T5" fmla="*/ 35 h 130"/>
                <a:gd name="T6" fmla="*/ 10 w 25"/>
                <a:gd name="T7" fmla="*/ 69 h 130"/>
                <a:gd name="T8" fmla="*/ 3 w 25"/>
                <a:gd name="T9" fmla="*/ 129 h 130"/>
                <a:gd name="T10" fmla="*/ 3 w 25"/>
                <a:gd name="T11" fmla="*/ 129 h 130"/>
                <a:gd name="T12" fmla="*/ 3 w 25"/>
                <a:gd name="T13" fmla="*/ 129 h 130"/>
                <a:gd name="T14" fmla="*/ 3 w 25"/>
                <a:gd name="T15" fmla="*/ 129 h 130"/>
                <a:gd name="T16" fmla="*/ 5 w 25"/>
                <a:gd name="T17" fmla="*/ 128 h 130"/>
                <a:gd name="T18" fmla="*/ 8 w 25"/>
                <a:gd name="T19" fmla="*/ 93 h 130"/>
                <a:gd name="T20" fmla="*/ 14 w 25"/>
                <a:gd name="T21" fmla="*/ 60 h 130"/>
                <a:gd name="T22" fmla="*/ 24 w 25"/>
                <a:gd name="T23" fmla="*/ 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30">
                  <a:moveTo>
                    <a:pt x="24" y="1"/>
                  </a:moveTo>
                  <a:cubicBezTo>
                    <a:pt x="25" y="0"/>
                    <a:pt x="24" y="0"/>
                    <a:pt x="24" y="1"/>
                  </a:cubicBezTo>
                  <a:cubicBezTo>
                    <a:pt x="22" y="12"/>
                    <a:pt x="19" y="24"/>
                    <a:pt x="17" y="35"/>
                  </a:cubicBezTo>
                  <a:cubicBezTo>
                    <a:pt x="15" y="46"/>
                    <a:pt x="12" y="57"/>
                    <a:pt x="10" y="69"/>
                  </a:cubicBezTo>
                  <a:cubicBezTo>
                    <a:pt x="6" y="88"/>
                    <a:pt x="0" y="109"/>
                    <a:pt x="3" y="129"/>
                  </a:cubicBezTo>
                  <a:cubicBezTo>
                    <a:pt x="3" y="129"/>
                    <a:pt x="3" y="129"/>
                    <a:pt x="3" y="129"/>
                  </a:cubicBezTo>
                  <a:cubicBezTo>
                    <a:pt x="3" y="129"/>
                    <a:pt x="3" y="129"/>
                    <a:pt x="3" y="129"/>
                  </a:cubicBezTo>
                  <a:cubicBezTo>
                    <a:pt x="3" y="129"/>
                    <a:pt x="3" y="129"/>
                    <a:pt x="3" y="129"/>
                  </a:cubicBezTo>
                  <a:cubicBezTo>
                    <a:pt x="3" y="130"/>
                    <a:pt x="5" y="130"/>
                    <a:pt x="5" y="128"/>
                  </a:cubicBezTo>
                  <a:cubicBezTo>
                    <a:pt x="7" y="117"/>
                    <a:pt x="6" y="105"/>
                    <a:pt x="8" y="93"/>
                  </a:cubicBezTo>
                  <a:cubicBezTo>
                    <a:pt x="10" y="82"/>
                    <a:pt x="12" y="71"/>
                    <a:pt x="14" y="60"/>
                  </a:cubicBezTo>
                  <a:cubicBezTo>
                    <a:pt x="18" y="41"/>
                    <a:pt x="23" y="21"/>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3"/>
            <p:cNvSpPr/>
            <p:nvPr/>
          </p:nvSpPr>
          <p:spPr bwMode="auto">
            <a:xfrm>
              <a:off x="1304925" y="1973262"/>
              <a:ext cx="100013" cy="611188"/>
            </a:xfrm>
            <a:custGeom>
              <a:avLst/>
              <a:gdLst>
                <a:gd name="T0" fmla="*/ 25 w 27"/>
                <a:gd name="T1" fmla="*/ 2 h 163"/>
                <a:gd name="T2" fmla="*/ 19 w 27"/>
                <a:gd name="T3" fmla="*/ 38 h 163"/>
                <a:gd name="T4" fmla="*/ 12 w 27"/>
                <a:gd name="T5" fmla="*/ 80 h 163"/>
                <a:gd name="T6" fmla="*/ 1 w 27"/>
                <a:gd name="T7" fmla="*/ 161 h 163"/>
                <a:gd name="T8" fmla="*/ 4 w 27"/>
                <a:gd name="T9" fmla="*/ 161 h 163"/>
                <a:gd name="T10" fmla="*/ 4 w 27"/>
                <a:gd name="T11" fmla="*/ 158 h 163"/>
                <a:gd name="T12" fmla="*/ 4 w 27"/>
                <a:gd name="T13" fmla="*/ 152 h 163"/>
                <a:gd name="T14" fmla="*/ 4 w 27"/>
                <a:gd name="T15" fmla="*/ 152 h 163"/>
                <a:gd name="T16" fmla="*/ 7 w 27"/>
                <a:gd name="T17" fmla="*/ 118 h 163"/>
                <a:gd name="T18" fmla="*/ 16 w 27"/>
                <a:gd name="T19" fmla="*/ 77 h 163"/>
                <a:gd name="T20" fmla="*/ 22 w 27"/>
                <a:gd name="T21" fmla="*/ 37 h 163"/>
                <a:gd name="T22" fmla="*/ 27 w 27"/>
                <a:gd name="T23" fmla="*/ 2 h 163"/>
                <a:gd name="T24" fmla="*/ 25 w 27"/>
                <a:gd name="T25" fmla="*/ 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3">
                  <a:moveTo>
                    <a:pt x="25" y="2"/>
                  </a:moveTo>
                  <a:cubicBezTo>
                    <a:pt x="23" y="14"/>
                    <a:pt x="22" y="26"/>
                    <a:pt x="19" y="38"/>
                  </a:cubicBezTo>
                  <a:cubicBezTo>
                    <a:pt x="15" y="52"/>
                    <a:pt x="15" y="66"/>
                    <a:pt x="12" y="80"/>
                  </a:cubicBezTo>
                  <a:cubicBezTo>
                    <a:pt x="6" y="107"/>
                    <a:pt x="0" y="133"/>
                    <a:pt x="1" y="161"/>
                  </a:cubicBezTo>
                  <a:cubicBezTo>
                    <a:pt x="0" y="163"/>
                    <a:pt x="3" y="163"/>
                    <a:pt x="4" y="161"/>
                  </a:cubicBezTo>
                  <a:cubicBezTo>
                    <a:pt x="4" y="160"/>
                    <a:pt x="4" y="159"/>
                    <a:pt x="4" y="158"/>
                  </a:cubicBezTo>
                  <a:cubicBezTo>
                    <a:pt x="4" y="156"/>
                    <a:pt x="4" y="154"/>
                    <a:pt x="4" y="152"/>
                  </a:cubicBezTo>
                  <a:cubicBezTo>
                    <a:pt x="5" y="152"/>
                    <a:pt x="4" y="151"/>
                    <a:pt x="4" y="152"/>
                  </a:cubicBezTo>
                  <a:cubicBezTo>
                    <a:pt x="4" y="140"/>
                    <a:pt x="5" y="129"/>
                    <a:pt x="7" y="118"/>
                  </a:cubicBezTo>
                  <a:cubicBezTo>
                    <a:pt x="9" y="104"/>
                    <a:pt x="13" y="91"/>
                    <a:pt x="16" y="77"/>
                  </a:cubicBezTo>
                  <a:cubicBezTo>
                    <a:pt x="18" y="64"/>
                    <a:pt x="19" y="51"/>
                    <a:pt x="22" y="37"/>
                  </a:cubicBezTo>
                  <a:cubicBezTo>
                    <a:pt x="25" y="26"/>
                    <a:pt x="25" y="14"/>
                    <a:pt x="27" y="2"/>
                  </a:cubicBezTo>
                  <a:cubicBezTo>
                    <a:pt x="27" y="1"/>
                    <a:pt x="25" y="0"/>
                    <a:pt x="2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4"/>
            <p:cNvSpPr/>
            <p:nvPr/>
          </p:nvSpPr>
          <p:spPr bwMode="auto">
            <a:xfrm>
              <a:off x="2606675" y="-2703513"/>
              <a:ext cx="222250" cy="862013"/>
            </a:xfrm>
            <a:custGeom>
              <a:avLst/>
              <a:gdLst>
                <a:gd name="T0" fmla="*/ 1 w 59"/>
                <a:gd name="T1" fmla="*/ 3 h 230"/>
                <a:gd name="T2" fmla="*/ 12 w 59"/>
                <a:gd name="T3" fmla="*/ 32 h 230"/>
                <a:gd name="T4" fmla="*/ 20 w 59"/>
                <a:gd name="T5" fmla="*/ 72 h 230"/>
                <a:gd name="T6" fmla="*/ 26 w 59"/>
                <a:gd name="T7" fmla="*/ 96 h 230"/>
                <a:gd name="T8" fmla="*/ 21 w 59"/>
                <a:gd name="T9" fmla="*/ 80 h 230"/>
                <a:gd name="T10" fmla="*/ 12 w 59"/>
                <a:gd name="T11" fmla="*/ 62 h 230"/>
                <a:gd name="T12" fmla="*/ 10 w 59"/>
                <a:gd name="T13" fmla="*/ 62 h 230"/>
                <a:gd name="T14" fmla="*/ 18 w 59"/>
                <a:gd name="T15" fmla="*/ 79 h 230"/>
                <a:gd name="T16" fmla="*/ 24 w 59"/>
                <a:gd name="T17" fmla="*/ 99 h 230"/>
                <a:gd name="T18" fmla="*/ 34 w 59"/>
                <a:gd name="T19" fmla="*/ 139 h 230"/>
                <a:gd name="T20" fmla="*/ 32 w 59"/>
                <a:gd name="T21" fmla="*/ 142 h 230"/>
                <a:gd name="T22" fmla="*/ 33 w 59"/>
                <a:gd name="T23" fmla="*/ 142 h 230"/>
                <a:gd name="T24" fmla="*/ 34 w 59"/>
                <a:gd name="T25" fmla="*/ 142 h 230"/>
                <a:gd name="T26" fmla="*/ 35 w 59"/>
                <a:gd name="T27" fmla="*/ 144 h 230"/>
                <a:gd name="T28" fmla="*/ 45 w 59"/>
                <a:gd name="T29" fmla="*/ 188 h 230"/>
                <a:gd name="T30" fmla="*/ 56 w 59"/>
                <a:gd name="T31" fmla="*/ 228 h 230"/>
                <a:gd name="T32" fmla="*/ 56 w 59"/>
                <a:gd name="T33" fmla="*/ 228 h 230"/>
                <a:gd name="T34" fmla="*/ 59 w 59"/>
                <a:gd name="T35" fmla="*/ 227 h 230"/>
                <a:gd name="T36" fmla="*/ 48 w 59"/>
                <a:gd name="T37" fmla="*/ 183 h 230"/>
                <a:gd name="T38" fmla="*/ 37 w 59"/>
                <a:gd name="T39" fmla="*/ 140 h 230"/>
                <a:gd name="T40" fmla="*/ 37 w 59"/>
                <a:gd name="T41" fmla="*/ 138 h 230"/>
                <a:gd name="T42" fmla="*/ 36 w 59"/>
                <a:gd name="T43" fmla="*/ 122 h 230"/>
                <a:gd name="T44" fmla="*/ 26 w 59"/>
                <a:gd name="T45" fmla="*/ 81 h 230"/>
                <a:gd name="T46" fmla="*/ 16 w 59"/>
                <a:gd name="T47" fmla="*/ 35 h 230"/>
                <a:gd name="T48" fmla="*/ 11 w 59"/>
                <a:gd name="T49" fmla="*/ 16 h 230"/>
                <a:gd name="T50" fmla="*/ 3 w 59"/>
                <a:gd name="T51" fmla="*/ 0 h 230"/>
                <a:gd name="T52" fmla="*/ 2 w 59"/>
                <a:gd name="T53" fmla="*/ 0 h 230"/>
                <a:gd name="T54" fmla="*/ 1 w 59"/>
                <a:gd name="T55" fmla="*/ 2 h 230"/>
                <a:gd name="T56" fmla="*/ 1 w 59"/>
                <a:gd name="T57"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230">
                  <a:moveTo>
                    <a:pt x="1" y="3"/>
                  </a:moveTo>
                  <a:cubicBezTo>
                    <a:pt x="6" y="0"/>
                    <a:pt x="11" y="29"/>
                    <a:pt x="12" y="32"/>
                  </a:cubicBezTo>
                  <a:cubicBezTo>
                    <a:pt x="15" y="45"/>
                    <a:pt x="17" y="58"/>
                    <a:pt x="20" y="72"/>
                  </a:cubicBezTo>
                  <a:cubicBezTo>
                    <a:pt x="22" y="80"/>
                    <a:pt x="24" y="88"/>
                    <a:pt x="26" y="96"/>
                  </a:cubicBezTo>
                  <a:cubicBezTo>
                    <a:pt x="24" y="91"/>
                    <a:pt x="23" y="85"/>
                    <a:pt x="21" y="80"/>
                  </a:cubicBezTo>
                  <a:cubicBezTo>
                    <a:pt x="18" y="73"/>
                    <a:pt x="15" y="68"/>
                    <a:pt x="12" y="62"/>
                  </a:cubicBezTo>
                  <a:cubicBezTo>
                    <a:pt x="12" y="60"/>
                    <a:pt x="9" y="61"/>
                    <a:pt x="10" y="62"/>
                  </a:cubicBezTo>
                  <a:cubicBezTo>
                    <a:pt x="12" y="68"/>
                    <a:pt x="15" y="73"/>
                    <a:pt x="18" y="79"/>
                  </a:cubicBezTo>
                  <a:cubicBezTo>
                    <a:pt x="20" y="86"/>
                    <a:pt x="22" y="93"/>
                    <a:pt x="24" y="99"/>
                  </a:cubicBezTo>
                  <a:cubicBezTo>
                    <a:pt x="28" y="113"/>
                    <a:pt x="31" y="126"/>
                    <a:pt x="34" y="139"/>
                  </a:cubicBezTo>
                  <a:cubicBezTo>
                    <a:pt x="33" y="140"/>
                    <a:pt x="33" y="141"/>
                    <a:pt x="32" y="142"/>
                  </a:cubicBezTo>
                  <a:cubicBezTo>
                    <a:pt x="32" y="142"/>
                    <a:pt x="33" y="143"/>
                    <a:pt x="33" y="142"/>
                  </a:cubicBezTo>
                  <a:cubicBezTo>
                    <a:pt x="34" y="142"/>
                    <a:pt x="34" y="142"/>
                    <a:pt x="34" y="142"/>
                  </a:cubicBezTo>
                  <a:cubicBezTo>
                    <a:pt x="34" y="143"/>
                    <a:pt x="35" y="143"/>
                    <a:pt x="35" y="144"/>
                  </a:cubicBezTo>
                  <a:cubicBezTo>
                    <a:pt x="38" y="159"/>
                    <a:pt x="42" y="173"/>
                    <a:pt x="45" y="188"/>
                  </a:cubicBezTo>
                  <a:cubicBezTo>
                    <a:pt x="48" y="201"/>
                    <a:pt x="49" y="216"/>
                    <a:pt x="56" y="228"/>
                  </a:cubicBezTo>
                  <a:cubicBezTo>
                    <a:pt x="56" y="228"/>
                    <a:pt x="56" y="228"/>
                    <a:pt x="56" y="228"/>
                  </a:cubicBezTo>
                  <a:cubicBezTo>
                    <a:pt x="57" y="230"/>
                    <a:pt x="59" y="229"/>
                    <a:pt x="59" y="227"/>
                  </a:cubicBezTo>
                  <a:cubicBezTo>
                    <a:pt x="52" y="213"/>
                    <a:pt x="51" y="198"/>
                    <a:pt x="48" y="183"/>
                  </a:cubicBezTo>
                  <a:cubicBezTo>
                    <a:pt x="44" y="169"/>
                    <a:pt x="40" y="154"/>
                    <a:pt x="37" y="140"/>
                  </a:cubicBezTo>
                  <a:cubicBezTo>
                    <a:pt x="37" y="139"/>
                    <a:pt x="37" y="138"/>
                    <a:pt x="37" y="138"/>
                  </a:cubicBezTo>
                  <a:cubicBezTo>
                    <a:pt x="38" y="133"/>
                    <a:pt x="37" y="127"/>
                    <a:pt x="36" y="122"/>
                  </a:cubicBezTo>
                  <a:cubicBezTo>
                    <a:pt x="33" y="109"/>
                    <a:pt x="30" y="95"/>
                    <a:pt x="26" y="81"/>
                  </a:cubicBezTo>
                  <a:cubicBezTo>
                    <a:pt x="22" y="66"/>
                    <a:pt x="20" y="50"/>
                    <a:pt x="16" y="35"/>
                  </a:cubicBezTo>
                  <a:cubicBezTo>
                    <a:pt x="14" y="29"/>
                    <a:pt x="13" y="22"/>
                    <a:pt x="11" y="16"/>
                  </a:cubicBezTo>
                  <a:cubicBezTo>
                    <a:pt x="10" y="9"/>
                    <a:pt x="6" y="6"/>
                    <a:pt x="3" y="0"/>
                  </a:cubicBezTo>
                  <a:cubicBezTo>
                    <a:pt x="3" y="0"/>
                    <a:pt x="2" y="0"/>
                    <a:pt x="2" y="0"/>
                  </a:cubicBezTo>
                  <a:cubicBezTo>
                    <a:pt x="2" y="1"/>
                    <a:pt x="1" y="1"/>
                    <a:pt x="1" y="2"/>
                  </a:cubicBezTo>
                  <a:cubicBezTo>
                    <a:pt x="0" y="2"/>
                    <a:pt x="1" y="3"/>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5"/>
            <p:cNvSpPr/>
            <p:nvPr/>
          </p:nvSpPr>
          <p:spPr bwMode="auto">
            <a:xfrm>
              <a:off x="2697162" y="-2681288"/>
              <a:ext cx="236538" cy="858838"/>
            </a:xfrm>
            <a:custGeom>
              <a:avLst/>
              <a:gdLst>
                <a:gd name="T0" fmla="*/ 20 w 63"/>
                <a:gd name="T1" fmla="*/ 64 h 229"/>
                <a:gd name="T2" fmla="*/ 37 w 63"/>
                <a:gd name="T3" fmla="*/ 130 h 229"/>
                <a:gd name="T4" fmla="*/ 48 w 63"/>
                <a:gd name="T5" fmla="*/ 192 h 229"/>
                <a:gd name="T6" fmla="*/ 60 w 63"/>
                <a:gd name="T7" fmla="*/ 228 h 229"/>
                <a:gd name="T8" fmla="*/ 63 w 63"/>
                <a:gd name="T9" fmla="*/ 227 h 229"/>
                <a:gd name="T10" fmla="*/ 60 w 63"/>
                <a:gd name="T11" fmla="*/ 221 h 229"/>
                <a:gd name="T12" fmla="*/ 59 w 63"/>
                <a:gd name="T13" fmla="*/ 221 h 229"/>
                <a:gd name="T14" fmla="*/ 55 w 63"/>
                <a:gd name="T15" fmla="*/ 204 h 229"/>
                <a:gd name="T16" fmla="*/ 50 w 63"/>
                <a:gd name="T17" fmla="*/ 181 h 229"/>
                <a:gd name="T18" fmla="*/ 38 w 63"/>
                <a:gd name="T19" fmla="*/ 117 h 229"/>
                <a:gd name="T20" fmla="*/ 2 w 63"/>
                <a:gd name="T21" fmla="*/ 1 h 229"/>
                <a:gd name="T22" fmla="*/ 0 w 63"/>
                <a:gd name="T23" fmla="*/ 3 h 229"/>
                <a:gd name="T24" fmla="*/ 20 w 63"/>
                <a:gd name="T25" fmla="*/ 6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29">
                  <a:moveTo>
                    <a:pt x="20" y="64"/>
                  </a:moveTo>
                  <a:cubicBezTo>
                    <a:pt x="26" y="86"/>
                    <a:pt x="32" y="107"/>
                    <a:pt x="37" y="130"/>
                  </a:cubicBezTo>
                  <a:cubicBezTo>
                    <a:pt x="41" y="150"/>
                    <a:pt x="44" y="172"/>
                    <a:pt x="48" y="192"/>
                  </a:cubicBezTo>
                  <a:cubicBezTo>
                    <a:pt x="51" y="204"/>
                    <a:pt x="50" y="221"/>
                    <a:pt x="60" y="228"/>
                  </a:cubicBezTo>
                  <a:cubicBezTo>
                    <a:pt x="61" y="229"/>
                    <a:pt x="63" y="229"/>
                    <a:pt x="63" y="227"/>
                  </a:cubicBezTo>
                  <a:cubicBezTo>
                    <a:pt x="62" y="223"/>
                    <a:pt x="62" y="224"/>
                    <a:pt x="60" y="221"/>
                  </a:cubicBezTo>
                  <a:cubicBezTo>
                    <a:pt x="59" y="221"/>
                    <a:pt x="59" y="221"/>
                    <a:pt x="59" y="221"/>
                  </a:cubicBezTo>
                  <a:cubicBezTo>
                    <a:pt x="57" y="216"/>
                    <a:pt x="56" y="209"/>
                    <a:pt x="55" y="204"/>
                  </a:cubicBezTo>
                  <a:cubicBezTo>
                    <a:pt x="54" y="196"/>
                    <a:pt x="52" y="188"/>
                    <a:pt x="50" y="181"/>
                  </a:cubicBezTo>
                  <a:cubicBezTo>
                    <a:pt x="45" y="160"/>
                    <a:pt x="43" y="138"/>
                    <a:pt x="38" y="117"/>
                  </a:cubicBezTo>
                  <a:cubicBezTo>
                    <a:pt x="29" y="78"/>
                    <a:pt x="20" y="37"/>
                    <a:pt x="2" y="1"/>
                  </a:cubicBezTo>
                  <a:cubicBezTo>
                    <a:pt x="1" y="0"/>
                    <a:pt x="0" y="1"/>
                    <a:pt x="0" y="3"/>
                  </a:cubicBezTo>
                  <a:cubicBezTo>
                    <a:pt x="9" y="22"/>
                    <a:pt x="15" y="43"/>
                    <a:pt x="20" y="6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6"/>
            <p:cNvSpPr/>
            <p:nvPr/>
          </p:nvSpPr>
          <p:spPr bwMode="auto">
            <a:xfrm>
              <a:off x="2820987" y="-2801938"/>
              <a:ext cx="255588" cy="1025525"/>
            </a:xfrm>
            <a:custGeom>
              <a:avLst/>
              <a:gdLst>
                <a:gd name="T0" fmla="*/ 10 w 68"/>
                <a:gd name="T1" fmla="*/ 37 h 273"/>
                <a:gd name="T2" fmla="*/ 14 w 68"/>
                <a:gd name="T3" fmla="*/ 66 h 273"/>
                <a:gd name="T4" fmla="*/ 26 w 68"/>
                <a:gd name="T5" fmla="*/ 136 h 273"/>
                <a:gd name="T6" fmla="*/ 38 w 68"/>
                <a:gd name="T7" fmla="*/ 204 h 273"/>
                <a:gd name="T8" fmla="*/ 44 w 68"/>
                <a:gd name="T9" fmla="*/ 238 h 273"/>
                <a:gd name="T10" fmla="*/ 47 w 68"/>
                <a:gd name="T11" fmla="*/ 272 h 273"/>
                <a:gd name="T12" fmla="*/ 49 w 68"/>
                <a:gd name="T13" fmla="*/ 273 h 273"/>
                <a:gd name="T14" fmla="*/ 51 w 68"/>
                <a:gd name="T15" fmla="*/ 258 h 273"/>
                <a:gd name="T16" fmla="*/ 45 w 68"/>
                <a:gd name="T17" fmla="*/ 224 h 273"/>
                <a:gd name="T18" fmla="*/ 31 w 68"/>
                <a:gd name="T19" fmla="*/ 148 h 273"/>
                <a:gd name="T20" fmla="*/ 18 w 68"/>
                <a:gd name="T21" fmla="*/ 74 h 273"/>
                <a:gd name="T22" fmla="*/ 9 w 68"/>
                <a:gd name="T23" fmla="*/ 18 h 273"/>
                <a:gd name="T24" fmla="*/ 22 w 68"/>
                <a:gd name="T25" fmla="*/ 49 h 273"/>
                <a:gd name="T26" fmla="*/ 30 w 68"/>
                <a:gd name="T27" fmla="*/ 80 h 273"/>
                <a:gd name="T28" fmla="*/ 47 w 68"/>
                <a:gd name="T29" fmla="*/ 144 h 273"/>
                <a:gd name="T30" fmla="*/ 54 w 68"/>
                <a:gd name="T31" fmla="*/ 211 h 273"/>
                <a:gd name="T32" fmla="*/ 58 w 68"/>
                <a:gd name="T33" fmla="*/ 241 h 273"/>
                <a:gd name="T34" fmla="*/ 65 w 68"/>
                <a:gd name="T35" fmla="*/ 272 h 273"/>
                <a:gd name="T36" fmla="*/ 67 w 68"/>
                <a:gd name="T37" fmla="*/ 272 h 273"/>
                <a:gd name="T38" fmla="*/ 62 w 68"/>
                <a:gd name="T39" fmla="*/ 245 h 273"/>
                <a:gd name="T40" fmla="*/ 58 w 68"/>
                <a:gd name="T41" fmla="*/ 207 h 273"/>
                <a:gd name="T42" fmla="*/ 49 w 68"/>
                <a:gd name="T43" fmla="*/ 139 h 273"/>
                <a:gd name="T44" fmla="*/ 31 w 68"/>
                <a:gd name="T45" fmla="*/ 72 h 273"/>
                <a:gd name="T46" fmla="*/ 9 w 68"/>
                <a:gd name="T47" fmla="*/ 15 h 273"/>
                <a:gd name="T48" fmla="*/ 8 w 68"/>
                <a:gd name="T49" fmla="*/ 15 h 273"/>
                <a:gd name="T50" fmla="*/ 3 w 68"/>
                <a:gd name="T51" fmla="*/ 2 h 273"/>
                <a:gd name="T52" fmla="*/ 1 w 68"/>
                <a:gd name="T53" fmla="*/ 2 h 273"/>
                <a:gd name="T54" fmla="*/ 10 w 68"/>
                <a:gd name="T55" fmla="*/ 3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273">
                  <a:moveTo>
                    <a:pt x="10" y="37"/>
                  </a:moveTo>
                  <a:cubicBezTo>
                    <a:pt x="11" y="46"/>
                    <a:pt x="12" y="56"/>
                    <a:pt x="14" y="66"/>
                  </a:cubicBezTo>
                  <a:cubicBezTo>
                    <a:pt x="18" y="89"/>
                    <a:pt x="22" y="112"/>
                    <a:pt x="26" y="136"/>
                  </a:cubicBezTo>
                  <a:cubicBezTo>
                    <a:pt x="30" y="159"/>
                    <a:pt x="34" y="181"/>
                    <a:pt x="38" y="204"/>
                  </a:cubicBezTo>
                  <a:cubicBezTo>
                    <a:pt x="40" y="215"/>
                    <a:pt x="42" y="227"/>
                    <a:pt x="44" y="238"/>
                  </a:cubicBezTo>
                  <a:cubicBezTo>
                    <a:pt x="46" y="247"/>
                    <a:pt x="53" y="263"/>
                    <a:pt x="47" y="272"/>
                  </a:cubicBezTo>
                  <a:cubicBezTo>
                    <a:pt x="47" y="272"/>
                    <a:pt x="48" y="273"/>
                    <a:pt x="49" y="273"/>
                  </a:cubicBezTo>
                  <a:cubicBezTo>
                    <a:pt x="52" y="269"/>
                    <a:pt x="52" y="263"/>
                    <a:pt x="51" y="258"/>
                  </a:cubicBezTo>
                  <a:cubicBezTo>
                    <a:pt x="50" y="247"/>
                    <a:pt x="47" y="235"/>
                    <a:pt x="45" y="224"/>
                  </a:cubicBezTo>
                  <a:cubicBezTo>
                    <a:pt x="40" y="199"/>
                    <a:pt x="36" y="174"/>
                    <a:pt x="31" y="148"/>
                  </a:cubicBezTo>
                  <a:cubicBezTo>
                    <a:pt x="27" y="124"/>
                    <a:pt x="23" y="99"/>
                    <a:pt x="18" y="74"/>
                  </a:cubicBezTo>
                  <a:cubicBezTo>
                    <a:pt x="15" y="55"/>
                    <a:pt x="13" y="36"/>
                    <a:pt x="9" y="18"/>
                  </a:cubicBezTo>
                  <a:cubicBezTo>
                    <a:pt x="16" y="26"/>
                    <a:pt x="19" y="39"/>
                    <a:pt x="22" y="49"/>
                  </a:cubicBezTo>
                  <a:cubicBezTo>
                    <a:pt x="24" y="59"/>
                    <a:pt x="27" y="69"/>
                    <a:pt x="30" y="80"/>
                  </a:cubicBezTo>
                  <a:cubicBezTo>
                    <a:pt x="37" y="101"/>
                    <a:pt x="43" y="122"/>
                    <a:pt x="47" y="144"/>
                  </a:cubicBezTo>
                  <a:cubicBezTo>
                    <a:pt x="50" y="166"/>
                    <a:pt x="53" y="189"/>
                    <a:pt x="54" y="211"/>
                  </a:cubicBezTo>
                  <a:cubicBezTo>
                    <a:pt x="55" y="221"/>
                    <a:pt x="56" y="231"/>
                    <a:pt x="58" y="241"/>
                  </a:cubicBezTo>
                  <a:cubicBezTo>
                    <a:pt x="59" y="251"/>
                    <a:pt x="64" y="262"/>
                    <a:pt x="65" y="272"/>
                  </a:cubicBezTo>
                  <a:cubicBezTo>
                    <a:pt x="65" y="273"/>
                    <a:pt x="67" y="273"/>
                    <a:pt x="67" y="272"/>
                  </a:cubicBezTo>
                  <a:cubicBezTo>
                    <a:pt x="68" y="263"/>
                    <a:pt x="63" y="254"/>
                    <a:pt x="62" y="245"/>
                  </a:cubicBezTo>
                  <a:cubicBezTo>
                    <a:pt x="59" y="233"/>
                    <a:pt x="59" y="220"/>
                    <a:pt x="58" y="207"/>
                  </a:cubicBezTo>
                  <a:cubicBezTo>
                    <a:pt x="56" y="185"/>
                    <a:pt x="53" y="162"/>
                    <a:pt x="49" y="139"/>
                  </a:cubicBezTo>
                  <a:cubicBezTo>
                    <a:pt x="45" y="116"/>
                    <a:pt x="38" y="94"/>
                    <a:pt x="31" y="72"/>
                  </a:cubicBezTo>
                  <a:cubicBezTo>
                    <a:pt x="25" y="54"/>
                    <a:pt x="23" y="29"/>
                    <a:pt x="9" y="15"/>
                  </a:cubicBezTo>
                  <a:cubicBezTo>
                    <a:pt x="8" y="15"/>
                    <a:pt x="8" y="15"/>
                    <a:pt x="8" y="15"/>
                  </a:cubicBezTo>
                  <a:cubicBezTo>
                    <a:pt x="7" y="11"/>
                    <a:pt x="5" y="6"/>
                    <a:pt x="3" y="2"/>
                  </a:cubicBezTo>
                  <a:cubicBezTo>
                    <a:pt x="3" y="0"/>
                    <a:pt x="0" y="1"/>
                    <a:pt x="1" y="2"/>
                  </a:cubicBezTo>
                  <a:cubicBezTo>
                    <a:pt x="5" y="13"/>
                    <a:pt x="9" y="25"/>
                    <a:pt x="10"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7"/>
            <p:cNvSpPr/>
            <p:nvPr/>
          </p:nvSpPr>
          <p:spPr bwMode="auto">
            <a:xfrm>
              <a:off x="2959100" y="-2670176"/>
              <a:ext cx="165100" cy="904875"/>
            </a:xfrm>
            <a:custGeom>
              <a:avLst/>
              <a:gdLst>
                <a:gd name="T0" fmla="*/ 22 w 44"/>
                <a:gd name="T1" fmla="*/ 115 h 241"/>
                <a:gd name="T2" fmla="*/ 42 w 44"/>
                <a:gd name="T3" fmla="*/ 239 h 241"/>
                <a:gd name="T4" fmla="*/ 44 w 44"/>
                <a:gd name="T5" fmla="*/ 239 h 241"/>
                <a:gd name="T6" fmla="*/ 42 w 44"/>
                <a:gd name="T7" fmla="*/ 213 h 241"/>
                <a:gd name="T8" fmla="*/ 38 w 44"/>
                <a:gd name="T9" fmla="*/ 182 h 241"/>
                <a:gd name="T10" fmla="*/ 27 w 44"/>
                <a:gd name="T11" fmla="*/ 121 h 241"/>
                <a:gd name="T12" fmla="*/ 16 w 44"/>
                <a:gd name="T13" fmla="*/ 63 h 241"/>
                <a:gd name="T14" fmla="*/ 2 w 44"/>
                <a:gd name="T15" fmla="*/ 1 h 241"/>
                <a:gd name="T16" fmla="*/ 0 w 44"/>
                <a:gd name="T17" fmla="*/ 1 h 241"/>
                <a:gd name="T18" fmla="*/ 11 w 44"/>
                <a:gd name="T19" fmla="*/ 55 h 241"/>
                <a:gd name="T20" fmla="*/ 22 w 44"/>
                <a:gd name="T21" fmla="*/ 11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241">
                  <a:moveTo>
                    <a:pt x="22" y="115"/>
                  </a:moveTo>
                  <a:cubicBezTo>
                    <a:pt x="31" y="155"/>
                    <a:pt x="38" y="197"/>
                    <a:pt x="42" y="239"/>
                  </a:cubicBezTo>
                  <a:cubicBezTo>
                    <a:pt x="42" y="240"/>
                    <a:pt x="44" y="241"/>
                    <a:pt x="44" y="239"/>
                  </a:cubicBezTo>
                  <a:cubicBezTo>
                    <a:pt x="44" y="230"/>
                    <a:pt x="43" y="222"/>
                    <a:pt x="42" y="213"/>
                  </a:cubicBezTo>
                  <a:cubicBezTo>
                    <a:pt x="40" y="203"/>
                    <a:pt x="40" y="192"/>
                    <a:pt x="38" y="182"/>
                  </a:cubicBezTo>
                  <a:cubicBezTo>
                    <a:pt x="35" y="162"/>
                    <a:pt x="31" y="141"/>
                    <a:pt x="27" y="121"/>
                  </a:cubicBezTo>
                  <a:cubicBezTo>
                    <a:pt x="23" y="102"/>
                    <a:pt x="19" y="83"/>
                    <a:pt x="16" y="63"/>
                  </a:cubicBezTo>
                  <a:cubicBezTo>
                    <a:pt x="12" y="42"/>
                    <a:pt x="4" y="22"/>
                    <a:pt x="2" y="1"/>
                  </a:cubicBezTo>
                  <a:cubicBezTo>
                    <a:pt x="2" y="0"/>
                    <a:pt x="0" y="0"/>
                    <a:pt x="0" y="1"/>
                  </a:cubicBezTo>
                  <a:cubicBezTo>
                    <a:pt x="2" y="19"/>
                    <a:pt x="8" y="37"/>
                    <a:pt x="11" y="55"/>
                  </a:cubicBezTo>
                  <a:cubicBezTo>
                    <a:pt x="15" y="75"/>
                    <a:pt x="18" y="95"/>
                    <a:pt x="22" y="1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8"/>
            <p:cNvSpPr/>
            <p:nvPr/>
          </p:nvSpPr>
          <p:spPr bwMode="auto">
            <a:xfrm>
              <a:off x="2986087" y="-2774951"/>
              <a:ext cx="187325" cy="974725"/>
            </a:xfrm>
            <a:custGeom>
              <a:avLst/>
              <a:gdLst>
                <a:gd name="T0" fmla="*/ 9 w 50"/>
                <a:gd name="T1" fmla="*/ 30 h 260"/>
                <a:gd name="T2" fmla="*/ 15 w 50"/>
                <a:gd name="T3" fmla="*/ 64 h 260"/>
                <a:gd name="T4" fmla="*/ 28 w 50"/>
                <a:gd name="T5" fmla="*/ 129 h 260"/>
                <a:gd name="T6" fmla="*/ 37 w 50"/>
                <a:gd name="T7" fmla="*/ 193 h 260"/>
                <a:gd name="T8" fmla="*/ 42 w 50"/>
                <a:gd name="T9" fmla="*/ 227 h 260"/>
                <a:gd name="T10" fmla="*/ 44 w 50"/>
                <a:gd name="T11" fmla="*/ 245 h 260"/>
                <a:gd name="T12" fmla="*/ 47 w 50"/>
                <a:gd name="T13" fmla="*/ 257 h 260"/>
                <a:gd name="T14" fmla="*/ 45 w 50"/>
                <a:gd name="T15" fmla="*/ 257 h 260"/>
                <a:gd name="T16" fmla="*/ 45 w 50"/>
                <a:gd name="T17" fmla="*/ 258 h 260"/>
                <a:gd name="T18" fmla="*/ 47 w 50"/>
                <a:gd name="T19" fmla="*/ 259 h 260"/>
                <a:gd name="T20" fmla="*/ 48 w 50"/>
                <a:gd name="T21" fmla="*/ 239 h 260"/>
                <a:gd name="T22" fmla="*/ 43 w 50"/>
                <a:gd name="T23" fmla="*/ 207 h 260"/>
                <a:gd name="T24" fmla="*/ 32 w 50"/>
                <a:gd name="T25" fmla="*/ 134 h 260"/>
                <a:gd name="T26" fmla="*/ 18 w 50"/>
                <a:gd name="T27" fmla="*/ 63 h 260"/>
                <a:gd name="T28" fmla="*/ 11 w 50"/>
                <a:gd name="T29" fmla="*/ 28 h 260"/>
                <a:gd name="T30" fmla="*/ 3 w 50"/>
                <a:gd name="T31" fmla="*/ 1 h 260"/>
                <a:gd name="T32" fmla="*/ 1 w 50"/>
                <a:gd name="T33" fmla="*/ 1 h 260"/>
                <a:gd name="T34" fmla="*/ 9 w 50"/>
                <a:gd name="T35" fmla="*/ 3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60">
                  <a:moveTo>
                    <a:pt x="9" y="30"/>
                  </a:moveTo>
                  <a:cubicBezTo>
                    <a:pt x="11" y="42"/>
                    <a:pt x="13" y="53"/>
                    <a:pt x="15" y="64"/>
                  </a:cubicBezTo>
                  <a:cubicBezTo>
                    <a:pt x="19" y="86"/>
                    <a:pt x="25" y="107"/>
                    <a:pt x="28" y="129"/>
                  </a:cubicBezTo>
                  <a:cubicBezTo>
                    <a:pt x="31" y="151"/>
                    <a:pt x="34" y="172"/>
                    <a:pt x="37" y="193"/>
                  </a:cubicBezTo>
                  <a:cubicBezTo>
                    <a:pt x="39" y="204"/>
                    <a:pt x="41" y="216"/>
                    <a:pt x="42" y="227"/>
                  </a:cubicBezTo>
                  <a:cubicBezTo>
                    <a:pt x="43" y="233"/>
                    <a:pt x="44" y="239"/>
                    <a:pt x="44" y="245"/>
                  </a:cubicBezTo>
                  <a:cubicBezTo>
                    <a:pt x="45" y="249"/>
                    <a:pt x="47" y="253"/>
                    <a:pt x="47" y="257"/>
                  </a:cubicBezTo>
                  <a:cubicBezTo>
                    <a:pt x="47" y="256"/>
                    <a:pt x="45" y="256"/>
                    <a:pt x="45" y="257"/>
                  </a:cubicBezTo>
                  <a:cubicBezTo>
                    <a:pt x="45" y="257"/>
                    <a:pt x="45" y="258"/>
                    <a:pt x="45" y="258"/>
                  </a:cubicBezTo>
                  <a:cubicBezTo>
                    <a:pt x="45" y="259"/>
                    <a:pt x="46" y="260"/>
                    <a:pt x="47" y="259"/>
                  </a:cubicBezTo>
                  <a:cubicBezTo>
                    <a:pt x="50" y="253"/>
                    <a:pt x="48" y="245"/>
                    <a:pt x="48" y="239"/>
                  </a:cubicBezTo>
                  <a:cubicBezTo>
                    <a:pt x="47" y="229"/>
                    <a:pt x="45" y="218"/>
                    <a:pt x="43" y="207"/>
                  </a:cubicBezTo>
                  <a:cubicBezTo>
                    <a:pt x="39" y="183"/>
                    <a:pt x="35" y="158"/>
                    <a:pt x="32" y="134"/>
                  </a:cubicBezTo>
                  <a:cubicBezTo>
                    <a:pt x="29" y="110"/>
                    <a:pt x="23" y="87"/>
                    <a:pt x="18" y="63"/>
                  </a:cubicBezTo>
                  <a:cubicBezTo>
                    <a:pt x="15" y="52"/>
                    <a:pt x="13" y="40"/>
                    <a:pt x="11" y="28"/>
                  </a:cubicBezTo>
                  <a:cubicBezTo>
                    <a:pt x="9" y="19"/>
                    <a:pt x="9" y="8"/>
                    <a:pt x="3" y="1"/>
                  </a:cubicBezTo>
                  <a:cubicBezTo>
                    <a:pt x="2" y="0"/>
                    <a:pt x="0" y="0"/>
                    <a:pt x="1" y="1"/>
                  </a:cubicBezTo>
                  <a:cubicBezTo>
                    <a:pt x="7" y="9"/>
                    <a:pt x="7" y="21"/>
                    <a:pt x="9"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9"/>
            <p:cNvSpPr/>
            <p:nvPr/>
          </p:nvSpPr>
          <p:spPr bwMode="auto">
            <a:xfrm>
              <a:off x="3200400" y="-2625726"/>
              <a:ext cx="146050" cy="687388"/>
            </a:xfrm>
            <a:custGeom>
              <a:avLst/>
              <a:gdLst>
                <a:gd name="T0" fmla="*/ 9 w 39"/>
                <a:gd name="T1" fmla="*/ 23 h 183"/>
                <a:gd name="T2" fmla="*/ 14 w 39"/>
                <a:gd name="T3" fmla="*/ 44 h 183"/>
                <a:gd name="T4" fmla="*/ 22 w 39"/>
                <a:gd name="T5" fmla="*/ 94 h 183"/>
                <a:gd name="T6" fmla="*/ 28 w 39"/>
                <a:gd name="T7" fmla="*/ 145 h 183"/>
                <a:gd name="T8" fmla="*/ 32 w 39"/>
                <a:gd name="T9" fmla="*/ 166 h 183"/>
                <a:gd name="T10" fmla="*/ 36 w 39"/>
                <a:gd name="T11" fmla="*/ 181 h 183"/>
                <a:gd name="T12" fmla="*/ 39 w 39"/>
                <a:gd name="T13" fmla="*/ 180 h 183"/>
                <a:gd name="T14" fmla="*/ 37 w 39"/>
                <a:gd name="T15" fmla="*/ 174 h 183"/>
                <a:gd name="T16" fmla="*/ 34 w 39"/>
                <a:gd name="T17" fmla="*/ 159 h 183"/>
                <a:gd name="T18" fmla="*/ 30 w 39"/>
                <a:gd name="T19" fmla="*/ 129 h 183"/>
                <a:gd name="T20" fmla="*/ 24 w 39"/>
                <a:gd name="T21" fmla="*/ 84 h 183"/>
                <a:gd name="T22" fmla="*/ 14 w 39"/>
                <a:gd name="T23" fmla="*/ 36 h 183"/>
                <a:gd name="T24" fmla="*/ 1 w 39"/>
                <a:gd name="T25" fmla="*/ 1 h 183"/>
                <a:gd name="T26" fmla="*/ 0 w 39"/>
                <a:gd name="T27" fmla="*/ 1 h 183"/>
                <a:gd name="T28" fmla="*/ 9 w 39"/>
                <a:gd name="T29" fmla="*/ 2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83">
                  <a:moveTo>
                    <a:pt x="9" y="23"/>
                  </a:moveTo>
                  <a:cubicBezTo>
                    <a:pt x="11" y="30"/>
                    <a:pt x="12" y="37"/>
                    <a:pt x="14" y="44"/>
                  </a:cubicBezTo>
                  <a:cubicBezTo>
                    <a:pt x="17" y="61"/>
                    <a:pt x="20" y="77"/>
                    <a:pt x="22" y="94"/>
                  </a:cubicBezTo>
                  <a:cubicBezTo>
                    <a:pt x="25" y="111"/>
                    <a:pt x="26" y="128"/>
                    <a:pt x="28" y="145"/>
                  </a:cubicBezTo>
                  <a:cubicBezTo>
                    <a:pt x="29" y="152"/>
                    <a:pt x="31" y="159"/>
                    <a:pt x="32" y="166"/>
                  </a:cubicBezTo>
                  <a:cubicBezTo>
                    <a:pt x="33" y="171"/>
                    <a:pt x="33" y="177"/>
                    <a:pt x="36" y="181"/>
                  </a:cubicBezTo>
                  <a:cubicBezTo>
                    <a:pt x="37" y="183"/>
                    <a:pt x="39" y="182"/>
                    <a:pt x="39" y="180"/>
                  </a:cubicBezTo>
                  <a:cubicBezTo>
                    <a:pt x="38" y="178"/>
                    <a:pt x="37" y="176"/>
                    <a:pt x="37" y="174"/>
                  </a:cubicBezTo>
                  <a:cubicBezTo>
                    <a:pt x="35" y="169"/>
                    <a:pt x="35" y="163"/>
                    <a:pt x="34" y="159"/>
                  </a:cubicBezTo>
                  <a:cubicBezTo>
                    <a:pt x="32" y="149"/>
                    <a:pt x="31" y="139"/>
                    <a:pt x="30" y="129"/>
                  </a:cubicBezTo>
                  <a:cubicBezTo>
                    <a:pt x="28" y="114"/>
                    <a:pt x="26" y="99"/>
                    <a:pt x="24" y="84"/>
                  </a:cubicBezTo>
                  <a:cubicBezTo>
                    <a:pt x="21" y="68"/>
                    <a:pt x="18" y="52"/>
                    <a:pt x="14" y="36"/>
                  </a:cubicBezTo>
                  <a:cubicBezTo>
                    <a:pt x="12" y="25"/>
                    <a:pt x="9" y="10"/>
                    <a:pt x="1" y="1"/>
                  </a:cubicBezTo>
                  <a:cubicBezTo>
                    <a:pt x="1" y="0"/>
                    <a:pt x="0" y="1"/>
                    <a:pt x="0" y="1"/>
                  </a:cubicBezTo>
                  <a:cubicBezTo>
                    <a:pt x="5" y="7"/>
                    <a:pt x="7" y="17"/>
                    <a:pt x="9"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0"/>
            <p:cNvSpPr/>
            <p:nvPr/>
          </p:nvSpPr>
          <p:spPr bwMode="auto">
            <a:xfrm>
              <a:off x="3278187" y="-2689226"/>
              <a:ext cx="112713" cy="717550"/>
            </a:xfrm>
            <a:custGeom>
              <a:avLst/>
              <a:gdLst>
                <a:gd name="T0" fmla="*/ 17 w 30"/>
                <a:gd name="T1" fmla="*/ 98 h 191"/>
                <a:gd name="T2" fmla="*/ 21 w 30"/>
                <a:gd name="T3" fmla="*/ 148 h 191"/>
                <a:gd name="T4" fmla="*/ 24 w 30"/>
                <a:gd name="T5" fmla="*/ 168 h 191"/>
                <a:gd name="T6" fmla="*/ 24 w 30"/>
                <a:gd name="T7" fmla="*/ 187 h 191"/>
                <a:gd name="T8" fmla="*/ 24 w 30"/>
                <a:gd name="T9" fmla="*/ 188 h 191"/>
                <a:gd name="T10" fmla="*/ 27 w 30"/>
                <a:gd name="T11" fmla="*/ 191 h 191"/>
                <a:gd name="T12" fmla="*/ 29 w 30"/>
                <a:gd name="T13" fmla="*/ 190 h 191"/>
                <a:gd name="T14" fmla="*/ 28 w 30"/>
                <a:gd name="T15" fmla="*/ 173 h 191"/>
                <a:gd name="T16" fmla="*/ 25 w 30"/>
                <a:gd name="T17" fmla="*/ 144 h 191"/>
                <a:gd name="T18" fmla="*/ 19 w 30"/>
                <a:gd name="T19" fmla="*/ 94 h 191"/>
                <a:gd name="T20" fmla="*/ 3 w 30"/>
                <a:gd name="T21" fmla="*/ 2 h 191"/>
                <a:gd name="T22" fmla="*/ 1 w 30"/>
                <a:gd name="T23" fmla="*/ 2 h 191"/>
                <a:gd name="T24" fmla="*/ 17 w 30"/>
                <a:gd name="T25" fmla="*/ 9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91">
                  <a:moveTo>
                    <a:pt x="17" y="98"/>
                  </a:moveTo>
                  <a:cubicBezTo>
                    <a:pt x="18" y="115"/>
                    <a:pt x="20" y="131"/>
                    <a:pt x="21" y="148"/>
                  </a:cubicBezTo>
                  <a:cubicBezTo>
                    <a:pt x="22" y="155"/>
                    <a:pt x="23" y="162"/>
                    <a:pt x="24" y="168"/>
                  </a:cubicBezTo>
                  <a:cubicBezTo>
                    <a:pt x="24" y="172"/>
                    <a:pt x="30" y="189"/>
                    <a:pt x="24" y="187"/>
                  </a:cubicBezTo>
                  <a:cubicBezTo>
                    <a:pt x="24" y="187"/>
                    <a:pt x="23" y="188"/>
                    <a:pt x="24" y="188"/>
                  </a:cubicBezTo>
                  <a:cubicBezTo>
                    <a:pt x="25" y="189"/>
                    <a:pt x="26" y="190"/>
                    <a:pt x="27" y="191"/>
                  </a:cubicBezTo>
                  <a:cubicBezTo>
                    <a:pt x="28" y="191"/>
                    <a:pt x="28" y="191"/>
                    <a:pt x="29" y="190"/>
                  </a:cubicBezTo>
                  <a:cubicBezTo>
                    <a:pt x="30" y="184"/>
                    <a:pt x="30" y="179"/>
                    <a:pt x="28" y="173"/>
                  </a:cubicBezTo>
                  <a:cubicBezTo>
                    <a:pt x="27" y="164"/>
                    <a:pt x="26" y="154"/>
                    <a:pt x="25" y="144"/>
                  </a:cubicBezTo>
                  <a:cubicBezTo>
                    <a:pt x="23" y="127"/>
                    <a:pt x="21" y="111"/>
                    <a:pt x="19" y="94"/>
                  </a:cubicBezTo>
                  <a:cubicBezTo>
                    <a:pt x="16" y="63"/>
                    <a:pt x="14" y="31"/>
                    <a:pt x="3" y="2"/>
                  </a:cubicBezTo>
                  <a:cubicBezTo>
                    <a:pt x="3" y="0"/>
                    <a:pt x="0" y="1"/>
                    <a:pt x="1" y="2"/>
                  </a:cubicBezTo>
                  <a:cubicBezTo>
                    <a:pt x="12" y="33"/>
                    <a:pt x="13" y="66"/>
                    <a:pt x="17" y="9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1"/>
            <p:cNvSpPr/>
            <p:nvPr/>
          </p:nvSpPr>
          <p:spPr bwMode="auto">
            <a:xfrm>
              <a:off x="3313112" y="-2782888"/>
              <a:ext cx="100013" cy="769938"/>
            </a:xfrm>
            <a:custGeom>
              <a:avLst/>
              <a:gdLst>
                <a:gd name="T0" fmla="*/ 9 w 27"/>
                <a:gd name="T1" fmla="*/ 53 h 205"/>
                <a:gd name="T2" fmla="*/ 15 w 27"/>
                <a:gd name="T3" fmla="*/ 106 h 205"/>
                <a:gd name="T4" fmla="*/ 20 w 27"/>
                <a:gd name="T5" fmla="*/ 156 h 205"/>
                <a:gd name="T6" fmla="*/ 21 w 27"/>
                <a:gd name="T7" fmla="*/ 177 h 205"/>
                <a:gd name="T8" fmla="*/ 20 w 27"/>
                <a:gd name="T9" fmla="*/ 177 h 205"/>
                <a:gd name="T10" fmla="*/ 22 w 27"/>
                <a:gd name="T11" fmla="*/ 187 h 205"/>
                <a:gd name="T12" fmla="*/ 23 w 27"/>
                <a:gd name="T13" fmla="*/ 202 h 205"/>
                <a:gd name="T14" fmla="*/ 27 w 27"/>
                <a:gd name="T15" fmla="*/ 202 h 205"/>
                <a:gd name="T16" fmla="*/ 25 w 27"/>
                <a:gd name="T17" fmla="*/ 181 h 205"/>
                <a:gd name="T18" fmla="*/ 23 w 27"/>
                <a:gd name="T19" fmla="*/ 154 h 205"/>
                <a:gd name="T20" fmla="*/ 17 w 27"/>
                <a:gd name="T21" fmla="*/ 102 h 205"/>
                <a:gd name="T22" fmla="*/ 11 w 27"/>
                <a:gd name="T23" fmla="*/ 49 h 205"/>
                <a:gd name="T24" fmla="*/ 8 w 27"/>
                <a:gd name="T25" fmla="*/ 26 h 205"/>
                <a:gd name="T26" fmla="*/ 2 w 27"/>
                <a:gd name="T27" fmla="*/ 1 h 205"/>
                <a:gd name="T28" fmla="*/ 0 w 27"/>
                <a:gd name="T29" fmla="*/ 1 h 205"/>
                <a:gd name="T30" fmla="*/ 6 w 27"/>
                <a:gd name="T31" fmla="*/ 30 h 205"/>
                <a:gd name="T32" fmla="*/ 9 w 27"/>
                <a:gd name="T33"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05">
                  <a:moveTo>
                    <a:pt x="9" y="53"/>
                  </a:moveTo>
                  <a:cubicBezTo>
                    <a:pt x="11" y="71"/>
                    <a:pt x="13" y="88"/>
                    <a:pt x="15" y="106"/>
                  </a:cubicBezTo>
                  <a:cubicBezTo>
                    <a:pt x="17" y="123"/>
                    <a:pt x="18" y="140"/>
                    <a:pt x="20" y="156"/>
                  </a:cubicBezTo>
                  <a:cubicBezTo>
                    <a:pt x="20" y="163"/>
                    <a:pt x="21" y="170"/>
                    <a:pt x="21" y="177"/>
                  </a:cubicBezTo>
                  <a:cubicBezTo>
                    <a:pt x="21" y="177"/>
                    <a:pt x="21" y="177"/>
                    <a:pt x="20" y="177"/>
                  </a:cubicBezTo>
                  <a:cubicBezTo>
                    <a:pt x="20" y="180"/>
                    <a:pt x="21" y="184"/>
                    <a:pt x="22" y="187"/>
                  </a:cubicBezTo>
                  <a:cubicBezTo>
                    <a:pt x="22" y="192"/>
                    <a:pt x="23" y="197"/>
                    <a:pt x="23" y="202"/>
                  </a:cubicBezTo>
                  <a:cubicBezTo>
                    <a:pt x="23" y="205"/>
                    <a:pt x="27" y="205"/>
                    <a:pt x="27" y="202"/>
                  </a:cubicBezTo>
                  <a:cubicBezTo>
                    <a:pt x="27" y="195"/>
                    <a:pt x="25" y="188"/>
                    <a:pt x="25" y="181"/>
                  </a:cubicBezTo>
                  <a:cubicBezTo>
                    <a:pt x="25" y="172"/>
                    <a:pt x="24" y="163"/>
                    <a:pt x="23" y="154"/>
                  </a:cubicBezTo>
                  <a:cubicBezTo>
                    <a:pt x="21" y="137"/>
                    <a:pt x="20" y="119"/>
                    <a:pt x="17" y="102"/>
                  </a:cubicBezTo>
                  <a:cubicBezTo>
                    <a:pt x="15" y="84"/>
                    <a:pt x="13" y="67"/>
                    <a:pt x="11" y="49"/>
                  </a:cubicBezTo>
                  <a:cubicBezTo>
                    <a:pt x="10" y="41"/>
                    <a:pt x="9" y="34"/>
                    <a:pt x="8" y="26"/>
                  </a:cubicBezTo>
                  <a:cubicBezTo>
                    <a:pt x="7" y="17"/>
                    <a:pt x="3" y="9"/>
                    <a:pt x="2" y="1"/>
                  </a:cubicBezTo>
                  <a:cubicBezTo>
                    <a:pt x="2" y="0"/>
                    <a:pt x="0" y="0"/>
                    <a:pt x="0" y="1"/>
                  </a:cubicBezTo>
                  <a:cubicBezTo>
                    <a:pt x="1" y="11"/>
                    <a:pt x="5" y="20"/>
                    <a:pt x="6" y="30"/>
                  </a:cubicBezTo>
                  <a:cubicBezTo>
                    <a:pt x="7" y="38"/>
                    <a:pt x="8" y="45"/>
                    <a:pt x="9"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2"/>
            <p:cNvSpPr/>
            <p:nvPr/>
          </p:nvSpPr>
          <p:spPr bwMode="auto">
            <a:xfrm>
              <a:off x="4570412" y="-2832101"/>
              <a:ext cx="36513" cy="519113"/>
            </a:xfrm>
            <a:custGeom>
              <a:avLst/>
              <a:gdLst>
                <a:gd name="T0" fmla="*/ 6 w 10"/>
                <a:gd name="T1" fmla="*/ 66 h 138"/>
                <a:gd name="T2" fmla="*/ 4 w 10"/>
                <a:gd name="T3" fmla="*/ 135 h 138"/>
                <a:gd name="T4" fmla="*/ 4 w 10"/>
                <a:gd name="T5" fmla="*/ 135 h 138"/>
                <a:gd name="T6" fmla="*/ 8 w 10"/>
                <a:gd name="T7" fmla="*/ 135 h 138"/>
                <a:gd name="T8" fmla="*/ 10 w 10"/>
                <a:gd name="T9" fmla="*/ 66 h 138"/>
                <a:gd name="T10" fmla="*/ 8 w 10"/>
                <a:gd name="T11" fmla="*/ 34 h 138"/>
                <a:gd name="T12" fmla="*/ 7 w 10"/>
                <a:gd name="T13" fmla="*/ 21 h 138"/>
                <a:gd name="T14" fmla="*/ 3 w 10"/>
                <a:gd name="T15" fmla="*/ 2 h 138"/>
                <a:gd name="T16" fmla="*/ 1 w 10"/>
                <a:gd name="T17" fmla="*/ 2 h 138"/>
                <a:gd name="T18" fmla="*/ 5 w 10"/>
                <a:gd name="T19" fmla="*/ 32 h 138"/>
                <a:gd name="T20" fmla="*/ 6 w 10"/>
                <a:gd name="T2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8">
                  <a:moveTo>
                    <a:pt x="6" y="66"/>
                  </a:moveTo>
                  <a:cubicBezTo>
                    <a:pt x="6" y="89"/>
                    <a:pt x="4" y="112"/>
                    <a:pt x="4" y="135"/>
                  </a:cubicBezTo>
                  <a:cubicBezTo>
                    <a:pt x="4" y="135"/>
                    <a:pt x="4" y="135"/>
                    <a:pt x="4" y="135"/>
                  </a:cubicBezTo>
                  <a:cubicBezTo>
                    <a:pt x="4" y="137"/>
                    <a:pt x="8" y="138"/>
                    <a:pt x="8" y="135"/>
                  </a:cubicBezTo>
                  <a:cubicBezTo>
                    <a:pt x="8" y="112"/>
                    <a:pt x="10" y="89"/>
                    <a:pt x="10" y="66"/>
                  </a:cubicBezTo>
                  <a:cubicBezTo>
                    <a:pt x="10" y="55"/>
                    <a:pt x="9" y="45"/>
                    <a:pt x="8" y="34"/>
                  </a:cubicBezTo>
                  <a:cubicBezTo>
                    <a:pt x="8" y="30"/>
                    <a:pt x="8" y="25"/>
                    <a:pt x="7" y="21"/>
                  </a:cubicBezTo>
                  <a:cubicBezTo>
                    <a:pt x="6" y="15"/>
                    <a:pt x="3" y="9"/>
                    <a:pt x="3" y="2"/>
                  </a:cubicBezTo>
                  <a:cubicBezTo>
                    <a:pt x="3" y="0"/>
                    <a:pt x="1" y="0"/>
                    <a:pt x="1" y="2"/>
                  </a:cubicBezTo>
                  <a:cubicBezTo>
                    <a:pt x="0" y="12"/>
                    <a:pt x="4" y="22"/>
                    <a:pt x="5" y="32"/>
                  </a:cubicBezTo>
                  <a:cubicBezTo>
                    <a:pt x="6" y="43"/>
                    <a:pt x="6" y="54"/>
                    <a:pt x="6" y="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3"/>
            <p:cNvSpPr/>
            <p:nvPr/>
          </p:nvSpPr>
          <p:spPr bwMode="auto">
            <a:xfrm>
              <a:off x="3717925" y="-2028826"/>
              <a:ext cx="93663" cy="312738"/>
            </a:xfrm>
            <a:custGeom>
              <a:avLst/>
              <a:gdLst>
                <a:gd name="T0" fmla="*/ 1 w 25"/>
                <a:gd name="T1" fmla="*/ 83 h 83"/>
                <a:gd name="T2" fmla="*/ 16 w 25"/>
                <a:gd name="T3" fmla="*/ 56 h 83"/>
                <a:gd name="T4" fmla="*/ 20 w 25"/>
                <a:gd name="T5" fmla="*/ 32 h 83"/>
                <a:gd name="T6" fmla="*/ 24 w 25"/>
                <a:gd name="T7" fmla="*/ 2 h 83"/>
                <a:gd name="T8" fmla="*/ 22 w 25"/>
                <a:gd name="T9" fmla="*/ 2 h 83"/>
                <a:gd name="T10" fmla="*/ 18 w 25"/>
                <a:gd name="T11" fmla="*/ 26 h 83"/>
                <a:gd name="T12" fmla="*/ 16 w 25"/>
                <a:gd name="T13" fmla="*/ 43 h 83"/>
                <a:gd name="T14" fmla="*/ 10 w 25"/>
                <a:gd name="T15" fmla="*/ 63 h 83"/>
                <a:gd name="T16" fmla="*/ 1 w 25"/>
                <a:gd name="T17" fmla="*/ 81 h 83"/>
                <a:gd name="T18" fmla="*/ 1 w 25"/>
                <a:gd name="T1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83">
                  <a:moveTo>
                    <a:pt x="1" y="83"/>
                  </a:moveTo>
                  <a:cubicBezTo>
                    <a:pt x="10" y="82"/>
                    <a:pt x="14" y="62"/>
                    <a:pt x="16" y="56"/>
                  </a:cubicBezTo>
                  <a:cubicBezTo>
                    <a:pt x="18" y="48"/>
                    <a:pt x="19" y="40"/>
                    <a:pt x="20" y="32"/>
                  </a:cubicBezTo>
                  <a:cubicBezTo>
                    <a:pt x="21" y="22"/>
                    <a:pt x="25" y="12"/>
                    <a:pt x="24" y="2"/>
                  </a:cubicBezTo>
                  <a:cubicBezTo>
                    <a:pt x="24" y="0"/>
                    <a:pt x="22" y="0"/>
                    <a:pt x="22" y="2"/>
                  </a:cubicBezTo>
                  <a:cubicBezTo>
                    <a:pt x="22" y="10"/>
                    <a:pt x="19" y="18"/>
                    <a:pt x="18" y="26"/>
                  </a:cubicBezTo>
                  <a:cubicBezTo>
                    <a:pt x="17" y="32"/>
                    <a:pt x="17" y="38"/>
                    <a:pt x="16" y="43"/>
                  </a:cubicBezTo>
                  <a:cubicBezTo>
                    <a:pt x="15" y="50"/>
                    <a:pt x="13" y="57"/>
                    <a:pt x="10" y="63"/>
                  </a:cubicBezTo>
                  <a:cubicBezTo>
                    <a:pt x="9" y="67"/>
                    <a:pt x="6" y="80"/>
                    <a:pt x="1" y="81"/>
                  </a:cubicBezTo>
                  <a:cubicBezTo>
                    <a:pt x="0" y="82"/>
                    <a:pt x="0" y="83"/>
                    <a:pt x="1" y="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4"/>
            <p:cNvSpPr/>
            <p:nvPr/>
          </p:nvSpPr>
          <p:spPr bwMode="auto">
            <a:xfrm>
              <a:off x="3890962" y="-2147888"/>
              <a:ext cx="115888" cy="401638"/>
            </a:xfrm>
            <a:custGeom>
              <a:avLst/>
              <a:gdLst>
                <a:gd name="T0" fmla="*/ 3 w 31"/>
                <a:gd name="T1" fmla="*/ 92 h 107"/>
                <a:gd name="T2" fmla="*/ 0 w 31"/>
                <a:gd name="T3" fmla="*/ 106 h 107"/>
                <a:gd name="T4" fmla="*/ 2 w 31"/>
                <a:gd name="T5" fmla="*/ 106 h 107"/>
                <a:gd name="T6" fmla="*/ 5 w 31"/>
                <a:gd name="T7" fmla="*/ 97 h 107"/>
                <a:gd name="T8" fmla="*/ 10 w 31"/>
                <a:gd name="T9" fmla="*/ 81 h 107"/>
                <a:gd name="T10" fmla="*/ 22 w 31"/>
                <a:gd name="T11" fmla="*/ 46 h 107"/>
                <a:gd name="T12" fmla="*/ 28 w 31"/>
                <a:gd name="T13" fmla="*/ 21 h 107"/>
                <a:gd name="T14" fmla="*/ 28 w 31"/>
                <a:gd name="T15" fmla="*/ 1 h 107"/>
                <a:gd name="T16" fmla="*/ 26 w 31"/>
                <a:gd name="T17" fmla="*/ 3 h 107"/>
                <a:gd name="T18" fmla="*/ 23 w 31"/>
                <a:gd name="T19" fmla="*/ 28 h 107"/>
                <a:gd name="T20" fmla="*/ 17 w 31"/>
                <a:gd name="T21" fmla="*/ 52 h 107"/>
                <a:gd name="T22" fmla="*/ 8 w 31"/>
                <a:gd name="T23" fmla="*/ 78 h 107"/>
                <a:gd name="T24" fmla="*/ 3 w 31"/>
                <a:gd name="T25"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107">
                  <a:moveTo>
                    <a:pt x="3" y="92"/>
                  </a:moveTo>
                  <a:cubicBezTo>
                    <a:pt x="2" y="96"/>
                    <a:pt x="2" y="102"/>
                    <a:pt x="0" y="106"/>
                  </a:cubicBezTo>
                  <a:cubicBezTo>
                    <a:pt x="0" y="106"/>
                    <a:pt x="1" y="107"/>
                    <a:pt x="2" y="106"/>
                  </a:cubicBezTo>
                  <a:cubicBezTo>
                    <a:pt x="4" y="103"/>
                    <a:pt x="4" y="101"/>
                    <a:pt x="5" y="97"/>
                  </a:cubicBezTo>
                  <a:cubicBezTo>
                    <a:pt x="6" y="91"/>
                    <a:pt x="9" y="86"/>
                    <a:pt x="10" y="81"/>
                  </a:cubicBezTo>
                  <a:cubicBezTo>
                    <a:pt x="14" y="69"/>
                    <a:pt x="19" y="58"/>
                    <a:pt x="22" y="46"/>
                  </a:cubicBezTo>
                  <a:cubicBezTo>
                    <a:pt x="25" y="38"/>
                    <a:pt x="25" y="29"/>
                    <a:pt x="28" y="21"/>
                  </a:cubicBezTo>
                  <a:cubicBezTo>
                    <a:pt x="30" y="14"/>
                    <a:pt x="31" y="7"/>
                    <a:pt x="28" y="1"/>
                  </a:cubicBezTo>
                  <a:cubicBezTo>
                    <a:pt x="27" y="0"/>
                    <a:pt x="25" y="1"/>
                    <a:pt x="26" y="3"/>
                  </a:cubicBezTo>
                  <a:cubicBezTo>
                    <a:pt x="30" y="11"/>
                    <a:pt x="25" y="20"/>
                    <a:pt x="23" y="28"/>
                  </a:cubicBezTo>
                  <a:cubicBezTo>
                    <a:pt x="21" y="36"/>
                    <a:pt x="20" y="44"/>
                    <a:pt x="17" y="52"/>
                  </a:cubicBezTo>
                  <a:cubicBezTo>
                    <a:pt x="14" y="61"/>
                    <a:pt x="11" y="69"/>
                    <a:pt x="8" y="78"/>
                  </a:cubicBezTo>
                  <a:cubicBezTo>
                    <a:pt x="7" y="83"/>
                    <a:pt x="5" y="88"/>
                    <a:pt x="3" y="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5"/>
            <p:cNvSpPr/>
            <p:nvPr/>
          </p:nvSpPr>
          <p:spPr bwMode="auto">
            <a:xfrm>
              <a:off x="2081212" y="-2560638"/>
              <a:ext cx="101600" cy="228600"/>
            </a:xfrm>
            <a:custGeom>
              <a:avLst/>
              <a:gdLst>
                <a:gd name="T0" fmla="*/ 2 w 27"/>
                <a:gd name="T1" fmla="*/ 60 h 61"/>
                <a:gd name="T2" fmla="*/ 15 w 27"/>
                <a:gd name="T3" fmla="*/ 34 h 61"/>
                <a:gd name="T4" fmla="*/ 26 w 27"/>
                <a:gd name="T5" fmla="*/ 2 h 61"/>
                <a:gd name="T6" fmla="*/ 24 w 27"/>
                <a:gd name="T7" fmla="*/ 2 h 61"/>
                <a:gd name="T8" fmla="*/ 13 w 27"/>
                <a:gd name="T9" fmla="*/ 31 h 61"/>
                <a:gd name="T10" fmla="*/ 0 w 27"/>
                <a:gd name="T11" fmla="*/ 60 h 61"/>
                <a:gd name="T12" fmla="*/ 2 w 27"/>
                <a:gd name="T13" fmla="*/ 60 h 61"/>
              </a:gdLst>
              <a:ahLst/>
              <a:cxnLst>
                <a:cxn ang="0">
                  <a:pos x="T0" y="T1"/>
                </a:cxn>
                <a:cxn ang="0">
                  <a:pos x="T2" y="T3"/>
                </a:cxn>
                <a:cxn ang="0">
                  <a:pos x="T4" y="T5"/>
                </a:cxn>
                <a:cxn ang="0">
                  <a:pos x="T6" y="T7"/>
                </a:cxn>
                <a:cxn ang="0">
                  <a:pos x="T8" y="T9"/>
                </a:cxn>
                <a:cxn ang="0">
                  <a:pos x="T10" y="T11"/>
                </a:cxn>
                <a:cxn ang="0">
                  <a:pos x="T12" y="T13"/>
                </a:cxn>
              </a:cxnLst>
              <a:rect l="0" t="0" r="r" b="b"/>
              <a:pathLst>
                <a:path w="27" h="61">
                  <a:moveTo>
                    <a:pt x="2" y="60"/>
                  </a:moveTo>
                  <a:cubicBezTo>
                    <a:pt x="6" y="52"/>
                    <a:pt x="12" y="43"/>
                    <a:pt x="15" y="34"/>
                  </a:cubicBezTo>
                  <a:cubicBezTo>
                    <a:pt x="19" y="24"/>
                    <a:pt x="25" y="13"/>
                    <a:pt x="26" y="2"/>
                  </a:cubicBezTo>
                  <a:cubicBezTo>
                    <a:pt x="27" y="1"/>
                    <a:pt x="24" y="0"/>
                    <a:pt x="24" y="2"/>
                  </a:cubicBezTo>
                  <a:cubicBezTo>
                    <a:pt x="22" y="12"/>
                    <a:pt x="17" y="22"/>
                    <a:pt x="13" y="31"/>
                  </a:cubicBezTo>
                  <a:cubicBezTo>
                    <a:pt x="10" y="41"/>
                    <a:pt x="3" y="50"/>
                    <a:pt x="0" y="60"/>
                  </a:cubicBezTo>
                  <a:cubicBezTo>
                    <a:pt x="0" y="61"/>
                    <a:pt x="1" y="61"/>
                    <a:pt x="2"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6"/>
            <p:cNvSpPr>
              <a:spLocks noEditPoints="1"/>
            </p:cNvSpPr>
            <p:nvPr/>
          </p:nvSpPr>
          <p:spPr bwMode="auto">
            <a:xfrm>
              <a:off x="-84138" y="-2471738"/>
              <a:ext cx="1719263" cy="4076700"/>
            </a:xfrm>
            <a:custGeom>
              <a:avLst/>
              <a:gdLst>
                <a:gd name="T0" fmla="*/ 66 w 458"/>
                <a:gd name="T1" fmla="*/ 959 h 1086"/>
                <a:gd name="T2" fmla="*/ 60 w 458"/>
                <a:gd name="T3" fmla="*/ 1016 h 1086"/>
                <a:gd name="T4" fmla="*/ 38 w 458"/>
                <a:gd name="T5" fmla="*/ 1086 h 1086"/>
                <a:gd name="T6" fmla="*/ 436 w 458"/>
                <a:gd name="T7" fmla="*/ 877 h 1086"/>
                <a:gd name="T8" fmla="*/ 248 w 458"/>
                <a:gd name="T9" fmla="*/ 483 h 1086"/>
                <a:gd name="T10" fmla="*/ 239 w 458"/>
                <a:gd name="T11" fmla="*/ 507 h 1086"/>
                <a:gd name="T12" fmla="*/ 212 w 458"/>
                <a:gd name="T13" fmla="*/ 710 h 1086"/>
                <a:gd name="T14" fmla="*/ 133 w 458"/>
                <a:gd name="T15" fmla="*/ 669 h 1086"/>
                <a:gd name="T16" fmla="*/ 145 w 458"/>
                <a:gd name="T17" fmla="*/ 786 h 1086"/>
                <a:gd name="T18" fmla="*/ 122 w 458"/>
                <a:gd name="T19" fmla="*/ 806 h 1086"/>
                <a:gd name="T20" fmla="*/ 131 w 458"/>
                <a:gd name="T21" fmla="*/ 649 h 1086"/>
                <a:gd name="T22" fmla="*/ 134 w 458"/>
                <a:gd name="T23" fmla="*/ 600 h 1086"/>
                <a:gd name="T24" fmla="*/ 118 w 458"/>
                <a:gd name="T25" fmla="*/ 564 h 1086"/>
                <a:gd name="T26" fmla="*/ 123 w 458"/>
                <a:gd name="T27" fmla="*/ 642 h 1086"/>
                <a:gd name="T28" fmla="*/ 16 w 458"/>
                <a:gd name="T29" fmla="*/ 699 h 1086"/>
                <a:gd name="T30" fmla="*/ 69 w 458"/>
                <a:gd name="T31" fmla="*/ 868 h 1086"/>
                <a:gd name="T32" fmla="*/ 99 w 458"/>
                <a:gd name="T33" fmla="*/ 870 h 1086"/>
                <a:gd name="T34" fmla="*/ 99 w 458"/>
                <a:gd name="T35" fmla="*/ 880 h 1086"/>
                <a:gd name="T36" fmla="*/ 143 w 458"/>
                <a:gd name="T37" fmla="*/ 836 h 1086"/>
                <a:gd name="T38" fmla="*/ 346 w 458"/>
                <a:gd name="T39" fmla="*/ 874 h 1086"/>
                <a:gd name="T40" fmla="*/ 397 w 458"/>
                <a:gd name="T41" fmla="*/ 866 h 1086"/>
                <a:gd name="T42" fmla="*/ 323 w 458"/>
                <a:gd name="T43" fmla="*/ 944 h 1086"/>
                <a:gd name="T44" fmla="*/ 303 w 458"/>
                <a:gd name="T45" fmla="*/ 944 h 1086"/>
                <a:gd name="T46" fmla="*/ 361 w 458"/>
                <a:gd name="T47" fmla="*/ 903 h 1086"/>
                <a:gd name="T48" fmla="*/ 314 w 458"/>
                <a:gd name="T49" fmla="*/ 906 h 1086"/>
                <a:gd name="T50" fmla="*/ 216 w 458"/>
                <a:gd name="T51" fmla="*/ 1000 h 1086"/>
                <a:gd name="T52" fmla="*/ 147 w 458"/>
                <a:gd name="T53" fmla="*/ 1010 h 1086"/>
                <a:gd name="T54" fmla="*/ 95 w 458"/>
                <a:gd name="T55" fmla="*/ 952 h 1086"/>
                <a:gd name="T56" fmla="*/ 95 w 458"/>
                <a:gd name="T57" fmla="*/ 943 h 1086"/>
                <a:gd name="T58" fmla="*/ 113 w 458"/>
                <a:gd name="T59" fmla="*/ 1006 h 1086"/>
                <a:gd name="T60" fmla="*/ 138 w 458"/>
                <a:gd name="T61" fmla="*/ 974 h 1086"/>
                <a:gd name="T62" fmla="*/ 119 w 458"/>
                <a:gd name="T63" fmla="*/ 952 h 1086"/>
                <a:gd name="T64" fmla="*/ 92 w 458"/>
                <a:gd name="T65" fmla="*/ 976 h 1086"/>
                <a:gd name="T66" fmla="*/ 153 w 458"/>
                <a:gd name="T67" fmla="*/ 976 h 1086"/>
                <a:gd name="T68" fmla="*/ 200 w 458"/>
                <a:gd name="T69" fmla="*/ 967 h 1086"/>
                <a:gd name="T70" fmla="*/ 287 w 458"/>
                <a:gd name="T71" fmla="*/ 908 h 1086"/>
                <a:gd name="T72" fmla="*/ 294 w 458"/>
                <a:gd name="T73" fmla="*/ 857 h 1086"/>
                <a:gd name="T74" fmla="*/ 236 w 458"/>
                <a:gd name="T75" fmla="*/ 906 h 1086"/>
                <a:gd name="T76" fmla="*/ 138 w 458"/>
                <a:gd name="T77" fmla="*/ 920 h 1086"/>
                <a:gd name="T78" fmla="*/ 94 w 458"/>
                <a:gd name="T79" fmla="*/ 915 h 1086"/>
                <a:gd name="T80" fmla="*/ 89 w 458"/>
                <a:gd name="T81" fmla="*/ 978 h 1086"/>
                <a:gd name="T82" fmla="*/ 73 w 458"/>
                <a:gd name="T83" fmla="*/ 1061 h 1086"/>
                <a:gd name="T84" fmla="*/ 101 w 458"/>
                <a:gd name="T85" fmla="*/ 1034 h 1086"/>
                <a:gd name="T86" fmla="*/ 191 w 458"/>
                <a:gd name="T87" fmla="*/ 1005 h 1086"/>
                <a:gd name="T88" fmla="*/ 237 w 458"/>
                <a:gd name="T89" fmla="*/ 993 h 1086"/>
                <a:gd name="T90" fmla="*/ 333 w 458"/>
                <a:gd name="T91" fmla="*/ 948 h 1086"/>
                <a:gd name="T92" fmla="*/ 406 w 458"/>
                <a:gd name="T93" fmla="*/ 912 h 1086"/>
                <a:gd name="T94" fmla="*/ 400 w 458"/>
                <a:gd name="T95" fmla="*/ 849 h 1086"/>
                <a:gd name="T96" fmla="*/ 302 w 458"/>
                <a:gd name="T97" fmla="*/ 534 h 1086"/>
                <a:gd name="T98" fmla="*/ 306 w 458"/>
                <a:gd name="T99" fmla="*/ 594 h 1086"/>
                <a:gd name="T100" fmla="*/ 368 w 458"/>
                <a:gd name="T101" fmla="*/ 840 h 1086"/>
                <a:gd name="T102" fmla="*/ 325 w 458"/>
                <a:gd name="T103" fmla="*/ 814 h 1086"/>
                <a:gd name="T104" fmla="*/ 249 w 458"/>
                <a:gd name="T105" fmla="*/ 802 h 1086"/>
                <a:gd name="T106" fmla="*/ 235 w 458"/>
                <a:gd name="T107" fmla="*/ 810 h 1086"/>
                <a:gd name="T108" fmla="*/ 231 w 458"/>
                <a:gd name="T109" fmla="*/ 760 h 1086"/>
                <a:gd name="T110" fmla="*/ 194 w 458"/>
                <a:gd name="T111" fmla="*/ 804 h 1086"/>
                <a:gd name="T112" fmla="*/ 173 w 458"/>
                <a:gd name="T113" fmla="*/ 773 h 1086"/>
                <a:gd name="T114" fmla="*/ 141 w 458"/>
                <a:gd name="T115" fmla="*/ 784 h 1086"/>
                <a:gd name="T116" fmla="*/ 121 w 458"/>
                <a:gd name="T117" fmla="*/ 817 h 1086"/>
                <a:gd name="T118" fmla="*/ 96 w 458"/>
                <a:gd name="T119" fmla="*/ 836 h 1086"/>
                <a:gd name="T120" fmla="*/ 61 w 458"/>
                <a:gd name="T121" fmla="*/ 842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1086">
                  <a:moveTo>
                    <a:pt x="27" y="782"/>
                  </a:moveTo>
                  <a:cubicBezTo>
                    <a:pt x="36" y="797"/>
                    <a:pt x="43" y="813"/>
                    <a:pt x="50" y="829"/>
                  </a:cubicBezTo>
                  <a:cubicBezTo>
                    <a:pt x="50" y="830"/>
                    <a:pt x="49" y="831"/>
                    <a:pt x="48" y="832"/>
                  </a:cubicBezTo>
                  <a:cubicBezTo>
                    <a:pt x="45" y="836"/>
                    <a:pt x="42" y="839"/>
                    <a:pt x="38" y="842"/>
                  </a:cubicBezTo>
                  <a:cubicBezTo>
                    <a:pt x="38" y="852"/>
                    <a:pt x="38" y="852"/>
                    <a:pt x="38" y="852"/>
                  </a:cubicBezTo>
                  <a:cubicBezTo>
                    <a:pt x="46" y="852"/>
                    <a:pt x="50" y="847"/>
                    <a:pt x="55" y="842"/>
                  </a:cubicBezTo>
                  <a:cubicBezTo>
                    <a:pt x="55" y="841"/>
                    <a:pt x="56" y="840"/>
                    <a:pt x="56" y="840"/>
                  </a:cubicBezTo>
                  <a:cubicBezTo>
                    <a:pt x="57" y="841"/>
                    <a:pt x="57" y="842"/>
                    <a:pt x="58" y="843"/>
                  </a:cubicBezTo>
                  <a:cubicBezTo>
                    <a:pt x="61" y="849"/>
                    <a:pt x="63" y="854"/>
                    <a:pt x="66" y="860"/>
                  </a:cubicBezTo>
                  <a:cubicBezTo>
                    <a:pt x="66" y="866"/>
                    <a:pt x="67" y="873"/>
                    <a:pt x="67" y="880"/>
                  </a:cubicBezTo>
                  <a:cubicBezTo>
                    <a:pt x="62" y="882"/>
                    <a:pt x="57" y="885"/>
                    <a:pt x="51" y="888"/>
                  </a:cubicBezTo>
                  <a:cubicBezTo>
                    <a:pt x="57" y="887"/>
                    <a:pt x="62" y="886"/>
                    <a:pt x="68" y="886"/>
                  </a:cubicBezTo>
                  <a:cubicBezTo>
                    <a:pt x="68" y="893"/>
                    <a:pt x="69" y="900"/>
                    <a:pt x="68" y="907"/>
                  </a:cubicBezTo>
                  <a:cubicBezTo>
                    <a:pt x="68" y="924"/>
                    <a:pt x="67" y="942"/>
                    <a:pt x="66" y="959"/>
                  </a:cubicBezTo>
                  <a:cubicBezTo>
                    <a:pt x="63" y="960"/>
                    <a:pt x="61" y="962"/>
                    <a:pt x="58" y="963"/>
                  </a:cubicBezTo>
                  <a:cubicBezTo>
                    <a:pt x="51" y="966"/>
                    <a:pt x="46" y="969"/>
                    <a:pt x="38" y="972"/>
                  </a:cubicBezTo>
                  <a:cubicBezTo>
                    <a:pt x="38" y="979"/>
                    <a:pt x="38" y="979"/>
                    <a:pt x="38" y="979"/>
                  </a:cubicBezTo>
                  <a:cubicBezTo>
                    <a:pt x="42" y="978"/>
                    <a:pt x="47" y="977"/>
                    <a:pt x="51" y="975"/>
                  </a:cubicBezTo>
                  <a:cubicBezTo>
                    <a:pt x="56" y="973"/>
                    <a:pt x="60" y="970"/>
                    <a:pt x="65" y="968"/>
                  </a:cubicBezTo>
                  <a:cubicBezTo>
                    <a:pt x="65" y="969"/>
                    <a:pt x="65" y="970"/>
                    <a:pt x="65" y="971"/>
                  </a:cubicBezTo>
                  <a:cubicBezTo>
                    <a:pt x="65" y="975"/>
                    <a:pt x="65" y="978"/>
                    <a:pt x="64" y="982"/>
                  </a:cubicBezTo>
                  <a:cubicBezTo>
                    <a:pt x="56" y="987"/>
                    <a:pt x="46" y="992"/>
                    <a:pt x="38" y="992"/>
                  </a:cubicBezTo>
                  <a:cubicBezTo>
                    <a:pt x="38" y="1003"/>
                    <a:pt x="38" y="1003"/>
                    <a:pt x="38" y="1003"/>
                  </a:cubicBezTo>
                  <a:cubicBezTo>
                    <a:pt x="46" y="999"/>
                    <a:pt x="55" y="996"/>
                    <a:pt x="63" y="992"/>
                  </a:cubicBezTo>
                  <a:cubicBezTo>
                    <a:pt x="63" y="997"/>
                    <a:pt x="62" y="1002"/>
                    <a:pt x="62" y="1008"/>
                  </a:cubicBezTo>
                  <a:cubicBezTo>
                    <a:pt x="54" y="1011"/>
                    <a:pt x="46" y="1015"/>
                    <a:pt x="38" y="1018"/>
                  </a:cubicBezTo>
                  <a:cubicBezTo>
                    <a:pt x="38" y="1026"/>
                    <a:pt x="38" y="1026"/>
                    <a:pt x="38" y="1026"/>
                  </a:cubicBezTo>
                  <a:cubicBezTo>
                    <a:pt x="46" y="1023"/>
                    <a:pt x="53" y="1020"/>
                    <a:pt x="60" y="1016"/>
                  </a:cubicBezTo>
                  <a:cubicBezTo>
                    <a:pt x="60" y="1021"/>
                    <a:pt x="59" y="1026"/>
                    <a:pt x="58" y="1031"/>
                  </a:cubicBezTo>
                  <a:cubicBezTo>
                    <a:pt x="57" y="1032"/>
                    <a:pt x="57" y="1032"/>
                    <a:pt x="56" y="1033"/>
                  </a:cubicBezTo>
                  <a:cubicBezTo>
                    <a:pt x="50" y="1036"/>
                    <a:pt x="42" y="1037"/>
                    <a:pt x="38" y="1039"/>
                  </a:cubicBezTo>
                  <a:cubicBezTo>
                    <a:pt x="38" y="1047"/>
                    <a:pt x="38" y="1047"/>
                    <a:pt x="38" y="1047"/>
                  </a:cubicBezTo>
                  <a:cubicBezTo>
                    <a:pt x="42" y="1046"/>
                    <a:pt x="45" y="1045"/>
                    <a:pt x="48" y="1043"/>
                  </a:cubicBezTo>
                  <a:cubicBezTo>
                    <a:pt x="51" y="1041"/>
                    <a:pt x="54" y="1039"/>
                    <a:pt x="57" y="1038"/>
                  </a:cubicBezTo>
                  <a:cubicBezTo>
                    <a:pt x="56" y="1043"/>
                    <a:pt x="56" y="1049"/>
                    <a:pt x="55" y="1055"/>
                  </a:cubicBezTo>
                  <a:cubicBezTo>
                    <a:pt x="55" y="1058"/>
                    <a:pt x="56" y="1065"/>
                    <a:pt x="54" y="1066"/>
                  </a:cubicBezTo>
                  <a:cubicBezTo>
                    <a:pt x="50" y="1069"/>
                    <a:pt x="49" y="1061"/>
                    <a:pt x="49" y="1058"/>
                  </a:cubicBezTo>
                  <a:cubicBezTo>
                    <a:pt x="48" y="1057"/>
                    <a:pt x="47" y="1057"/>
                    <a:pt x="47" y="1058"/>
                  </a:cubicBezTo>
                  <a:cubicBezTo>
                    <a:pt x="48" y="1063"/>
                    <a:pt x="49" y="1067"/>
                    <a:pt x="51" y="1072"/>
                  </a:cubicBezTo>
                  <a:cubicBezTo>
                    <a:pt x="51" y="1072"/>
                    <a:pt x="52" y="1072"/>
                    <a:pt x="52" y="1072"/>
                  </a:cubicBezTo>
                  <a:cubicBezTo>
                    <a:pt x="47" y="1074"/>
                    <a:pt x="42" y="1074"/>
                    <a:pt x="38" y="1076"/>
                  </a:cubicBezTo>
                  <a:cubicBezTo>
                    <a:pt x="38" y="1086"/>
                    <a:pt x="38" y="1086"/>
                    <a:pt x="38" y="1086"/>
                  </a:cubicBezTo>
                  <a:cubicBezTo>
                    <a:pt x="50" y="1081"/>
                    <a:pt x="67" y="1077"/>
                    <a:pt x="80" y="1070"/>
                  </a:cubicBezTo>
                  <a:cubicBezTo>
                    <a:pt x="110" y="1054"/>
                    <a:pt x="140" y="1038"/>
                    <a:pt x="173" y="1027"/>
                  </a:cubicBezTo>
                  <a:cubicBezTo>
                    <a:pt x="193" y="1021"/>
                    <a:pt x="213" y="1015"/>
                    <a:pt x="233" y="1008"/>
                  </a:cubicBezTo>
                  <a:cubicBezTo>
                    <a:pt x="272" y="992"/>
                    <a:pt x="311" y="975"/>
                    <a:pt x="350" y="959"/>
                  </a:cubicBezTo>
                  <a:cubicBezTo>
                    <a:pt x="351" y="958"/>
                    <a:pt x="351" y="958"/>
                    <a:pt x="352" y="958"/>
                  </a:cubicBezTo>
                  <a:cubicBezTo>
                    <a:pt x="352" y="958"/>
                    <a:pt x="352" y="958"/>
                    <a:pt x="352" y="958"/>
                  </a:cubicBezTo>
                  <a:cubicBezTo>
                    <a:pt x="352" y="958"/>
                    <a:pt x="352" y="958"/>
                    <a:pt x="352" y="958"/>
                  </a:cubicBezTo>
                  <a:cubicBezTo>
                    <a:pt x="352" y="962"/>
                    <a:pt x="355" y="961"/>
                    <a:pt x="356" y="959"/>
                  </a:cubicBezTo>
                  <a:cubicBezTo>
                    <a:pt x="356" y="958"/>
                    <a:pt x="356" y="957"/>
                    <a:pt x="356" y="956"/>
                  </a:cubicBezTo>
                  <a:cubicBezTo>
                    <a:pt x="377" y="947"/>
                    <a:pt x="398" y="938"/>
                    <a:pt x="420" y="933"/>
                  </a:cubicBezTo>
                  <a:cubicBezTo>
                    <a:pt x="428" y="931"/>
                    <a:pt x="434" y="925"/>
                    <a:pt x="440" y="921"/>
                  </a:cubicBezTo>
                  <a:cubicBezTo>
                    <a:pt x="443" y="918"/>
                    <a:pt x="446" y="914"/>
                    <a:pt x="449" y="911"/>
                  </a:cubicBezTo>
                  <a:cubicBezTo>
                    <a:pt x="458" y="902"/>
                    <a:pt x="458" y="895"/>
                    <a:pt x="446" y="889"/>
                  </a:cubicBezTo>
                  <a:cubicBezTo>
                    <a:pt x="441" y="886"/>
                    <a:pt x="439" y="882"/>
                    <a:pt x="436" y="877"/>
                  </a:cubicBezTo>
                  <a:cubicBezTo>
                    <a:pt x="430" y="864"/>
                    <a:pt x="423" y="852"/>
                    <a:pt x="415" y="837"/>
                  </a:cubicBezTo>
                  <a:cubicBezTo>
                    <a:pt x="415" y="837"/>
                    <a:pt x="416" y="834"/>
                    <a:pt x="417" y="831"/>
                  </a:cubicBezTo>
                  <a:cubicBezTo>
                    <a:pt x="421" y="819"/>
                    <a:pt x="419" y="810"/>
                    <a:pt x="409" y="801"/>
                  </a:cubicBezTo>
                  <a:cubicBezTo>
                    <a:pt x="404" y="796"/>
                    <a:pt x="399" y="789"/>
                    <a:pt x="395" y="782"/>
                  </a:cubicBezTo>
                  <a:cubicBezTo>
                    <a:pt x="380" y="754"/>
                    <a:pt x="365" y="726"/>
                    <a:pt x="350" y="698"/>
                  </a:cubicBezTo>
                  <a:cubicBezTo>
                    <a:pt x="347" y="694"/>
                    <a:pt x="346" y="690"/>
                    <a:pt x="344" y="686"/>
                  </a:cubicBezTo>
                  <a:cubicBezTo>
                    <a:pt x="338" y="670"/>
                    <a:pt x="332" y="654"/>
                    <a:pt x="320" y="640"/>
                  </a:cubicBezTo>
                  <a:cubicBezTo>
                    <a:pt x="322" y="638"/>
                    <a:pt x="323" y="635"/>
                    <a:pt x="325" y="634"/>
                  </a:cubicBezTo>
                  <a:cubicBezTo>
                    <a:pt x="335" y="623"/>
                    <a:pt x="340" y="610"/>
                    <a:pt x="344" y="596"/>
                  </a:cubicBezTo>
                  <a:cubicBezTo>
                    <a:pt x="349" y="581"/>
                    <a:pt x="352" y="566"/>
                    <a:pt x="350" y="550"/>
                  </a:cubicBezTo>
                  <a:cubicBezTo>
                    <a:pt x="348" y="532"/>
                    <a:pt x="339" y="518"/>
                    <a:pt x="323" y="510"/>
                  </a:cubicBezTo>
                  <a:cubicBezTo>
                    <a:pt x="314" y="506"/>
                    <a:pt x="306" y="505"/>
                    <a:pt x="299" y="512"/>
                  </a:cubicBezTo>
                  <a:cubicBezTo>
                    <a:pt x="292" y="518"/>
                    <a:pt x="285" y="523"/>
                    <a:pt x="278" y="529"/>
                  </a:cubicBezTo>
                  <a:cubicBezTo>
                    <a:pt x="268" y="514"/>
                    <a:pt x="258" y="499"/>
                    <a:pt x="248" y="483"/>
                  </a:cubicBezTo>
                  <a:cubicBezTo>
                    <a:pt x="240" y="469"/>
                    <a:pt x="231" y="453"/>
                    <a:pt x="224" y="438"/>
                  </a:cubicBezTo>
                  <a:cubicBezTo>
                    <a:pt x="213" y="416"/>
                    <a:pt x="202" y="394"/>
                    <a:pt x="194" y="371"/>
                  </a:cubicBezTo>
                  <a:cubicBezTo>
                    <a:pt x="177" y="322"/>
                    <a:pt x="159" y="273"/>
                    <a:pt x="138" y="225"/>
                  </a:cubicBezTo>
                  <a:cubicBezTo>
                    <a:pt x="126" y="197"/>
                    <a:pt x="113" y="169"/>
                    <a:pt x="102" y="139"/>
                  </a:cubicBezTo>
                  <a:cubicBezTo>
                    <a:pt x="87" y="100"/>
                    <a:pt x="71" y="61"/>
                    <a:pt x="53" y="22"/>
                  </a:cubicBezTo>
                  <a:cubicBezTo>
                    <a:pt x="49" y="14"/>
                    <a:pt x="42" y="8"/>
                    <a:pt x="38" y="0"/>
                  </a:cubicBezTo>
                  <a:cubicBezTo>
                    <a:pt x="38" y="26"/>
                    <a:pt x="38" y="26"/>
                    <a:pt x="38" y="26"/>
                  </a:cubicBezTo>
                  <a:cubicBezTo>
                    <a:pt x="38" y="30"/>
                    <a:pt x="43" y="33"/>
                    <a:pt x="45" y="37"/>
                  </a:cubicBezTo>
                  <a:cubicBezTo>
                    <a:pt x="50" y="52"/>
                    <a:pt x="56" y="68"/>
                    <a:pt x="61" y="83"/>
                  </a:cubicBezTo>
                  <a:cubicBezTo>
                    <a:pt x="77" y="127"/>
                    <a:pt x="93" y="172"/>
                    <a:pt x="110" y="216"/>
                  </a:cubicBezTo>
                  <a:cubicBezTo>
                    <a:pt x="127" y="262"/>
                    <a:pt x="144" y="308"/>
                    <a:pt x="161" y="353"/>
                  </a:cubicBezTo>
                  <a:cubicBezTo>
                    <a:pt x="166" y="368"/>
                    <a:pt x="171" y="384"/>
                    <a:pt x="178" y="398"/>
                  </a:cubicBezTo>
                  <a:cubicBezTo>
                    <a:pt x="191" y="423"/>
                    <a:pt x="205" y="448"/>
                    <a:pt x="219" y="473"/>
                  </a:cubicBezTo>
                  <a:cubicBezTo>
                    <a:pt x="225" y="485"/>
                    <a:pt x="231" y="498"/>
                    <a:pt x="239" y="507"/>
                  </a:cubicBezTo>
                  <a:cubicBezTo>
                    <a:pt x="254" y="523"/>
                    <a:pt x="263" y="540"/>
                    <a:pt x="269" y="560"/>
                  </a:cubicBezTo>
                  <a:cubicBezTo>
                    <a:pt x="274" y="579"/>
                    <a:pt x="282" y="597"/>
                    <a:pt x="290" y="616"/>
                  </a:cubicBezTo>
                  <a:cubicBezTo>
                    <a:pt x="281" y="628"/>
                    <a:pt x="273" y="641"/>
                    <a:pt x="263" y="653"/>
                  </a:cubicBezTo>
                  <a:cubicBezTo>
                    <a:pt x="255" y="662"/>
                    <a:pt x="245" y="669"/>
                    <a:pt x="236" y="676"/>
                  </a:cubicBezTo>
                  <a:cubicBezTo>
                    <a:pt x="233" y="679"/>
                    <a:pt x="229" y="678"/>
                    <a:pt x="227" y="675"/>
                  </a:cubicBezTo>
                  <a:cubicBezTo>
                    <a:pt x="225" y="672"/>
                    <a:pt x="226" y="669"/>
                    <a:pt x="226" y="666"/>
                  </a:cubicBezTo>
                  <a:cubicBezTo>
                    <a:pt x="227" y="664"/>
                    <a:pt x="229" y="662"/>
                    <a:pt x="231" y="660"/>
                  </a:cubicBezTo>
                  <a:cubicBezTo>
                    <a:pt x="241" y="649"/>
                    <a:pt x="250" y="637"/>
                    <a:pt x="261" y="626"/>
                  </a:cubicBezTo>
                  <a:cubicBezTo>
                    <a:pt x="270" y="617"/>
                    <a:pt x="271" y="610"/>
                    <a:pt x="263" y="599"/>
                  </a:cubicBezTo>
                  <a:cubicBezTo>
                    <a:pt x="260" y="593"/>
                    <a:pt x="255" y="593"/>
                    <a:pt x="251" y="598"/>
                  </a:cubicBezTo>
                  <a:cubicBezTo>
                    <a:pt x="238" y="611"/>
                    <a:pt x="225" y="623"/>
                    <a:pt x="214" y="636"/>
                  </a:cubicBezTo>
                  <a:cubicBezTo>
                    <a:pt x="206" y="645"/>
                    <a:pt x="199" y="654"/>
                    <a:pt x="193" y="665"/>
                  </a:cubicBezTo>
                  <a:cubicBezTo>
                    <a:pt x="184" y="680"/>
                    <a:pt x="195" y="706"/>
                    <a:pt x="212" y="710"/>
                  </a:cubicBezTo>
                  <a:cubicBezTo>
                    <a:pt x="212" y="710"/>
                    <a:pt x="212" y="710"/>
                    <a:pt x="212" y="710"/>
                  </a:cubicBezTo>
                  <a:cubicBezTo>
                    <a:pt x="213" y="714"/>
                    <a:pt x="214" y="716"/>
                    <a:pt x="215" y="719"/>
                  </a:cubicBezTo>
                  <a:cubicBezTo>
                    <a:pt x="218" y="727"/>
                    <a:pt x="222" y="735"/>
                    <a:pt x="225" y="743"/>
                  </a:cubicBezTo>
                  <a:cubicBezTo>
                    <a:pt x="226" y="745"/>
                    <a:pt x="226" y="747"/>
                    <a:pt x="227" y="749"/>
                  </a:cubicBezTo>
                  <a:cubicBezTo>
                    <a:pt x="222" y="751"/>
                    <a:pt x="217" y="752"/>
                    <a:pt x="212" y="754"/>
                  </a:cubicBezTo>
                  <a:cubicBezTo>
                    <a:pt x="212" y="753"/>
                    <a:pt x="212" y="752"/>
                    <a:pt x="211" y="751"/>
                  </a:cubicBezTo>
                  <a:cubicBezTo>
                    <a:pt x="207" y="740"/>
                    <a:pt x="201" y="729"/>
                    <a:pt x="195" y="719"/>
                  </a:cubicBezTo>
                  <a:cubicBezTo>
                    <a:pt x="190" y="708"/>
                    <a:pt x="184" y="701"/>
                    <a:pt x="175" y="693"/>
                  </a:cubicBezTo>
                  <a:cubicBezTo>
                    <a:pt x="174" y="692"/>
                    <a:pt x="172" y="694"/>
                    <a:pt x="173" y="695"/>
                  </a:cubicBezTo>
                  <a:cubicBezTo>
                    <a:pt x="182" y="704"/>
                    <a:pt x="189" y="712"/>
                    <a:pt x="194" y="723"/>
                  </a:cubicBezTo>
                  <a:cubicBezTo>
                    <a:pt x="199" y="734"/>
                    <a:pt x="205" y="744"/>
                    <a:pt x="209" y="755"/>
                  </a:cubicBezTo>
                  <a:cubicBezTo>
                    <a:pt x="203" y="757"/>
                    <a:pt x="196" y="759"/>
                    <a:pt x="190" y="760"/>
                  </a:cubicBezTo>
                  <a:cubicBezTo>
                    <a:pt x="184" y="762"/>
                    <a:pt x="178" y="763"/>
                    <a:pt x="173" y="766"/>
                  </a:cubicBezTo>
                  <a:cubicBezTo>
                    <a:pt x="169" y="757"/>
                    <a:pt x="165" y="748"/>
                    <a:pt x="162" y="739"/>
                  </a:cubicBezTo>
                  <a:cubicBezTo>
                    <a:pt x="152" y="716"/>
                    <a:pt x="144" y="692"/>
                    <a:pt x="133" y="669"/>
                  </a:cubicBezTo>
                  <a:cubicBezTo>
                    <a:pt x="132" y="668"/>
                    <a:pt x="130" y="669"/>
                    <a:pt x="131" y="671"/>
                  </a:cubicBezTo>
                  <a:cubicBezTo>
                    <a:pt x="143" y="696"/>
                    <a:pt x="151" y="723"/>
                    <a:pt x="162" y="749"/>
                  </a:cubicBezTo>
                  <a:cubicBezTo>
                    <a:pt x="164" y="755"/>
                    <a:pt x="167" y="761"/>
                    <a:pt x="170" y="767"/>
                  </a:cubicBezTo>
                  <a:cubicBezTo>
                    <a:pt x="166" y="769"/>
                    <a:pt x="163" y="771"/>
                    <a:pt x="159" y="773"/>
                  </a:cubicBezTo>
                  <a:cubicBezTo>
                    <a:pt x="156" y="763"/>
                    <a:pt x="152" y="754"/>
                    <a:pt x="147" y="744"/>
                  </a:cubicBezTo>
                  <a:cubicBezTo>
                    <a:pt x="141" y="733"/>
                    <a:pt x="135" y="722"/>
                    <a:pt x="129" y="711"/>
                  </a:cubicBezTo>
                  <a:cubicBezTo>
                    <a:pt x="124" y="702"/>
                    <a:pt x="118" y="692"/>
                    <a:pt x="111" y="684"/>
                  </a:cubicBezTo>
                  <a:cubicBezTo>
                    <a:pt x="110" y="684"/>
                    <a:pt x="110" y="684"/>
                    <a:pt x="109" y="684"/>
                  </a:cubicBezTo>
                  <a:cubicBezTo>
                    <a:pt x="107" y="686"/>
                    <a:pt x="107" y="685"/>
                    <a:pt x="105" y="687"/>
                  </a:cubicBezTo>
                  <a:cubicBezTo>
                    <a:pt x="104" y="688"/>
                    <a:pt x="106" y="690"/>
                    <a:pt x="107" y="689"/>
                  </a:cubicBezTo>
                  <a:cubicBezTo>
                    <a:pt x="112" y="684"/>
                    <a:pt x="125" y="710"/>
                    <a:pt x="127" y="714"/>
                  </a:cubicBezTo>
                  <a:cubicBezTo>
                    <a:pt x="133" y="725"/>
                    <a:pt x="139" y="735"/>
                    <a:pt x="144" y="746"/>
                  </a:cubicBezTo>
                  <a:cubicBezTo>
                    <a:pt x="149" y="755"/>
                    <a:pt x="153" y="765"/>
                    <a:pt x="157" y="775"/>
                  </a:cubicBezTo>
                  <a:cubicBezTo>
                    <a:pt x="152" y="778"/>
                    <a:pt x="149" y="782"/>
                    <a:pt x="145" y="786"/>
                  </a:cubicBezTo>
                  <a:cubicBezTo>
                    <a:pt x="138" y="773"/>
                    <a:pt x="132" y="760"/>
                    <a:pt x="126" y="747"/>
                  </a:cubicBezTo>
                  <a:cubicBezTo>
                    <a:pt x="120" y="733"/>
                    <a:pt x="113" y="721"/>
                    <a:pt x="107" y="707"/>
                  </a:cubicBezTo>
                  <a:cubicBezTo>
                    <a:pt x="103" y="701"/>
                    <a:pt x="100" y="694"/>
                    <a:pt x="96" y="688"/>
                  </a:cubicBezTo>
                  <a:cubicBezTo>
                    <a:pt x="94" y="683"/>
                    <a:pt x="93" y="680"/>
                    <a:pt x="88" y="678"/>
                  </a:cubicBezTo>
                  <a:cubicBezTo>
                    <a:pt x="88" y="677"/>
                    <a:pt x="87" y="678"/>
                    <a:pt x="88" y="678"/>
                  </a:cubicBezTo>
                  <a:cubicBezTo>
                    <a:pt x="93" y="682"/>
                    <a:pt x="97" y="693"/>
                    <a:pt x="100" y="699"/>
                  </a:cubicBezTo>
                  <a:cubicBezTo>
                    <a:pt x="103" y="705"/>
                    <a:pt x="106" y="711"/>
                    <a:pt x="109" y="718"/>
                  </a:cubicBezTo>
                  <a:cubicBezTo>
                    <a:pt x="115" y="730"/>
                    <a:pt x="121" y="742"/>
                    <a:pt x="126" y="755"/>
                  </a:cubicBezTo>
                  <a:cubicBezTo>
                    <a:pt x="130" y="762"/>
                    <a:pt x="133" y="770"/>
                    <a:pt x="137" y="778"/>
                  </a:cubicBezTo>
                  <a:cubicBezTo>
                    <a:pt x="137" y="778"/>
                    <a:pt x="137" y="778"/>
                    <a:pt x="137" y="778"/>
                  </a:cubicBezTo>
                  <a:cubicBezTo>
                    <a:pt x="138" y="783"/>
                    <a:pt x="139" y="788"/>
                    <a:pt x="140" y="792"/>
                  </a:cubicBezTo>
                  <a:cubicBezTo>
                    <a:pt x="139" y="793"/>
                    <a:pt x="138" y="794"/>
                    <a:pt x="138" y="796"/>
                  </a:cubicBezTo>
                  <a:cubicBezTo>
                    <a:pt x="137" y="796"/>
                    <a:pt x="137" y="796"/>
                    <a:pt x="137" y="797"/>
                  </a:cubicBezTo>
                  <a:cubicBezTo>
                    <a:pt x="133" y="802"/>
                    <a:pt x="128" y="805"/>
                    <a:pt x="122" y="806"/>
                  </a:cubicBezTo>
                  <a:cubicBezTo>
                    <a:pt x="122" y="800"/>
                    <a:pt x="121" y="795"/>
                    <a:pt x="121" y="790"/>
                  </a:cubicBezTo>
                  <a:cubicBezTo>
                    <a:pt x="120" y="789"/>
                    <a:pt x="119" y="789"/>
                    <a:pt x="119" y="790"/>
                  </a:cubicBezTo>
                  <a:cubicBezTo>
                    <a:pt x="120" y="795"/>
                    <a:pt x="120" y="801"/>
                    <a:pt x="120" y="806"/>
                  </a:cubicBezTo>
                  <a:cubicBezTo>
                    <a:pt x="119" y="806"/>
                    <a:pt x="117" y="806"/>
                    <a:pt x="115" y="806"/>
                  </a:cubicBezTo>
                  <a:cubicBezTo>
                    <a:pt x="115" y="806"/>
                    <a:pt x="115" y="805"/>
                    <a:pt x="115" y="805"/>
                  </a:cubicBezTo>
                  <a:cubicBezTo>
                    <a:pt x="108" y="791"/>
                    <a:pt x="99" y="776"/>
                    <a:pt x="91" y="762"/>
                  </a:cubicBezTo>
                  <a:cubicBezTo>
                    <a:pt x="80" y="741"/>
                    <a:pt x="64" y="721"/>
                    <a:pt x="56" y="698"/>
                  </a:cubicBezTo>
                  <a:cubicBezTo>
                    <a:pt x="59" y="696"/>
                    <a:pt x="62" y="694"/>
                    <a:pt x="64" y="692"/>
                  </a:cubicBezTo>
                  <a:cubicBezTo>
                    <a:pt x="72" y="686"/>
                    <a:pt x="80" y="679"/>
                    <a:pt x="89" y="675"/>
                  </a:cubicBezTo>
                  <a:cubicBezTo>
                    <a:pt x="102" y="669"/>
                    <a:pt x="114" y="661"/>
                    <a:pt x="126" y="652"/>
                  </a:cubicBezTo>
                  <a:cubicBezTo>
                    <a:pt x="126" y="652"/>
                    <a:pt x="126" y="652"/>
                    <a:pt x="127" y="652"/>
                  </a:cubicBezTo>
                  <a:cubicBezTo>
                    <a:pt x="128" y="654"/>
                    <a:pt x="129" y="656"/>
                    <a:pt x="131" y="658"/>
                  </a:cubicBezTo>
                  <a:cubicBezTo>
                    <a:pt x="132" y="659"/>
                    <a:pt x="133" y="658"/>
                    <a:pt x="133" y="657"/>
                  </a:cubicBezTo>
                  <a:cubicBezTo>
                    <a:pt x="133" y="654"/>
                    <a:pt x="132" y="651"/>
                    <a:pt x="131" y="649"/>
                  </a:cubicBezTo>
                  <a:cubicBezTo>
                    <a:pt x="136" y="645"/>
                    <a:pt x="143" y="641"/>
                    <a:pt x="149" y="638"/>
                  </a:cubicBezTo>
                  <a:cubicBezTo>
                    <a:pt x="151" y="636"/>
                    <a:pt x="154" y="635"/>
                    <a:pt x="158" y="632"/>
                  </a:cubicBezTo>
                  <a:cubicBezTo>
                    <a:pt x="154" y="631"/>
                    <a:pt x="151" y="630"/>
                    <a:pt x="149" y="630"/>
                  </a:cubicBezTo>
                  <a:cubicBezTo>
                    <a:pt x="140" y="630"/>
                    <a:pt x="133" y="635"/>
                    <a:pt x="127" y="640"/>
                  </a:cubicBezTo>
                  <a:cubicBezTo>
                    <a:pt x="126" y="640"/>
                    <a:pt x="126" y="640"/>
                    <a:pt x="126" y="640"/>
                  </a:cubicBezTo>
                  <a:cubicBezTo>
                    <a:pt x="126" y="640"/>
                    <a:pt x="126" y="640"/>
                    <a:pt x="126" y="640"/>
                  </a:cubicBezTo>
                  <a:cubicBezTo>
                    <a:pt x="124" y="634"/>
                    <a:pt x="121" y="628"/>
                    <a:pt x="119" y="622"/>
                  </a:cubicBezTo>
                  <a:cubicBezTo>
                    <a:pt x="115" y="611"/>
                    <a:pt x="112" y="599"/>
                    <a:pt x="107" y="588"/>
                  </a:cubicBezTo>
                  <a:cubicBezTo>
                    <a:pt x="113" y="585"/>
                    <a:pt x="119" y="580"/>
                    <a:pt x="124" y="576"/>
                  </a:cubicBezTo>
                  <a:cubicBezTo>
                    <a:pt x="125" y="578"/>
                    <a:pt x="125" y="581"/>
                    <a:pt x="125" y="583"/>
                  </a:cubicBezTo>
                  <a:cubicBezTo>
                    <a:pt x="125" y="591"/>
                    <a:pt x="125" y="600"/>
                    <a:pt x="131" y="606"/>
                  </a:cubicBezTo>
                  <a:cubicBezTo>
                    <a:pt x="131" y="606"/>
                    <a:pt x="132" y="606"/>
                    <a:pt x="132" y="606"/>
                  </a:cubicBezTo>
                  <a:cubicBezTo>
                    <a:pt x="133" y="604"/>
                    <a:pt x="134" y="602"/>
                    <a:pt x="134" y="600"/>
                  </a:cubicBezTo>
                  <a:cubicBezTo>
                    <a:pt x="135" y="600"/>
                    <a:pt x="134" y="599"/>
                    <a:pt x="134" y="600"/>
                  </a:cubicBezTo>
                  <a:cubicBezTo>
                    <a:pt x="133" y="601"/>
                    <a:pt x="131" y="603"/>
                    <a:pt x="131" y="603"/>
                  </a:cubicBezTo>
                  <a:cubicBezTo>
                    <a:pt x="129" y="603"/>
                    <a:pt x="128" y="592"/>
                    <a:pt x="128" y="591"/>
                  </a:cubicBezTo>
                  <a:cubicBezTo>
                    <a:pt x="128" y="587"/>
                    <a:pt x="128" y="582"/>
                    <a:pt x="128" y="577"/>
                  </a:cubicBezTo>
                  <a:cubicBezTo>
                    <a:pt x="127" y="576"/>
                    <a:pt x="127" y="575"/>
                    <a:pt x="127" y="573"/>
                  </a:cubicBezTo>
                  <a:cubicBezTo>
                    <a:pt x="128" y="572"/>
                    <a:pt x="130" y="570"/>
                    <a:pt x="131" y="569"/>
                  </a:cubicBezTo>
                  <a:cubicBezTo>
                    <a:pt x="144" y="555"/>
                    <a:pt x="158" y="545"/>
                    <a:pt x="177" y="547"/>
                  </a:cubicBezTo>
                  <a:cubicBezTo>
                    <a:pt x="184" y="547"/>
                    <a:pt x="191" y="545"/>
                    <a:pt x="196" y="538"/>
                  </a:cubicBezTo>
                  <a:cubicBezTo>
                    <a:pt x="187" y="538"/>
                    <a:pt x="178" y="537"/>
                    <a:pt x="169" y="538"/>
                  </a:cubicBezTo>
                  <a:cubicBezTo>
                    <a:pt x="164" y="538"/>
                    <a:pt x="159" y="538"/>
                    <a:pt x="154" y="540"/>
                  </a:cubicBezTo>
                  <a:cubicBezTo>
                    <a:pt x="143" y="545"/>
                    <a:pt x="133" y="550"/>
                    <a:pt x="124" y="558"/>
                  </a:cubicBezTo>
                  <a:cubicBezTo>
                    <a:pt x="122" y="552"/>
                    <a:pt x="120" y="546"/>
                    <a:pt x="119" y="540"/>
                  </a:cubicBezTo>
                  <a:cubicBezTo>
                    <a:pt x="119" y="538"/>
                    <a:pt x="117" y="539"/>
                    <a:pt x="117" y="540"/>
                  </a:cubicBezTo>
                  <a:cubicBezTo>
                    <a:pt x="118" y="547"/>
                    <a:pt x="120" y="554"/>
                    <a:pt x="122" y="560"/>
                  </a:cubicBezTo>
                  <a:cubicBezTo>
                    <a:pt x="120" y="562"/>
                    <a:pt x="119" y="563"/>
                    <a:pt x="118" y="564"/>
                  </a:cubicBezTo>
                  <a:cubicBezTo>
                    <a:pt x="114" y="570"/>
                    <a:pt x="109" y="574"/>
                    <a:pt x="103" y="577"/>
                  </a:cubicBezTo>
                  <a:cubicBezTo>
                    <a:pt x="100" y="567"/>
                    <a:pt x="95" y="554"/>
                    <a:pt x="86" y="553"/>
                  </a:cubicBezTo>
                  <a:cubicBezTo>
                    <a:pt x="85" y="553"/>
                    <a:pt x="85" y="555"/>
                    <a:pt x="86" y="555"/>
                  </a:cubicBezTo>
                  <a:cubicBezTo>
                    <a:pt x="94" y="556"/>
                    <a:pt x="98" y="570"/>
                    <a:pt x="100" y="578"/>
                  </a:cubicBezTo>
                  <a:cubicBezTo>
                    <a:pt x="95" y="580"/>
                    <a:pt x="89" y="582"/>
                    <a:pt x="82" y="582"/>
                  </a:cubicBezTo>
                  <a:cubicBezTo>
                    <a:pt x="69" y="583"/>
                    <a:pt x="57" y="588"/>
                    <a:pt x="47" y="599"/>
                  </a:cubicBezTo>
                  <a:cubicBezTo>
                    <a:pt x="45" y="602"/>
                    <a:pt x="42" y="603"/>
                    <a:pt x="38" y="605"/>
                  </a:cubicBezTo>
                  <a:cubicBezTo>
                    <a:pt x="38" y="616"/>
                    <a:pt x="38" y="616"/>
                    <a:pt x="38" y="616"/>
                  </a:cubicBezTo>
                  <a:cubicBezTo>
                    <a:pt x="42" y="613"/>
                    <a:pt x="48" y="610"/>
                    <a:pt x="53" y="607"/>
                  </a:cubicBezTo>
                  <a:cubicBezTo>
                    <a:pt x="62" y="600"/>
                    <a:pt x="72" y="594"/>
                    <a:pt x="83" y="594"/>
                  </a:cubicBezTo>
                  <a:cubicBezTo>
                    <a:pt x="91" y="593"/>
                    <a:pt x="98" y="592"/>
                    <a:pt x="105" y="589"/>
                  </a:cubicBezTo>
                  <a:cubicBezTo>
                    <a:pt x="107" y="595"/>
                    <a:pt x="110" y="602"/>
                    <a:pt x="112" y="609"/>
                  </a:cubicBezTo>
                  <a:cubicBezTo>
                    <a:pt x="115" y="619"/>
                    <a:pt x="119" y="629"/>
                    <a:pt x="122" y="639"/>
                  </a:cubicBezTo>
                  <a:cubicBezTo>
                    <a:pt x="123" y="640"/>
                    <a:pt x="123" y="641"/>
                    <a:pt x="123" y="642"/>
                  </a:cubicBezTo>
                  <a:cubicBezTo>
                    <a:pt x="115" y="649"/>
                    <a:pt x="107" y="656"/>
                    <a:pt x="97" y="660"/>
                  </a:cubicBezTo>
                  <a:cubicBezTo>
                    <a:pt x="77" y="669"/>
                    <a:pt x="61" y="681"/>
                    <a:pt x="46" y="697"/>
                  </a:cubicBezTo>
                  <a:cubicBezTo>
                    <a:pt x="44" y="699"/>
                    <a:pt x="42" y="700"/>
                    <a:pt x="38" y="702"/>
                  </a:cubicBezTo>
                  <a:cubicBezTo>
                    <a:pt x="38" y="709"/>
                    <a:pt x="38" y="709"/>
                    <a:pt x="38" y="709"/>
                  </a:cubicBezTo>
                  <a:cubicBezTo>
                    <a:pt x="42" y="708"/>
                    <a:pt x="49" y="704"/>
                    <a:pt x="54" y="700"/>
                  </a:cubicBezTo>
                  <a:cubicBezTo>
                    <a:pt x="62" y="724"/>
                    <a:pt x="78" y="744"/>
                    <a:pt x="89" y="766"/>
                  </a:cubicBezTo>
                  <a:cubicBezTo>
                    <a:pt x="97" y="779"/>
                    <a:pt x="104" y="792"/>
                    <a:pt x="111" y="805"/>
                  </a:cubicBezTo>
                  <a:cubicBezTo>
                    <a:pt x="110" y="805"/>
                    <a:pt x="109" y="804"/>
                    <a:pt x="108" y="804"/>
                  </a:cubicBezTo>
                  <a:cubicBezTo>
                    <a:pt x="103" y="802"/>
                    <a:pt x="98" y="800"/>
                    <a:pt x="93" y="798"/>
                  </a:cubicBezTo>
                  <a:cubicBezTo>
                    <a:pt x="86" y="796"/>
                    <a:pt x="80" y="795"/>
                    <a:pt x="75" y="798"/>
                  </a:cubicBezTo>
                  <a:cubicBezTo>
                    <a:pt x="66" y="781"/>
                    <a:pt x="59" y="763"/>
                    <a:pt x="50" y="747"/>
                  </a:cubicBezTo>
                  <a:cubicBezTo>
                    <a:pt x="44" y="737"/>
                    <a:pt x="38" y="727"/>
                    <a:pt x="32" y="718"/>
                  </a:cubicBezTo>
                  <a:cubicBezTo>
                    <a:pt x="28" y="711"/>
                    <a:pt x="24" y="703"/>
                    <a:pt x="17" y="698"/>
                  </a:cubicBezTo>
                  <a:cubicBezTo>
                    <a:pt x="17" y="698"/>
                    <a:pt x="16" y="698"/>
                    <a:pt x="16" y="699"/>
                  </a:cubicBezTo>
                  <a:cubicBezTo>
                    <a:pt x="15" y="700"/>
                    <a:pt x="15" y="700"/>
                    <a:pt x="15" y="700"/>
                  </a:cubicBezTo>
                  <a:cubicBezTo>
                    <a:pt x="15" y="701"/>
                    <a:pt x="15" y="701"/>
                    <a:pt x="16" y="701"/>
                  </a:cubicBezTo>
                  <a:cubicBezTo>
                    <a:pt x="16" y="702"/>
                    <a:pt x="17" y="702"/>
                    <a:pt x="17" y="703"/>
                  </a:cubicBezTo>
                  <a:cubicBezTo>
                    <a:pt x="18" y="704"/>
                    <a:pt x="20" y="702"/>
                    <a:pt x="19" y="701"/>
                  </a:cubicBezTo>
                  <a:cubicBezTo>
                    <a:pt x="24" y="706"/>
                    <a:pt x="30" y="720"/>
                    <a:pt x="35" y="727"/>
                  </a:cubicBezTo>
                  <a:cubicBezTo>
                    <a:pt x="40" y="736"/>
                    <a:pt x="46" y="745"/>
                    <a:pt x="50" y="755"/>
                  </a:cubicBezTo>
                  <a:cubicBezTo>
                    <a:pt x="58" y="769"/>
                    <a:pt x="64" y="785"/>
                    <a:pt x="72" y="800"/>
                  </a:cubicBezTo>
                  <a:cubicBezTo>
                    <a:pt x="69" y="801"/>
                    <a:pt x="67" y="804"/>
                    <a:pt x="64" y="808"/>
                  </a:cubicBezTo>
                  <a:cubicBezTo>
                    <a:pt x="60" y="814"/>
                    <a:pt x="56" y="820"/>
                    <a:pt x="52" y="826"/>
                  </a:cubicBezTo>
                  <a:cubicBezTo>
                    <a:pt x="46" y="812"/>
                    <a:pt x="40" y="798"/>
                    <a:pt x="32" y="785"/>
                  </a:cubicBezTo>
                  <a:cubicBezTo>
                    <a:pt x="22" y="767"/>
                    <a:pt x="9" y="749"/>
                    <a:pt x="3" y="730"/>
                  </a:cubicBezTo>
                  <a:cubicBezTo>
                    <a:pt x="3" y="728"/>
                    <a:pt x="0" y="729"/>
                    <a:pt x="1" y="730"/>
                  </a:cubicBezTo>
                  <a:cubicBezTo>
                    <a:pt x="6" y="749"/>
                    <a:pt x="18" y="765"/>
                    <a:pt x="27" y="782"/>
                  </a:cubicBezTo>
                  <a:moveTo>
                    <a:pt x="69" y="868"/>
                  </a:moveTo>
                  <a:cubicBezTo>
                    <a:pt x="71" y="871"/>
                    <a:pt x="72" y="874"/>
                    <a:pt x="73" y="877"/>
                  </a:cubicBezTo>
                  <a:cubicBezTo>
                    <a:pt x="72" y="878"/>
                    <a:pt x="71" y="878"/>
                    <a:pt x="70" y="879"/>
                  </a:cubicBezTo>
                  <a:cubicBezTo>
                    <a:pt x="70" y="875"/>
                    <a:pt x="70" y="872"/>
                    <a:pt x="69" y="868"/>
                  </a:cubicBezTo>
                  <a:moveTo>
                    <a:pt x="71" y="885"/>
                  </a:moveTo>
                  <a:cubicBezTo>
                    <a:pt x="72" y="885"/>
                    <a:pt x="74" y="884"/>
                    <a:pt x="76" y="884"/>
                  </a:cubicBezTo>
                  <a:cubicBezTo>
                    <a:pt x="79" y="890"/>
                    <a:pt x="82" y="896"/>
                    <a:pt x="85" y="902"/>
                  </a:cubicBezTo>
                  <a:cubicBezTo>
                    <a:pt x="88" y="909"/>
                    <a:pt x="91" y="915"/>
                    <a:pt x="94" y="921"/>
                  </a:cubicBezTo>
                  <a:cubicBezTo>
                    <a:pt x="93" y="929"/>
                    <a:pt x="93" y="937"/>
                    <a:pt x="92" y="945"/>
                  </a:cubicBezTo>
                  <a:cubicBezTo>
                    <a:pt x="85" y="949"/>
                    <a:pt x="77" y="953"/>
                    <a:pt x="69" y="957"/>
                  </a:cubicBezTo>
                  <a:cubicBezTo>
                    <a:pt x="70" y="942"/>
                    <a:pt x="71" y="928"/>
                    <a:pt x="71" y="913"/>
                  </a:cubicBezTo>
                  <a:cubicBezTo>
                    <a:pt x="72" y="904"/>
                    <a:pt x="71" y="894"/>
                    <a:pt x="71" y="885"/>
                  </a:cubicBezTo>
                  <a:moveTo>
                    <a:pt x="99" y="852"/>
                  </a:moveTo>
                  <a:cubicBezTo>
                    <a:pt x="102" y="857"/>
                    <a:pt x="105" y="862"/>
                    <a:pt x="107" y="868"/>
                  </a:cubicBezTo>
                  <a:cubicBezTo>
                    <a:pt x="105" y="868"/>
                    <a:pt x="102" y="869"/>
                    <a:pt x="99" y="870"/>
                  </a:cubicBezTo>
                  <a:cubicBezTo>
                    <a:pt x="99" y="864"/>
                    <a:pt x="99" y="858"/>
                    <a:pt x="99" y="852"/>
                  </a:cubicBezTo>
                  <a:moveTo>
                    <a:pt x="112" y="877"/>
                  </a:moveTo>
                  <a:cubicBezTo>
                    <a:pt x="114" y="883"/>
                    <a:pt x="117" y="888"/>
                    <a:pt x="119" y="894"/>
                  </a:cubicBezTo>
                  <a:cubicBezTo>
                    <a:pt x="119" y="902"/>
                    <a:pt x="118" y="910"/>
                    <a:pt x="118" y="917"/>
                  </a:cubicBezTo>
                  <a:cubicBezTo>
                    <a:pt x="117" y="922"/>
                    <a:pt x="117" y="927"/>
                    <a:pt x="117" y="932"/>
                  </a:cubicBezTo>
                  <a:cubicBezTo>
                    <a:pt x="115" y="933"/>
                    <a:pt x="113" y="934"/>
                    <a:pt x="112" y="935"/>
                  </a:cubicBezTo>
                  <a:cubicBezTo>
                    <a:pt x="111" y="934"/>
                    <a:pt x="111" y="933"/>
                    <a:pt x="110" y="932"/>
                  </a:cubicBezTo>
                  <a:cubicBezTo>
                    <a:pt x="110" y="931"/>
                    <a:pt x="109" y="931"/>
                    <a:pt x="110" y="932"/>
                  </a:cubicBezTo>
                  <a:cubicBezTo>
                    <a:pt x="110" y="933"/>
                    <a:pt x="110" y="934"/>
                    <a:pt x="111" y="935"/>
                  </a:cubicBezTo>
                  <a:cubicBezTo>
                    <a:pt x="109" y="936"/>
                    <a:pt x="108" y="937"/>
                    <a:pt x="106" y="937"/>
                  </a:cubicBezTo>
                  <a:cubicBezTo>
                    <a:pt x="106" y="936"/>
                    <a:pt x="105" y="935"/>
                    <a:pt x="104" y="934"/>
                  </a:cubicBezTo>
                  <a:cubicBezTo>
                    <a:pt x="102" y="931"/>
                    <a:pt x="101" y="928"/>
                    <a:pt x="99" y="924"/>
                  </a:cubicBezTo>
                  <a:cubicBezTo>
                    <a:pt x="98" y="923"/>
                    <a:pt x="98" y="922"/>
                    <a:pt x="97" y="920"/>
                  </a:cubicBezTo>
                  <a:cubicBezTo>
                    <a:pt x="98" y="907"/>
                    <a:pt x="99" y="893"/>
                    <a:pt x="99" y="880"/>
                  </a:cubicBezTo>
                  <a:cubicBezTo>
                    <a:pt x="103" y="879"/>
                    <a:pt x="107" y="878"/>
                    <a:pt x="112" y="877"/>
                  </a:cubicBezTo>
                  <a:moveTo>
                    <a:pt x="143" y="836"/>
                  </a:moveTo>
                  <a:cubicBezTo>
                    <a:pt x="143" y="825"/>
                    <a:pt x="144" y="815"/>
                    <a:pt x="144" y="805"/>
                  </a:cubicBezTo>
                  <a:cubicBezTo>
                    <a:pt x="145" y="803"/>
                    <a:pt x="146" y="802"/>
                    <a:pt x="147" y="801"/>
                  </a:cubicBezTo>
                  <a:cubicBezTo>
                    <a:pt x="147" y="800"/>
                    <a:pt x="148" y="800"/>
                    <a:pt x="148" y="799"/>
                  </a:cubicBezTo>
                  <a:cubicBezTo>
                    <a:pt x="150" y="803"/>
                    <a:pt x="152" y="808"/>
                    <a:pt x="154" y="812"/>
                  </a:cubicBezTo>
                  <a:cubicBezTo>
                    <a:pt x="156" y="816"/>
                    <a:pt x="161" y="828"/>
                    <a:pt x="164" y="829"/>
                  </a:cubicBezTo>
                  <a:cubicBezTo>
                    <a:pt x="164" y="829"/>
                    <a:pt x="163" y="830"/>
                    <a:pt x="164" y="830"/>
                  </a:cubicBezTo>
                  <a:cubicBezTo>
                    <a:pt x="164" y="831"/>
                    <a:pt x="165" y="832"/>
                    <a:pt x="165" y="832"/>
                  </a:cubicBezTo>
                  <a:cubicBezTo>
                    <a:pt x="166" y="832"/>
                    <a:pt x="166" y="832"/>
                    <a:pt x="166" y="832"/>
                  </a:cubicBezTo>
                  <a:cubicBezTo>
                    <a:pt x="166" y="833"/>
                    <a:pt x="166" y="833"/>
                    <a:pt x="166" y="833"/>
                  </a:cubicBezTo>
                  <a:cubicBezTo>
                    <a:pt x="166" y="833"/>
                    <a:pt x="165" y="834"/>
                    <a:pt x="165" y="834"/>
                  </a:cubicBezTo>
                  <a:cubicBezTo>
                    <a:pt x="158" y="842"/>
                    <a:pt x="151" y="848"/>
                    <a:pt x="143" y="854"/>
                  </a:cubicBezTo>
                  <a:cubicBezTo>
                    <a:pt x="143" y="848"/>
                    <a:pt x="143" y="842"/>
                    <a:pt x="143" y="836"/>
                  </a:cubicBezTo>
                  <a:moveTo>
                    <a:pt x="193" y="816"/>
                  </a:moveTo>
                  <a:cubicBezTo>
                    <a:pt x="193" y="824"/>
                    <a:pt x="192" y="832"/>
                    <a:pt x="192" y="839"/>
                  </a:cubicBezTo>
                  <a:cubicBezTo>
                    <a:pt x="191" y="858"/>
                    <a:pt x="189" y="876"/>
                    <a:pt x="188" y="895"/>
                  </a:cubicBezTo>
                  <a:cubicBezTo>
                    <a:pt x="180" y="899"/>
                    <a:pt x="172" y="903"/>
                    <a:pt x="164" y="907"/>
                  </a:cubicBezTo>
                  <a:cubicBezTo>
                    <a:pt x="164" y="905"/>
                    <a:pt x="164" y="903"/>
                    <a:pt x="164" y="901"/>
                  </a:cubicBezTo>
                  <a:cubicBezTo>
                    <a:pt x="165" y="883"/>
                    <a:pt x="167" y="865"/>
                    <a:pt x="168" y="846"/>
                  </a:cubicBezTo>
                  <a:cubicBezTo>
                    <a:pt x="171" y="844"/>
                    <a:pt x="173" y="841"/>
                    <a:pt x="175" y="839"/>
                  </a:cubicBezTo>
                  <a:cubicBezTo>
                    <a:pt x="179" y="833"/>
                    <a:pt x="184" y="828"/>
                    <a:pt x="188" y="822"/>
                  </a:cubicBezTo>
                  <a:cubicBezTo>
                    <a:pt x="189" y="820"/>
                    <a:pt x="191" y="818"/>
                    <a:pt x="193" y="816"/>
                  </a:cubicBezTo>
                  <a:moveTo>
                    <a:pt x="352" y="872"/>
                  </a:moveTo>
                  <a:cubicBezTo>
                    <a:pt x="357" y="870"/>
                    <a:pt x="362" y="868"/>
                    <a:pt x="368" y="866"/>
                  </a:cubicBezTo>
                  <a:cubicBezTo>
                    <a:pt x="367" y="869"/>
                    <a:pt x="367" y="872"/>
                    <a:pt x="367" y="875"/>
                  </a:cubicBezTo>
                  <a:cubicBezTo>
                    <a:pt x="359" y="879"/>
                    <a:pt x="351" y="884"/>
                    <a:pt x="343" y="889"/>
                  </a:cubicBezTo>
                  <a:cubicBezTo>
                    <a:pt x="344" y="884"/>
                    <a:pt x="345" y="879"/>
                    <a:pt x="346" y="874"/>
                  </a:cubicBezTo>
                  <a:cubicBezTo>
                    <a:pt x="348" y="874"/>
                    <a:pt x="350" y="873"/>
                    <a:pt x="352" y="872"/>
                  </a:cubicBezTo>
                  <a:moveTo>
                    <a:pt x="397" y="851"/>
                  </a:moveTo>
                  <a:cubicBezTo>
                    <a:pt x="397" y="853"/>
                    <a:pt x="397" y="855"/>
                    <a:pt x="397" y="857"/>
                  </a:cubicBezTo>
                  <a:cubicBezTo>
                    <a:pt x="396" y="858"/>
                    <a:pt x="396" y="858"/>
                    <a:pt x="395" y="859"/>
                  </a:cubicBezTo>
                  <a:cubicBezTo>
                    <a:pt x="395" y="858"/>
                    <a:pt x="395" y="857"/>
                    <a:pt x="395" y="856"/>
                  </a:cubicBezTo>
                  <a:cubicBezTo>
                    <a:pt x="395" y="855"/>
                    <a:pt x="393" y="854"/>
                    <a:pt x="393" y="856"/>
                  </a:cubicBezTo>
                  <a:cubicBezTo>
                    <a:pt x="393" y="857"/>
                    <a:pt x="392" y="859"/>
                    <a:pt x="392" y="860"/>
                  </a:cubicBezTo>
                  <a:cubicBezTo>
                    <a:pt x="385" y="864"/>
                    <a:pt x="378" y="868"/>
                    <a:pt x="371" y="873"/>
                  </a:cubicBezTo>
                  <a:cubicBezTo>
                    <a:pt x="371" y="870"/>
                    <a:pt x="371" y="868"/>
                    <a:pt x="371" y="865"/>
                  </a:cubicBezTo>
                  <a:cubicBezTo>
                    <a:pt x="380" y="861"/>
                    <a:pt x="389" y="857"/>
                    <a:pt x="397" y="851"/>
                  </a:cubicBezTo>
                  <a:moveTo>
                    <a:pt x="397" y="882"/>
                  </a:moveTo>
                  <a:cubicBezTo>
                    <a:pt x="394" y="884"/>
                    <a:pt x="392" y="885"/>
                    <a:pt x="389" y="887"/>
                  </a:cubicBezTo>
                  <a:cubicBezTo>
                    <a:pt x="390" y="881"/>
                    <a:pt x="392" y="875"/>
                    <a:pt x="393" y="868"/>
                  </a:cubicBezTo>
                  <a:cubicBezTo>
                    <a:pt x="394" y="868"/>
                    <a:pt x="396" y="867"/>
                    <a:pt x="397" y="866"/>
                  </a:cubicBezTo>
                  <a:cubicBezTo>
                    <a:pt x="397" y="871"/>
                    <a:pt x="397" y="877"/>
                    <a:pt x="397" y="882"/>
                  </a:cubicBezTo>
                  <a:moveTo>
                    <a:pt x="378" y="925"/>
                  </a:moveTo>
                  <a:cubicBezTo>
                    <a:pt x="377" y="925"/>
                    <a:pt x="377" y="925"/>
                    <a:pt x="377" y="925"/>
                  </a:cubicBezTo>
                  <a:cubicBezTo>
                    <a:pt x="377" y="925"/>
                    <a:pt x="377" y="924"/>
                    <a:pt x="377" y="924"/>
                  </a:cubicBezTo>
                  <a:cubicBezTo>
                    <a:pt x="377" y="923"/>
                    <a:pt x="375" y="923"/>
                    <a:pt x="375" y="924"/>
                  </a:cubicBezTo>
                  <a:cubicBezTo>
                    <a:pt x="375" y="925"/>
                    <a:pt x="375" y="925"/>
                    <a:pt x="375" y="926"/>
                  </a:cubicBezTo>
                  <a:cubicBezTo>
                    <a:pt x="371" y="928"/>
                    <a:pt x="367" y="930"/>
                    <a:pt x="363" y="932"/>
                  </a:cubicBezTo>
                  <a:cubicBezTo>
                    <a:pt x="365" y="925"/>
                    <a:pt x="366" y="917"/>
                    <a:pt x="367" y="910"/>
                  </a:cubicBezTo>
                  <a:cubicBezTo>
                    <a:pt x="372" y="907"/>
                    <a:pt x="378" y="904"/>
                    <a:pt x="383" y="901"/>
                  </a:cubicBezTo>
                  <a:cubicBezTo>
                    <a:pt x="382" y="906"/>
                    <a:pt x="380" y="911"/>
                    <a:pt x="379" y="916"/>
                  </a:cubicBezTo>
                  <a:cubicBezTo>
                    <a:pt x="378" y="919"/>
                    <a:pt x="378" y="922"/>
                    <a:pt x="378" y="925"/>
                  </a:cubicBezTo>
                  <a:moveTo>
                    <a:pt x="326" y="951"/>
                  </a:moveTo>
                  <a:cubicBezTo>
                    <a:pt x="325" y="949"/>
                    <a:pt x="325" y="946"/>
                    <a:pt x="325" y="944"/>
                  </a:cubicBezTo>
                  <a:cubicBezTo>
                    <a:pt x="325" y="943"/>
                    <a:pt x="323" y="943"/>
                    <a:pt x="323" y="944"/>
                  </a:cubicBezTo>
                  <a:cubicBezTo>
                    <a:pt x="323" y="947"/>
                    <a:pt x="323" y="950"/>
                    <a:pt x="323" y="952"/>
                  </a:cubicBezTo>
                  <a:cubicBezTo>
                    <a:pt x="316" y="956"/>
                    <a:pt x="310" y="959"/>
                    <a:pt x="303" y="963"/>
                  </a:cubicBezTo>
                  <a:cubicBezTo>
                    <a:pt x="303" y="962"/>
                    <a:pt x="303" y="961"/>
                    <a:pt x="303" y="961"/>
                  </a:cubicBezTo>
                  <a:cubicBezTo>
                    <a:pt x="304" y="954"/>
                    <a:pt x="306" y="948"/>
                    <a:pt x="308" y="941"/>
                  </a:cubicBezTo>
                  <a:cubicBezTo>
                    <a:pt x="310" y="940"/>
                    <a:pt x="312" y="939"/>
                    <a:pt x="314" y="938"/>
                  </a:cubicBezTo>
                  <a:cubicBezTo>
                    <a:pt x="320" y="935"/>
                    <a:pt x="327" y="931"/>
                    <a:pt x="333" y="928"/>
                  </a:cubicBezTo>
                  <a:cubicBezTo>
                    <a:pt x="331" y="935"/>
                    <a:pt x="330" y="943"/>
                    <a:pt x="328" y="950"/>
                  </a:cubicBezTo>
                  <a:cubicBezTo>
                    <a:pt x="327" y="950"/>
                    <a:pt x="326" y="951"/>
                    <a:pt x="326" y="951"/>
                  </a:cubicBezTo>
                  <a:moveTo>
                    <a:pt x="291" y="968"/>
                  </a:moveTo>
                  <a:cubicBezTo>
                    <a:pt x="291" y="968"/>
                    <a:pt x="291" y="968"/>
                    <a:pt x="291" y="968"/>
                  </a:cubicBezTo>
                  <a:cubicBezTo>
                    <a:pt x="286" y="971"/>
                    <a:pt x="281" y="973"/>
                    <a:pt x="276" y="976"/>
                  </a:cubicBezTo>
                  <a:cubicBezTo>
                    <a:pt x="277" y="972"/>
                    <a:pt x="278" y="968"/>
                    <a:pt x="279" y="964"/>
                  </a:cubicBezTo>
                  <a:cubicBezTo>
                    <a:pt x="279" y="960"/>
                    <a:pt x="280" y="957"/>
                    <a:pt x="280" y="954"/>
                  </a:cubicBezTo>
                  <a:cubicBezTo>
                    <a:pt x="288" y="951"/>
                    <a:pt x="296" y="947"/>
                    <a:pt x="303" y="944"/>
                  </a:cubicBezTo>
                  <a:cubicBezTo>
                    <a:pt x="302" y="948"/>
                    <a:pt x="301" y="952"/>
                    <a:pt x="300" y="956"/>
                  </a:cubicBezTo>
                  <a:cubicBezTo>
                    <a:pt x="299" y="959"/>
                    <a:pt x="299" y="962"/>
                    <a:pt x="298" y="965"/>
                  </a:cubicBezTo>
                  <a:cubicBezTo>
                    <a:pt x="296" y="966"/>
                    <a:pt x="294" y="967"/>
                    <a:pt x="293" y="968"/>
                  </a:cubicBezTo>
                  <a:cubicBezTo>
                    <a:pt x="292" y="967"/>
                    <a:pt x="291" y="967"/>
                    <a:pt x="291" y="968"/>
                  </a:cubicBezTo>
                  <a:moveTo>
                    <a:pt x="311" y="930"/>
                  </a:moveTo>
                  <a:cubicBezTo>
                    <a:pt x="312" y="924"/>
                    <a:pt x="314" y="919"/>
                    <a:pt x="315" y="914"/>
                  </a:cubicBezTo>
                  <a:cubicBezTo>
                    <a:pt x="315" y="913"/>
                    <a:pt x="316" y="912"/>
                    <a:pt x="316" y="910"/>
                  </a:cubicBezTo>
                  <a:cubicBezTo>
                    <a:pt x="323" y="907"/>
                    <a:pt x="331" y="903"/>
                    <a:pt x="338" y="900"/>
                  </a:cubicBezTo>
                  <a:cubicBezTo>
                    <a:pt x="337" y="905"/>
                    <a:pt x="336" y="911"/>
                    <a:pt x="335" y="917"/>
                  </a:cubicBezTo>
                  <a:cubicBezTo>
                    <a:pt x="327" y="921"/>
                    <a:pt x="319" y="926"/>
                    <a:pt x="311" y="930"/>
                  </a:cubicBezTo>
                  <a:moveTo>
                    <a:pt x="342" y="898"/>
                  </a:moveTo>
                  <a:cubicBezTo>
                    <a:pt x="350" y="893"/>
                    <a:pt x="358" y="889"/>
                    <a:pt x="366" y="884"/>
                  </a:cubicBezTo>
                  <a:cubicBezTo>
                    <a:pt x="366" y="890"/>
                    <a:pt x="365" y="896"/>
                    <a:pt x="364" y="901"/>
                  </a:cubicBezTo>
                  <a:cubicBezTo>
                    <a:pt x="363" y="902"/>
                    <a:pt x="362" y="903"/>
                    <a:pt x="361" y="903"/>
                  </a:cubicBezTo>
                  <a:cubicBezTo>
                    <a:pt x="354" y="907"/>
                    <a:pt x="346" y="911"/>
                    <a:pt x="339" y="915"/>
                  </a:cubicBezTo>
                  <a:cubicBezTo>
                    <a:pt x="340" y="909"/>
                    <a:pt x="341" y="904"/>
                    <a:pt x="342" y="898"/>
                  </a:cubicBezTo>
                  <a:moveTo>
                    <a:pt x="368" y="899"/>
                  </a:moveTo>
                  <a:cubicBezTo>
                    <a:pt x="369" y="893"/>
                    <a:pt x="369" y="888"/>
                    <a:pt x="370" y="882"/>
                  </a:cubicBezTo>
                  <a:cubicBezTo>
                    <a:pt x="377" y="878"/>
                    <a:pt x="383" y="874"/>
                    <a:pt x="390" y="870"/>
                  </a:cubicBezTo>
                  <a:cubicBezTo>
                    <a:pt x="389" y="876"/>
                    <a:pt x="387" y="882"/>
                    <a:pt x="386" y="888"/>
                  </a:cubicBezTo>
                  <a:cubicBezTo>
                    <a:pt x="380" y="892"/>
                    <a:pt x="374" y="896"/>
                    <a:pt x="368" y="899"/>
                  </a:cubicBezTo>
                  <a:moveTo>
                    <a:pt x="341" y="885"/>
                  </a:moveTo>
                  <a:cubicBezTo>
                    <a:pt x="340" y="887"/>
                    <a:pt x="340" y="889"/>
                    <a:pt x="340" y="891"/>
                  </a:cubicBezTo>
                  <a:cubicBezTo>
                    <a:pt x="332" y="895"/>
                    <a:pt x="325" y="899"/>
                    <a:pt x="318" y="904"/>
                  </a:cubicBezTo>
                  <a:cubicBezTo>
                    <a:pt x="319" y="898"/>
                    <a:pt x="320" y="892"/>
                    <a:pt x="321" y="886"/>
                  </a:cubicBezTo>
                  <a:cubicBezTo>
                    <a:pt x="328" y="882"/>
                    <a:pt x="335" y="879"/>
                    <a:pt x="343" y="876"/>
                  </a:cubicBezTo>
                  <a:cubicBezTo>
                    <a:pt x="342" y="879"/>
                    <a:pt x="341" y="882"/>
                    <a:pt x="341" y="885"/>
                  </a:cubicBezTo>
                  <a:moveTo>
                    <a:pt x="314" y="906"/>
                  </a:moveTo>
                  <a:cubicBezTo>
                    <a:pt x="312" y="907"/>
                    <a:pt x="310" y="908"/>
                    <a:pt x="308" y="909"/>
                  </a:cubicBezTo>
                  <a:cubicBezTo>
                    <a:pt x="302" y="913"/>
                    <a:pt x="295" y="916"/>
                    <a:pt x="290" y="921"/>
                  </a:cubicBezTo>
                  <a:cubicBezTo>
                    <a:pt x="297" y="919"/>
                    <a:pt x="305" y="915"/>
                    <a:pt x="312" y="912"/>
                  </a:cubicBezTo>
                  <a:cubicBezTo>
                    <a:pt x="310" y="919"/>
                    <a:pt x="308" y="925"/>
                    <a:pt x="306" y="932"/>
                  </a:cubicBezTo>
                  <a:cubicBezTo>
                    <a:pt x="299" y="936"/>
                    <a:pt x="291" y="939"/>
                    <a:pt x="283" y="943"/>
                  </a:cubicBezTo>
                  <a:cubicBezTo>
                    <a:pt x="283" y="942"/>
                    <a:pt x="283" y="941"/>
                    <a:pt x="283" y="941"/>
                  </a:cubicBezTo>
                  <a:cubicBezTo>
                    <a:pt x="286" y="929"/>
                    <a:pt x="288" y="917"/>
                    <a:pt x="290" y="906"/>
                  </a:cubicBezTo>
                  <a:cubicBezTo>
                    <a:pt x="292" y="904"/>
                    <a:pt x="293" y="903"/>
                    <a:pt x="295" y="902"/>
                  </a:cubicBezTo>
                  <a:cubicBezTo>
                    <a:pt x="302" y="897"/>
                    <a:pt x="310" y="892"/>
                    <a:pt x="317" y="888"/>
                  </a:cubicBezTo>
                  <a:cubicBezTo>
                    <a:pt x="316" y="894"/>
                    <a:pt x="315" y="900"/>
                    <a:pt x="314" y="906"/>
                  </a:cubicBezTo>
                  <a:moveTo>
                    <a:pt x="218" y="998"/>
                  </a:moveTo>
                  <a:cubicBezTo>
                    <a:pt x="217" y="993"/>
                    <a:pt x="215" y="989"/>
                    <a:pt x="215" y="984"/>
                  </a:cubicBezTo>
                  <a:cubicBezTo>
                    <a:pt x="215" y="983"/>
                    <a:pt x="213" y="983"/>
                    <a:pt x="213" y="984"/>
                  </a:cubicBezTo>
                  <a:cubicBezTo>
                    <a:pt x="213" y="990"/>
                    <a:pt x="215" y="995"/>
                    <a:pt x="216" y="1000"/>
                  </a:cubicBezTo>
                  <a:cubicBezTo>
                    <a:pt x="209" y="1003"/>
                    <a:pt x="201" y="1005"/>
                    <a:pt x="194" y="1007"/>
                  </a:cubicBezTo>
                  <a:cubicBezTo>
                    <a:pt x="196" y="1004"/>
                    <a:pt x="197" y="1000"/>
                    <a:pt x="198" y="995"/>
                  </a:cubicBezTo>
                  <a:cubicBezTo>
                    <a:pt x="199" y="991"/>
                    <a:pt x="199" y="987"/>
                    <a:pt x="200" y="983"/>
                  </a:cubicBezTo>
                  <a:cubicBezTo>
                    <a:pt x="208" y="981"/>
                    <a:pt x="215" y="978"/>
                    <a:pt x="223" y="976"/>
                  </a:cubicBezTo>
                  <a:cubicBezTo>
                    <a:pt x="223" y="979"/>
                    <a:pt x="222" y="983"/>
                    <a:pt x="221" y="987"/>
                  </a:cubicBezTo>
                  <a:cubicBezTo>
                    <a:pt x="220" y="991"/>
                    <a:pt x="219" y="994"/>
                    <a:pt x="218" y="998"/>
                  </a:cubicBezTo>
                  <a:moveTo>
                    <a:pt x="201" y="977"/>
                  </a:moveTo>
                  <a:cubicBezTo>
                    <a:pt x="202" y="975"/>
                    <a:pt x="202" y="973"/>
                    <a:pt x="203" y="971"/>
                  </a:cubicBezTo>
                  <a:cubicBezTo>
                    <a:pt x="204" y="964"/>
                    <a:pt x="206" y="957"/>
                    <a:pt x="207" y="950"/>
                  </a:cubicBezTo>
                  <a:cubicBezTo>
                    <a:pt x="214" y="945"/>
                    <a:pt x="222" y="941"/>
                    <a:pt x="230" y="937"/>
                  </a:cubicBezTo>
                  <a:cubicBezTo>
                    <a:pt x="228" y="945"/>
                    <a:pt x="227" y="954"/>
                    <a:pt x="225" y="962"/>
                  </a:cubicBezTo>
                  <a:cubicBezTo>
                    <a:pt x="225" y="964"/>
                    <a:pt x="225" y="966"/>
                    <a:pt x="224" y="968"/>
                  </a:cubicBezTo>
                  <a:cubicBezTo>
                    <a:pt x="217" y="971"/>
                    <a:pt x="209" y="974"/>
                    <a:pt x="201" y="977"/>
                  </a:cubicBezTo>
                  <a:moveTo>
                    <a:pt x="147" y="1010"/>
                  </a:moveTo>
                  <a:cubicBezTo>
                    <a:pt x="147" y="1011"/>
                    <a:pt x="147" y="1013"/>
                    <a:pt x="147" y="1014"/>
                  </a:cubicBezTo>
                  <a:cubicBezTo>
                    <a:pt x="147" y="1017"/>
                    <a:pt x="147" y="1020"/>
                    <a:pt x="146" y="1024"/>
                  </a:cubicBezTo>
                  <a:cubicBezTo>
                    <a:pt x="142" y="1026"/>
                    <a:pt x="137" y="1028"/>
                    <a:pt x="132" y="1030"/>
                  </a:cubicBezTo>
                  <a:cubicBezTo>
                    <a:pt x="133" y="1021"/>
                    <a:pt x="134" y="1013"/>
                    <a:pt x="135" y="1005"/>
                  </a:cubicBezTo>
                  <a:cubicBezTo>
                    <a:pt x="140" y="1003"/>
                    <a:pt x="144" y="1001"/>
                    <a:pt x="149" y="1000"/>
                  </a:cubicBezTo>
                  <a:cubicBezTo>
                    <a:pt x="149" y="1003"/>
                    <a:pt x="148" y="1006"/>
                    <a:pt x="148" y="1010"/>
                  </a:cubicBezTo>
                  <a:cubicBezTo>
                    <a:pt x="148" y="1010"/>
                    <a:pt x="147" y="1010"/>
                    <a:pt x="147" y="1010"/>
                  </a:cubicBezTo>
                  <a:moveTo>
                    <a:pt x="89" y="1004"/>
                  </a:moveTo>
                  <a:cubicBezTo>
                    <a:pt x="96" y="1000"/>
                    <a:pt x="103" y="997"/>
                    <a:pt x="110" y="994"/>
                  </a:cubicBezTo>
                  <a:cubicBezTo>
                    <a:pt x="110" y="999"/>
                    <a:pt x="109" y="1003"/>
                    <a:pt x="109" y="1008"/>
                  </a:cubicBezTo>
                  <a:cubicBezTo>
                    <a:pt x="101" y="1010"/>
                    <a:pt x="94" y="1013"/>
                    <a:pt x="87" y="1016"/>
                  </a:cubicBezTo>
                  <a:cubicBezTo>
                    <a:pt x="87" y="1015"/>
                    <a:pt x="88" y="1013"/>
                    <a:pt x="88" y="1011"/>
                  </a:cubicBezTo>
                  <a:cubicBezTo>
                    <a:pt x="88" y="1009"/>
                    <a:pt x="89" y="1006"/>
                    <a:pt x="89" y="1004"/>
                  </a:cubicBezTo>
                  <a:moveTo>
                    <a:pt x="95" y="952"/>
                  </a:moveTo>
                  <a:cubicBezTo>
                    <a:pt x="100" y="949"/>
                    <a:pt x="104" y="947"/>
                    <a:pt x="109" y="944"/>
                  </a:cubicBezTo>
                  <a:cubicBezTo>
                    <a:pt x="110" y="944"/>
                    <a:pt x="110" y="944"/>
                    <a:pt x="110" y="944"/>
                  </a:cubicBezTo>
                  <a:cubicBezTo>
                    <a:pt x="110" y="945"/>
                    <a:pt x="111" y="945"/>
                    <a:pt x="111" y="944"/>
                  </a:cubicBezTo>
                  <a:cubicBezTo>
                    <a:pt x="112" y="944"/>
                    <a:pt x="112" y="943"/>
                    <a:pt x="113" y="942"/>
                  </a:cubicBezTo>
                  <a:cubicBezTo>
                    <a:pt x="114" y="942"/>
                    <a:pt x="115" y="941"/>
                    <a:pt x="116" y="940"/>
                  </a:cubicBezTo>
                  <a:cubicBezTo>
                    <a:pt x="115" y="945"/>
                    <a:pt x="115" y="949"/>
                    <a:pt x="115" y="953"/>
                  </a:cubicBezTo>
                  <a:cubicBezTo>
                    <a:pt x="107" y="955"/>
                    <a:pt x="100" y="958"/>
                    <a:pt x="94" y="962"/>
                  </a:cubicBezTo>
                  <a:cubicBezTo>
                    <a:pt x="94" y="958"/>
                    <a:pt x="94" y="955"/>
                    <a:pt x="95" y="952"/>
                  </a:cubicBezTo>
                  <a:moveTo>
                    <a:pt x="95" y="943"/>
                  </a:moveTo>
                  <a:cubicBezTo>
                    <a:pt x="96" y="938"/>
                    <a:pt x="96" y="932"/>
                    <a:pt x="97" y="927"/>
                  </a:cubicBezTo>
                  <a:cubicBezTo>
                    <a:pt x="97" y="927"/>
                    <a:pt x="97" y="928"/>
                    <a:pt x="97" y="928"/>
                  </a:cubicBezTo>
                  <a:cubicBezTo>
                    <a:pt x="99" y="932"/>
                    <a:pt x="101" y="936"/>
                    <a:pt x="104" y="939"/>
                  </a:cubicBezTo>
                  <a:cubicBezTo>
                    <a:pt x="102" y="940"/>
                    <a:pt x="100" y="941"/>
                    <a:pt x="99" y="941"/>
                  </a:cubicBezTo>
                  <a:cubicBezTo>
                    <a:pt x="98" y="942"/>
                    <a:pt x="96" y="943"/>
                    <a:pt x="95" y="943"/>
                  </a:cubicBezTo>
                  <a:moveTo>
                    <a:pt x="143" y="867"/>
                  </a:moveTo>
                  <a:cubicBezTo>
                    <a:pt x="144" y="866"/>
                    <a:pt x="146" y="865"/>
                    <a:pt x="147" y="864"/>
                  </a:cubicBezTo>
                  <a:cubicBezTo>
                    <a:pt x="149" y="866"/>
                    <a:pt x="151" y="866"/>
                    <a:pt x="152" y="865"/>
                  </a:cubicBezTo>
                  <a:cubicBezTo>
                    <a:pt x="153" y="865"/>
                    <a:pt x="153" y="864"/>
                    <a:pt x="153" y="863"/>
                  </a:cubicBezTo>
                  <a:cubicBezTo>
                    <a:pt x="153" y="863"/>
                    <a:pt x="152" y="862"/>
                    <a:pt x="152" y="861"/>
                  </a:cubicBezTo>
                  <a:cubicBezTo>
                    <a:pt x="157" y="858"/>
                    <a:pt x="161" y="854"/>
                    <a:pt x="165" y="850"/>
                  </a:cubicBezTo>
                  <a:cubicBezTo>
                    <a:pt x="164" y="867"/>
                    <a:pt x="162" y="884"/>
                    <a:pt x="161" y="901"/>
                  </a:cubicBezTo>
                  <a:cubicBezTo>
                    <a:pt x="161" y="904"/>
                    <a:pt x="160" y="906"/>
                    <a:pt x="160" y="909"/>
                  </a:cubicBezTo>
                  <a:cubicBezTo>
                    <a:pt x="154" y="912"/>
                    <a:pt x="148" y="915"/>
                    <a:pt x="142" y="919"/>
                  </a:cubicBezTo>
                  <a:cubicBezTo>
                    <a:pt x="142" y="914"/>
                    <a:pt x="142" y="909"/>
                    <a:pt x="142" y="905"/>
                  </a:cubicBezTo>
                  <a:cubicBezTo>
                    <a:pt x="143" y="892"/>
                    <a:pt x="143" y="879"/>
                    <a:pt x="143" y="867"/>
                  </a:cubicBezTo>
                  <a:moveTo>
                    <a:pt x="132" y="1000"/>
                  </a:moveTo>
                  <a:cubicBezTo>
                    <a:pt x="129" y="1001"/>
                    <a:pt x="127" y="1002"/>
                    <a:pt x="124" y="1002"/>
                  </a:cubicBezTo>
                  <a:cubicBezTo>
                    <a:pt x="120" y="1004"/>
                    <a:pt x="116" y="1005"/>
                    <a:pt x="113" y="1006"/>
                  </a:cubicBezTo>
                  <a:cubicBezTo>
                    <a:pt x="113" y="1002"/>
                    <a:pt x="114" y="997"/>
                    <a:pt x="114" y="992"/>
                  </a:cubicBezTo>
                  <a:cubicBezTo>
                    <a:pt x="121" y="990"/>
                    <a:pt x="127" y="987"/>
                    <a:pt x="133" y="984"/>
                  </a:cubicBezTo>
                  <a:cubicBezTo>
                    <a:pt x="133" y="989"/>
                    <a:pt x="132" y="995"/>
                    <a:pt x="132" y="1000"/>
                  </a:cubicBezTo>
                  <a:moveTo>
                    <a:pt x="115" y="984"/>
                  </a:moveTo>
                  <a:cubicBezTo>
                    <a:pt x="116" y="978"/>
                    <a:pt x="116" y="972"/>
                    <a:pt x="117" y="966"/>
                  </a:cubicBezTo>
                  <a:cubicBezTo>
                    <a:pt x="123" y="965"/>
                    <a:pt x="129" y="964"/>
                    <a:pt x="135" y="964"/>
                  </a:cubicBezTo>
                  <a:cubicBezTo>
                    <a:pt x="135" y="968"/>
                    <a:pt x="134" y="972"/>
                    <a:pt x="134" y="976"/>
                  </a:cubicBezTo>
                  <a:cubicBezTo>
                    <a:pt x="128" y="978"/>
                    <a:pt x="121" y="981"/>
                    <a:pt x="115" y="984"/>
                  </a:cubicBezTo>
                  <a:moveTo>
                    <a:pt x="139" y="963"/>
                  </a:moveTo>
                  <a:cubicBezTo>
                    <a:pt x="140" y="964"/>
                    <a:pt x="141" y="964"/>
                    <a:pt x="142" y="964"/>
                  </a:cubicBezTo>
                  <a:cubicBezTo>
                    <a:pt x="147" y="964"/>
                    <a:pt x="151" y="963"/>
                    <a:pt x="155" y="963"/>
                  </a:cubicBezTo>
                  <a:cubicBezTo>
                    <a:pt x="155" y="964"/>
                    <a:pt x="155" y="964"/>
                    <a:pt x="155" y="964"/>
                  </a:cubicBezTo>
                  <a:cubicBezTo>
                    <a:pt x="155" y="965"/>
                    <a:pt x="155" y="966"/>
                    <a:pt x="154" y="967"/>
                  </a:cubicBezTo>
                  <a:cubicBezTo>
                    <a:pt x="149" y="969"/>
                    <a:pt x="144" y="972"/>
                    <a:pt x="138" y="974"/>
                  </a:cubicBezTo>
                  <a:cubicBezTo>
                    <a:pt x="138" y="970"/>
                    <a:pt x="139" y="967"/>
                    <a:pt x="139" y="963"/>
                  </a:cubicBezTo>
                  <a:moveTo>
                    <a:pt x="158" y="963"/>
                  </a:moveTo>
                  <a:cubicBezTo>
                    <a:pt x="160" y="963"/>
                    <a:pt x="162" y="963"/>
                    <a:pt x="164" y="963"/>
                  </a:cubicBezTo>
                  <a:cubicBezTo>
                    <a:pt x="162" y="964"/>
                    <a:pt x="160" y="965"/>
                    <a:pt x="158" y="966"/>
                  </a:cubicBezTo>
                  <a:cubicBezTo>
                    <a:pt x="158" y="965"/>
                    <a:pt x="158" y="964"/>
                    <a:pt x="158" y="963"/>
                  </a:cubicBezTo>
                  <a:moveTo>
                    <a:pt x="140" y="947"/>
                  </a:moveTo>
                  <a:cubicBezTo>
                    <a:pt x="140" y="941"/>
                    <a:pt x="141" y="934"/>
                    <a:pt x="141" y="927"/>
                  </a:cubicBezTo>
                  <a:cubicBezTo>
                    <a:pt x="141" y="927"/>
                    <a:pt x="142" y="927"/>
                    <a:pt x="142" y="927"/>
                  </a:cubicBezTo>
                  <a:cubicBezTo>
                    <a:pt x="148" y="924"/>
                    <a:pt x="154" y="921"/>
                    <a:pt x="160" y="918"/>
                  </a:cubicBezTo>
                  <a:cubicBezTo>
                    <a:pt x="159" y="926"/>
                    <a:pt x="158" y="934"/>
                    <a:pt x="157" y="942"/>
                  </a:cubicBezTo>
                  <a:cubicBezTo>
                    <a:pt x="152" y="944"/>
                    <a:pt x="146" y="946"/>
                    <a:pt x="140" y="947"/>
                  </a:cubicBezTo>
                  <a:moveTo>
                    <a:pt x="138" y="929"/>
                  </a:moveTo>
                  <a:cubicBezTo>
                    <a:pt x="137" y="935"/>
                    <a:pt x="137" y="942"/>
                    <a:pt x="136" y="948"/>
                  </a:cubicBezTo>
                  <a:cubicBezTo>
                    <a:pt x="130" y="949"/>
                    <a:pt x="125" y="951"/>
                    <a:pt x="119" y="952"/>
                  </a:cubicBezTo>
                  <a:cubicBezTo>
                    <a:pt x="118" y="952"/>
                    <a:pt x="118" y="952"/>
                    <a:pt x="118" y="952"/>
                  </a:cubicBezTo>
                  <a:cubicBezTo>
                    <a:pt x="119" y="947"/>
                    <a:pt x="119" y="943"/>
                    <a:pt x="119" y="939"/>
                  </a:cubicBezTo>
                  <a:cubicBezTo>
                    <a:pt x="126" y="935"/>
                    <a:pt x="132" y="932"/>
                    <a:pt x="138" y="929"/>
                  </a:cubicBezTo>
                  <a:moveTo>
                    <a:pt x="120" y="930"/>
                  </a:moveTo>
                  <a:cubicBezTo>
                    <a:pt x="120" y="927"/>
                    <a:pt x="121" y="924"/>
                    <a:pt x="121" y="921"/>
                  </a:cubicBezTo>
                  <a:cubicBezTo>
                    <a:pt x="121" y="914"/>
                    <a:pt x="122" y="907"/>
                    <a:pt x="122" y="899"/>
                  </a:cubicBezTo>
                  <a:cubicBezTo>
                    <a:pt x="126" y="907"/>
                    <a:pt x="130" y="915"/>
                    <a:pt x="136" y="922"/>
                  </a:cubicBezTo>
                  <a:cubicBezTo>
                    <a:pt x="130" y="924"/>
                    <a:pt x="125" y="927"/>
                    <a:pt x="120" y="930"/>
                  </a:cubicBezTo>
                  <a:moveTo>
                    <a:pt x="113" y="967"/>
                  </a:moveTo>
                  <a:cubicBezTo>
                    <a:pt x="113" y="972"/>
                    <a:pt x="112" y="976"/>
                    <a:pt x="112" y="980"/>
                  </a:cubicBezTo>
                  <a:cubicBezTo>
                    <a:pt x="112" y="982"/>
                    <a:pt x="111" y="983"/>
                    <a:pt x="111" y="985"/>
                  </a:cubicBezTo>
                  <a:cubicBezTo>
                    <a:pt x="108" y="987"/>
                    <a:pt x="104" y="988"/>
                    <a:pt x="101" y="990"/>
                  </a:cubicBezTo>
                  <a:cubicBezTo>
                    <a:pt x="97" y="991"/>
                    <a:pt x="94" y="993"/>
                    <a:pt x="90" y="994"/>
                  </a:cubicBezTo>
                  <a:cubicBezTo>
                    <a:pt x="91" y="988"/>
                    <a:pt x="92" y="982"/>
                    <a:pt x="92" y="976"/>
                  </a:cubicBezTo>
                  <a:cubicBezTo>
                    <a:pt x="99" y="973"/>
                    <a:pt x="106" y="970"/>
                    <a:pt x="113" y="967"/>
                  </a:cubicBezTo>
                  <a:moveTo>
                    <a:pt x="112" y="1013"/>
                  </a:moveTo>
                  <a:cubicBezTo>
                    <a:pt x="118" y="1011"/>
                    <a:pt x="125" y="1008"/>
                    <a:pt x="131" y="1006"/>
                  </a:cubicBezTo>
                  <a:cubicBezTo>
                    <a:pt x="131" y="1013"/>
                    <a:pt x="130" y="1020"/>
                    <a:pt x="129" y="1027"/>
                  </a:cubicBezTo>
                  <a:cubicBezTo>
                    <a:pt x="129" y="1025"/>
                    <a:pt x="129" y="1024"/>
                    <a:pt x="129" y="1022"/>
                  </a:cubicBezTo>
                  <a:cubicBezTo>
                    <a:pt x="129" y="1021"/>
                    <a:pt x="128" y="1021"/>
                    <a:pt x="127" y="1022"/>
                  </a:cubicBezTo>
                  <a:cubicBezTo>
                    <a:pt x="127" y="1025"/>
                    <a:pt x="128" y="1028"/>
                    <a:pt x="128" y="1031"/>
                  </a:cubicBezTo>
                  <a:cubicBezTo>
                    <a:pt x="121" y="1034"/>
                    <a:pt x="114" y="1038"/>
                    <a:pt x="107" y="1041"/>
                  </a:cubicBezTo>
                  <a:cubicBezTo>
                    <a:pt x="110" y="1035"/>
                    <a:pt x="110" y="1026"/>
                    <a:pt x="111" y="1019"/>
                  </a:cubicBezTo>
                  <a:cubicBezTo>
                    <a:pt x="111" y="1017"/>
                    <a:pt x="111" y="1015"/>
                    <a:pt x="112" y="1013"/>
                  </a:cubicBezTo>
                  <a:moveTo>
                    <a:pt x="136" y="999"/>
                  </a:moveTo>
                  <a:cubicBezTo>
                    <a:pt x="136" y="993"/>
                    <a:pt x="137" y="988"/>
                    <a:pt x="137" y="982"/>
                  </a:cubicBezTo>
                  <a:cubicBezTo>
                    <a:pt x="142" y="980"/>
                    <a:pt x="147" y="979"/>
                    <a:pt x="152" y="977"/>
                  </a:cubicBezTo>
                  <a:cubicBezTo>
                    <a:pt x="152" y="977"/>
                    <a:pt x="153" y="977"/>
                    <a:pt x="153" y="976"/>
                  </a:cubicBezTo>
                  <a:cubicBezTo>
                    <a:pt x="152" y="982"/>
                    <a:pt x="151" y="988"/>
                    <a:pt x="150" y="995"/>
                  </a:cubicBezTo>
                  <a:cubicBezTo>
                    <a:pt x="145" y="996"/>
                    <a:pt x="140" y="997"/>
                    <a:pt x="136" y="999"/>
                  </a:cubicBezTo>
                  <a:moveTo>
                    <a:pt x="157" y="975"/>
                  </a:moveTo>
                  <a:cubicBezTo>
                    <a:pt x="165" y="972"/>
                    <a:pt x="174" y="968"/>
                    <a:pt x="182" y="964"/>
                  </a:cubicBezTo>
                  <a:cubicBezTo>
                    <a:pt x="182" y="970"/>
                    <a:pt x="181" y="977"/>
                    <a:pt x="180" y="984"/>
                  </a:cubicBezTo>
                  <a:cubicBezTo>
                    <a:pt x="180" y="983"/>
                    <a:pt x="179" y="982"/>
                    <a:pt x="179" y="981"/>
                  </a:cubicBezTo>
                  <a:cubicBezTo>
                    <a:pt x="178" y="981"/>
                    <a:pt x="177" y="982"/>
                    <a:pt x="177" y="982"/>
                  </a:cubicBezTo>
                  <a:cubicBezTo>
                    <a:pt x="178" y="983"/>
                    <a:pt x="178" y="984"/>
                    <a:pt x="179" y="985"/>
                  </a:cubicBezTo>
                  <a:cubicBezTo>
                    <a:pt x="170" y="988"/>
                    <a:pt x="162" y="991"/>
                    <a:pt x="154" y="993"/>
                  </a:cubicBezTo>
                  <a:cubicBezTo>
                    <a:pt x="155" y="987"/>
                    <a:pt x="156" y="981"/>
                    <a:pt x="157" y="975"/>
                  </a:cubicBezTo>
                  <a:moveTo>
                    <a:pt x="185" y="978"/>
                  </a:moveTo>
                  <a:cubicBezTo>
                    <a:pt x="185" y="972"/>
                    <a:pt x="186" y="967"/>
                    <a:pt x="186" y="962"/>
                  </a:cubicBezTo>
                  <a:cubicBezTo>
                    <a:pt x="192" y="959"/>
                    <a:pt x="197" y="956"/>
                    <a:pt x="203" y="952"/>
                  </a:cubicBezTo>
                  <a:cubicBezTo>
                    <a:pt x="202" y="957"/>
                    <a:pt x="201" y="962"/>
                    <a:pt x="200" y="967"/>
                  </a:cubicBezTo>
                  <a:cubicBezTo>
                    <a:pt x="199" y="971"/>
                    <a:pt x="198" y="975"/>
                    <a:pt x="197" y="978"/>
                  </a:cubicBezTo>
                  <a:cubicBezTo>
                    <a:pt x="192" y="980"/>
                    <a:pt x="188" y="982"/>
                    <a:pt x="184" y="983"/>
                  </a:cubicBezTo>
                  <a:cubicBezTo>
                    <a:pt x="184" y="981"/>
                    <a:pt x="184" y="979"/>
                    <a:pt x="185" y="978"/>
                  </a:cubicBezTo>
                  <a:moveTo>
                    <a:pt x="229" y="959"/>
                  </a:moveTo>
                  <a:cubicBezTo>
                    <a:pt x="231" y="951"/>
                    <a:pt x="232" y="943"/>
                    <a:pt x="234" y="935"/>
                  </a:cubicBezTo>
                  <a:cubicBezTo>
                    <a:pt x="238" y="933"/>
                    <a:pt x="242" y="931"/>
                    <a:pt x="246" y="929"/>
                  </a:cubicBezTo>
                  <a:cubicBezTo>
                    <a:pt x="250" y="928"/>
                    <a:pt x="254" y="926"/>
                    <a:pt x="258" y="924"/>
                  </a:cubicBezTo>
                  <a:cubicBezTo>
                    <a:pt x="255" y="935"/>
                    <a:pt x="253" y="945"/>
                    <a:pt x="250" y="956"/>
                  </a:cubicBezTo>
                  <a:cubicBezTo>
                    <a:pt x="250" y="956"/>
                    <a:pt x="250" y="957"/>
                    <a:pt x="250" y="958"/>
                  </a:cubicBezTo>
                  <a:cubicBezTo>
                    <a:pt x="243" y="961"/>
                    <a:pt x="235" y="964"/>
                    <a:pt x="228" y="966"/>
                  </a:cubicBezTo>
                  <a:cubicBezTo>
                    <a:pt x="229" y="964"/>
                    <a:pt x="229" y="962"/>
                    <a:pt x="229" y="959"/>
                  </a:cubicBezTo>
                  <a:moveTo>
                    <a:pt x="255" y="949"/>
                  </a:moveTo>
                  <a:cubicBezTo>
                    <a:pt x="258" y="940"/>
                    <a:pt x="260" y="931"/>
                    <a:pt x="261" y="922"/>
                  </a:cubicBezTo>
                  <a:cubicBezTo>
                    <a:pt x="270" y="918"/>
                    <a:pt x="279" y="913"/>
                    <a:pt x="287" y="908"/>
                  </a:cubicBezTo>
                  <a:cubicBezTo>
                    <a:pt x="284" y="920"/>
                    <a:pt x="282" y="932"/>
                    <a:pt x="279" y="944"/>
                  </a:cubicBezTo>
                  <a:cubicBezTo>
                    <a:pt x="279" y="944"/>
                    <a:pt x="279" y="944"/>
                    <a:pt x="279" y="945"/>
                  </a:cubicBezTo>
                  <a:cubicBezTo>
                    <a:pt x="271" y="949"/>
                    <a:pt x="262" y="952"/>
                    <a:pt x="254" y="956"/>
                  </a:cubicBezTo>
                  <a:cubicBezTo>
                    <a:pt x="254" y="954"/>
                    <a:pt x="255" y="952"/>
                    <a:pt x="255" y="949"/>
                  </a:cubicBezTo>
                  <a:moveTo>
                    <a:pt x="295" y="877"/>
                  </a:moveTo>
                  <a:cubicBezTo>
                    <a:pt x="296" y="870"/>
                    <a:pt x="296" y="863"/>
                    <a:pt x="297" y="856"/>
                  </a:cubicBezTo>
                  <a:cubicBezTo>
                    <a:pt x="300" y="854"/>
                    <a:pt x="303" y="853"/>
                    <a:pt x="306" y="852"/>
                  </a:cubicBezTo>
                  <a:cubicBezTo>
                    <a:pt x="312" y="849"/>
                    <a:pt x="317" y="846"/>
                    <a:pt x="322" y="842"/>
                  </a:cubicBezTo>
                  <a:cubicBezTo>
                    <a:pt x="322" y="849"/>
                    <a:pt x="321" y="857"/>
                    <a:pt x="320" y="865"/>
                  </a:cubicBezTo>
                  <a:cubicBezTo>
                    <a:pt x="312" y="869"/>
                    <a:pt x="303" y="873"/>
                    <a:pt x="295" y="877"/>
                  </a:cubicBezTo>
                  <a:moveTo>
                    <a:pt x="292" y="879"/>
                  </a:moveTo>
                  <a:cubicBezTo>
                    <a:pt x="284" y="883"/>
                    <a:pt x="276" y="887"/>
                    <a:pt x="268" y="891"/>
                  </a:cubicBezTo>
                  <a:cubicBezTo>
                    <a:pt x="269" y="883"/>
                    <a:pt x="270" y="875"/>
                    <a:pt x="271" y="867"/>
                  </a:cubicBezTo>
                  <a:cubicBezTo>
                    <a:pt x="279" y="864"/>
                    <a:pt x="287" y="861"/>
                    <a:pt x="294" y="857"/>
                  </a:cubicBezTo>
                  <a:cubicBezTo>
                    <a:pt x="294" y="864"/>
                    <a:pt x="293" y="871"/>
                    <a:pt x="292" y="879"/>
                  </a:cubicBezTo>
                  <a:moveTo>
                    <a:pt x="264" y="892"/>
                  </a:moveTo>
                  <a:cubicBezTo>
                    <a:pt x="261" y="894"/>
                    <a:pt x="259" y="895"/>
                    <a:pt x="256" y="896"/>
                  </a:cubicBezTo>
                  <a:cubicBezTo>
                    <a:pt x="251" y="899"/>
                    <a:pt x="245" y="902"/>
                    <a:pt x="240" y="904"/>
                  </a:cubicBezTo>
                  <a:cubicBezTo>
                    <a:pt x="241" y="896"/>
                    <a:pt x="243" y="888"/>
                    <a:pt x="244" y="879"/>
                  </a:cubicBezTo>
                  <a:cubicBezTo>
                    <a:pt x="252" y="876"/>
                    <a:pt x="260" y="872"/>
                    <a:pt x="268" y="869"/>
                  </a:cubicBezTo>
                  <a:cubicBezTo>
                    <a:pt x="267" y="877"/>
                    <a:pt x="266" y="885"/>
                    <a:pt x="264" y="892"/>
                  </a:cubicBezTo>
                  <a:moveTo>
                    <a:pt x="236" y="906"/>
                  </a:moveTo>
                  <a:cubicBezTo>
                    <a:pt x="233" y="908"/>
                    <a:pt x="229" y="910"/>
                    <a:pt x="225" y="913"/>
                  </a:cubicBezTo>
                  <a:cubicBezTo>
                    <a:pt x="220" y="915"/>
                    <a:pt x="216" y="918"/>
                    <a:pt x="211" y="920"/>
                  </a:cubicBezTo>
                  <a:cubicBezTo>
                    <a:pt x="211" y="920"/>
                    <a:pt x="211" y="919"/>
                    <a:pt x="211" y="919"/>
                  </a:cubicBezTo>
                  <a:cubicBezTo>
                    <a:pt x="212" y="910"/>
                    <a:pt x="213" y="902"/>
                    <a:pt x="214" y="893"/>
                  </a:cubicBezTo>
                  <a:cubicBezTo>
                    <a:pt x="223" y="889"/>
                    <a:pt x="231" y="885"/>
                    <a:pt x="240" y="881"/>
                  </a:cubicBezTo>
                  <a:cubicBezTo>
                    <a:pt x="239" y="890"/>
                    <a:pt x="238" y="898"/>
                    <a:pt x="236" y="906"/>
                  </a:cubicBezTo>
                  <a:moveTo>
                    <a:pt x="208" y="914"/>
                  </a:moveTo>
                  <a:cubicBezTo>
                    <a:pt x="208" y="917"/>
                    <a:pt x="207" y="919"/>
                    <a:pt x="207" y="922"/>
                  </a:cubicBezTo>
                  <a:cubicBezTo>
                    <a:pt x="201" y="925"/>
                    <a:pt x="195" y="928"/>
                    <a:pt x="190" y="931"/>
                  </a:cubicBezTo>
                  <a:cubicBezTo>
                    <a:pt x="190" y="922"/>
                    <a:pt x="191" y="913"/>
                    <a:pt x="191" y="903"/>
                  </a:cubicBezTo>
                  <a:cubicBezTo>
                    <a:pt x="198" y="901"/>
                    <a:pt x="204" y="898"/>
                    <a:pt x="210" y="895"/>
                  </a:cubicBezTo>
                  <a:cubicBezTo>
                    <a:pt x="210" y="901"/>
                    <a:pt x="209" y="907"/>
                    <a:pt x="208" y="914"/>
                  </a:cubicBezTo>
                  <a:moveTo>
                    <a:pt x="186" y="932"/>
                  </a:moveTo>
                  <a:cubicBezTo>
                    <a:pt x="177" y="936"/>
                    <a:pt x="169" y="939"/>
                    <a:pt x="161" y="941"/>
                  </a:cubicBezTo>
                  <a:cubicBezTo>
                    <a:pt x="162" y="933"/>
                    <a:pt x="162" y="925"/>
                    <a:pt x="163" y="917"/>
                  </a:cubicBezTo>
                  <a:cubicBezTo>
                    <a:pt x="171" y="913"/>
                    <a:pt x="179" y="909"/>
                    <a:pt x="188" y="905"/>
                  </a:cubicBezTo>
                  <a:cubicBezTo>
                    <a:pt x="187" y="914"/>
                    <a:pt x="187" y="923"/>
                    <a:pt x="186" y="932"/>
                  </a:cubicBezTo>
                  <a:moveTo>
                    <a:pt x="140" y="868"/>
                  </a:moveTo>
                  <a:cubicBezTo>
                    <a:pt x="140" y="881"/>
                    <a:pt x="140" y="894"/>
                    <a:pt x="139" y="907"/>
                  </a:cubicBezTo>
                  <a:cubicBezTo>
                    <a:pt x="139" y="911"/>
                    <a:pt x="139" y="916"/>
                    <a:pt x="138" y="920"/>
                  </a:cubicBezTo>
                  <a:cubicBezTo>
                    <a:pt x="133" y="910"/>
                    <a:pt x="128" y="899"/>
                    <a:pt x="122" y="889"/>
                  </a:cubicBezTo>
                  <a:cubicBezTo>
                    <a:pt x="123" y="884"/>
                    <a:pt x="123" y="879"/>
                    <a:pt x="123" y="875"/>
                  </a:cubicBezTo>
                  <a:cubicBezTo>
                    <a:pt x="129" y="873"/>
                    <a:pt x="135" y="871"/>
                    <a:pt x="140" y="868"/>
                  </a:cubicBezTo>
                  <a:moveTo>
                    <a:pt x="123" y="864"/>
                  </a:moveTo>
                  <a:cubicBezTo>
                    <a:pt x="123" y="860"/>
                    <a:pt x="123" y="857"/>
                    <a:pt x="123" y="854"/>
                  </a:cubicBezTo>
                  <a:cubicBezTo>
                    <a:pt x="123" y="846"/>
                    <a:pt x="123" y="838"/>
                    <a:pt x="123" y="831"/>
                  </a:cubicBezTo>
                  <a:cubicBezTo>
                    <a:pt x="128" y="839"/>
                    <a:pt x="133" y="849"/>
                    <a:pt x="139" y="856"/>
                  </a:cubicBezTo>
                  <a:cubicBezTo>
                    <a:pt x="134" y="859"/>
                    <a:pt x="129" y="862"/>
                    <a:pt x="123" y="864"/>
                  </a:cubicBezTo>
                  <a:moveTo>
                    <a:pt x="120" y="883"/>
                  </a:moveTo>
                  <a:cubicBezTo>
                    <a:pt x="119" y="881"/>
                    <a:pt x="117" y="879"/>
                    <a:pt x="116" y="876"/>
                  </a:cubicBezTo>
                  <a:cubicBezTo>
                    <a:pt x="117" y="876"/>
                    <a:pt x="118" y="876"/>
                    <a:pt x="119" y="876"/>
                  </a:cubicBezTo>
                  <a:cubicBezTo>
                    <a:pt x="119" y="876"/>
                    <a:pt x="120" y="876"/>
                    <a:pt x="120" y="875"/>
                  </a:cubicBezTo>
                  <a:cubicBezTo>
                    <a:pt x="120" y="878"/>
                    <a:pt x="120" y="881"/>
                    <a:pt x="120" y="883"/>
                  </a:cubicBezTo>
                  <a:moveTo>
                    <a:pt x="94" y="915"/>
                  </a:moveTo>
                  <a:cubicBezTo>
                    <a:pt x="92" y="909"/>
                    <a:pt x="89" y="904"/>
                    <a:pt x="87" y="899"/>
                  </a:cubicBezTo>
                  <a:cubicBezTo>
                    <a:pt x="84" y="894"/>
                    <a:pt x="82" y="889"/>
                    <a:pt x="79" y="884"/>
                  </a:cubicBezTo>
                  <a:cubicBezTo>
                    <a:pt x="85" y="883"/>
                    <a:pt x="91" y="882"/>
                    <a:pt x="96" y="880"/>
                  </a:cubicBezTo>
                  <a:cubicBezTo>
                    <a:pt x="96" y="892"/>
                    <a:pt x="95" y="903"/>
                    <a:pt x="94" y="915"/>
                  </a:cubicBezTo>
                  <a:moveTo>
                    <a:pt x="68" y="979"/>
                  </a:moveTo>
                  <a:cubicBezTo>
                    <a:pt x="68" y="975"/>
                    <a:pt x="68" y="970"/>
                    <a:pt x="69" y="966"/>
                  </a:cubicBezTo>
                  <a:cubicBezTo>
                    <a:pt x="76" y="962"/>
                    <a:pt x="84" y="958"/>
                    <a:pt x="91" y="953"/>
                  </a:cubicBezTo>
                  <a:cubicBezTo>
                    <a:pt x="91" y="957"/>
                    <a:pt x="91" y="960"/>
                    <a:pt x="91" y="964"/>
                  </a:cubicBezTo>
                  <a:cubicBezTo>
                    <a:pt x="83" y="969"/>
                    <a:pt x="76" y="975"/>
                    <a:pt x="68" y="980"/>
                  </a:cubicBezTo>
                  <a:cubicBezTo>
                    <a:pt x="68" y="980"/>
                    <a:pt x="68" y="980"/>
                    <a:pt x="68" y="980"/>
                  </a:cubicBezTo>
                  <a:cubicBezTo>
                    <a:pt x="68" y="980"/>
                    <a:pt x="68" y="979"/>
                    <a:pt x="68" y="979"/>
                  </a:cubicBezTo>
                  <a:moveTo>
                    <a:pt x="67" y="990"/>
                  </a:moveTo>
                  <a:cubicBezTo>
                    <a:pt x="72" y="988"/>
                    <a:pt x="78" y="985"/>
                    <a:pt x="83" y="982"/>
                  </a:cubicBezTo>
                  <a:cubicBezTo>
                    <a:pt x="85" y="981"/>
                    <a:pt x="87" y="980"/>
                    <a:pt x="89" y="978"/>
                  </a:cubicBezTo>
                  <a:cubicBezTo>
                    <a:pt x="88" y="984"/>
                    <a:pt x="88" y="990"/>
                    <a:pt x="87" y="996"/>
                  </a:cubicBezTo>
                  <a:cubicBezTo>
                    <a:pt x="79" y="999"/>
                    <a:pt x="72" y="1003"/>
                    <a:pt x="65" y="1006"/>
                  </a:cubicBezTo>
                  <a:cubicBezTo>
                    <a:pt x="66" y="1001"/>
                    <a:pt x="66" y="996"/>
                    <a:pt x="67" y="990"/>
                  </a:cubicBezTo>
                  <a:moveTo>
                    <a:pt x="64" y="1015"/>
                  </a:moveTo>
                  <a:cubicBezTo>
                    <a:pt x="71" y="1011"/>
                    <a:pt x="78" y="1008"/>
                    <a:pt x="85" y="1005"/>
                  </a:cubicBezTo>
                  <a:cubicBezTo>
                    <a:pt x="85" y="1009"/>
                    <a:pt x="84" y="1014"/>
                    <a:pt x="83" y="1018"/>
                  </a:cubicBezTo>
                  <a:cubicBezTo>
                    <a:pt x="76" y="1022"/>
                    <a:pt x="69" y="1025"/>
                    <a:pt x="62" y="1029"/>
                  </a:cubicBezTo>
                  <a:cubicBezTo>
                    <a:pt x="62" y="1024"/>
                    <a:pt x="63" y="1019"/>
                    <a:pt x="64" y="1015"/>
                  </a:cubicBezTo>
                  <a:moveTo>
                    <a:pt x="60" y="1042"/>
                  </a:moveTo>
                  <a:cubicBezTo>
                    <a:pt x="60" y="1040"/>
                    <a:pt x="60" y="1038"/>
                    <a:pt x="61" y="1036"/>
                  </a:cubicBezTo>
                  <a:cubicBezTo>
                    <a:pt x="68" y="1032"/>
                    <a:pt x="75" y="1028"/>
                    <a:pt x="82" y="1025"/>
                  </a:cubicBezTo>
                  <a:cubicBezTo>
                    <a:pt x="81" y="1035"/>
                    <a:pt x="79" y="1045"/>
                    <a:pt x="77" y="1055"/>
                  </a:cubicBezTo>
                  <a:cubicBezTo>
                    <a:pt x="76" y="1056"/>
                    <a:pt x="76" y="1058"/>
                    <a:pt x="76" y="1059"/>
                  </a:cubicBezTo>
                  <a:cubicBezTo>
                    <a:pt x="75" y="1060"/>
                    <a:pt x="74" y="1060"/>
                    <a:pt x="73" y="1061"/>
                  </a:cubicBezTo>
                  <a:cubicBezTo>
                    <a:pt x="73" y="1061"/>
                    <a:pt x="73" y="1060"/>
                    <a:pt x="73" y="1060"/>
                  </a:cubicBezTo>
                  <a:cubicBezTo>
                    <a:pt x="72" y="1058"/>
                    <a:pt x="72" y="1056"/>
                    <a:pt x="71" y="1054"/>
                  </a:cubicBezTo>
                  <a:cubicBezTo>
                    <a:pt x="70" y="1053"/>
                    <a:pt x="69" y="1053"/>
                    <a:pt x="69" y="1054"/>
                  </a:cubicBezTo>
                  <a:cubicBezTo>
                    <a:pt x="70" y="1057"/>
                    <a:pt x="70" y="1060"/>
                    <a:pt x="70" y="1062"/>
                  </a:cubicBezTo>
                  <a:cubicBezTo>
                    <a:pt x="65" y="1065"/>
                    <a:pt x="60" y="1068"/>
                    <a:pt x="54" y="1070"/>
                  </a:cubicBezTo>
                  <a:cubicBezTo>
                    <a:pt x="60" y="1064"/>
                    <a:pt x="59" y="1049"/>
                    <a:pt x="60" y="1042"/>
                  </a:cubicBezTo>
                  <a:moveTo>
                    <a:pt x="80" y="1057"/>
                  </a:moveTo>
                  <a:cubicBezTo>
                    <a:pt x="81" y="1053"/>
                    <a:pt x="81" y="1049"/>
                    <a:pt x="82" y="1045"/>
                  </a:cubicBezTo>
                  <a:cubicBezTo>
                    <a:pt x="84" y="1038"/>
                    <a:pt x="85" y="1031"/>
                    <a:pt x="86" y="1023"/>
                  </a:cubicBezTo>
                  <a:cubicBezTo>
                    <a:pt x="93" y="1020"/>
                    <a:pt x="100" y="1017"/>
                    <a:pt x="108" y="1014"/>
                  </a:cubicBezTo>
                  <a:cubicBezTo>
                    <a:pt x="107" y="1020"/>
                    <a:pt x="106" y="1025"/>
                    <a:pt x="105" y="1030"/>
                  </a:cubicBezTo>
                  <a:cubicBezTo>
                    <a:pt x="105" y="1033"/>
                    <a:pt x="105" y="1036"/>
                    <a:pt x="104" y="1039"/>
                  </a:cubicBezTo>
                  <a:cubicBezTo>
                    <a:pt x="104" y="1037"/>
                    <a:pt x="103" y="1036"/>
                    <a:pt x="103" y="1034"/>
                  </a:cubicBezTo>
                  <a:cubicBezTo>
                    <a:pt x="102" y="1033"/>
                    <a:pt x="101" y="1033"/>
                    <a:pt x="101" y="1034"/>
                  </a:cubicBezTo>
                  <a:cubicBezTo>
                    <a:pt x="102" y="1037"/>
                    <a:pt x="102" y="1041"/>
                    <a:pt x="103" y="1044"/>
                  </a:cubicBezTo>
                  <a:cubicBezTo>
                    <a:pt x="97" y="1047"/>
                    <a:pt x="90" y="1051"/>
                    <a:pt x="84" y="1054"/>
                  </a:cubicBezTo>
                  <a:cubicBezTo>
                    <a:pt x="83" y="1055"/>
                    <a:pt x="82" y="1056"/>
                    <a:pt x="80" y="1057"/>
                  </a:cubicBezTo>
                  <a:moveTo>
                    <a:pt x="150" y="1022"/>
                  </a:moveTo>
                  <a:cubicBezTo>
                    <a:pt x="151" y="1014"/>
                    <a:pt x="152" y="1007"/>
                    <a:pt x="153" y="999"/>
                  </a:cubicBezTo>
                  <a:cubicBezTo>
                    <a:pt x="154" y="998"/>
                    <a:pt x="155" y="998"/>
                    <a:pt x="157" y="997"/>
                  </a:cubicBezTo>
                  <a:cubicBezTo>
                    <a:pt x="164" y="995"/>
                    <a:pt x="172" y="993"/>
                    <a:pt x="179" y="990"/>
                  </a:cubicBezTo>
                  <a:cubicBezTo>
                    <a:pt x="178" y="995"/>
                    <a:pt x="177" y="1000"/>
                    <a:pt x="179" y="1005"/>
                  </a:cubicBezTo>
                  <a:cubicBezTo>
                    <a:pt x="179" y="1007"/>
                    <a:pt x="181" y="1007"/>
                    <a:pt x="182" y="1006"/>
                  </a:cubicBezTo>
                  <a:cubicBezTo>
                    <a:pt x="184" y="1001"/>
                    <a:pt x="184" y="995"/>
                    <a:pt x="183" y="989"/>
                  </a:cubicBezTo>
                  <a:cubicBezTo>
                    <a:pt x="183" y="989"/>
                    <a:pt x="183" y="989"/>
                    <a:pt x="183" y="989"/>
                  </a:cubicBezTo>
                  <a:cubicBezTo>
                    <a:pt x="187" y="988"/>
                    <a:pt x="191" y="986"/>
                    <a:pt x="195" y="985"/>
                  </a:cubicBezTo>
                  <a:cubicBezTo>
                    <a:pt x="195" y="986"/>
                    <a:pt x="195" y="987"/>
                    <a:pt x="195" y="989"/>
                  </a:cubicBezTo>
                  <a:cubicBezTo>
                    <a:pt x="194" y="995"/>
                    <a:pt x="193" y="1000"/>
                    <a:pt x="191" y="1005"/>
                  </a:cubicBezTo>
                  <a:cubicBezTo>
                    <a:pt x="189" y="1000"/>
                    <a:pt x="189" y="995"/>
                    <a:pt x="189" y="990"/>
                  </a:cubicBezTo>
                  <a:cubicBezTo>
                    <a:pt x="189" y="989"/>
                    <a:pt x="187" y="989"/>
                    <a:pt x="187" y="990"/>
                  </a:cubicBezTo>
                  <a:cubicBezTo>
                    <a:pt x="187" y="997"/>
                    <a:pt x="187" y="1002"/>
                    <a:pt x="189" y="1009"/>
                  </a:cubicBezTo>
                  <a:cubicBezTo>
                    <a:pt x="186" y="1010"/>
                    <a:pt x="183" y="1011"/>
                    <a:pt x="180" y="1012"/>
                  </a:cubicBezTo>
                  <a:cubicBezTo>
                    <a:pt x="170" y="1015"/>
                    <a:pt x="160" y="1019"/>
                    <a:pt x="150" y="1022"/>
                  </a:cubicBezTo>
                  <a:moveTo>
                    <a:pt x="221" y="998"/>
                  </a:moveTo>
                  <a:cubicBezTo>
                    <a:pt x="223" y="994"/>
                    <a:pt x="224" y="989"/>
                    <a:pt x="225" y="985"/>
                  </a:cubicBezTo>
                  <a:cubicBezTo>
                    <a:pt x="226" y="981"/>
                    <a:pt x="226" y="978"/>
                    <a:pt x="227" y="974"/>
                  </a:cubicBezTo>
                  <a:cubicBezTo>
                    <a:pt x="234" y="972"/>
                    <a:pt x="240" y="970"/>
                    <a:pt x="247" y="967"/>
                  </a:cubicBezTo>
                  <a:cubicBezTo>
                    <a:pt x="246" y="971"/>
                    <a:pt x="245" y="976"/>
                    <a:pt x="243" y="980"/>
                  </a:cubicBezTo>
                  <a:cubicBezTo>
                    <a:pt x="242" y="984"/>
                    <a:pt x="241" y="988"/>
                    <a:pt x="240" y="991"/>
                  </a:cubicBezTo>
                  <a:cubicBezTo>
                    <a:pt x="239" y="987"/>
                    <a:pt x="239" y="983"/>
                    <a:pt x="239" y="978"/>
                  </a:cubicBezTo>
                  <a:cubicBezTo>
                    <a:pt x="239" y="977"/>
                    <a:pt x="237" y="977"/>
                    <a:pt x="237" y="978"/>
                  </a:cubicBezTo>
                  <a:cubicBezTo>
                    <a:pt x="237" y="983"/>
                    <a:pt x="237" y="988"/>
                    <a:pt x="237" y="993"/>
                  </a:cubicBezTo>
                  <a:cubicBezTo>
                    <a:pt x="232" y="995"/>
                    <a:pt x="227" y="997"/>
                    <a:pt x="221" y="998"/>
                  </a:cubicBezTo>
                  <a:moveTo>
                    <a:pt x="244" y="990"/>
                  </a:moveTo>
                  <a:cubicBezTo>
                    <a:pt x="245" y="985"/>
                    <a:pt x="247" y="980"/>
                    <a:pt x="249" y="975"/>
                  </a:cubicBezTo>
                  <a:cubicBezTo>
                    <a:pt x="250" y="972"/>
                    <a:pt x="250" y="969"/>
                    <a:pt x="251" y="966"/>
                  </a:cubicBezTo>
                  <a:cubicBezTo>
                    <a:pt x="260" y="962"/>
                    <a:pt x="268" y="959"/>
                    <a:pt x="277" y="955"/>
                  </a:cubicBezTo>
                  <a:cubicBezTo>
                    <a:pt x="276" y="959"/>
                    <a:pt x="275" y="963"/>
                    <a:pt x="275" y="966"/>
                  </a:cubicBezTo>
                  <a:cubicBezTo>
                    <a:pt x="274" y="970"/>
                    <a:pt x="273" y="974"/>
                    <a:pt x="272" y="978"/>
                  </a:cubicBezTo>
                  <a:cubicBezTo>
                    <a:pt x="272" y="978"/>
                    <a:pt x="271" y="978"/>
                    <a:pt x="271" y="978"/>
                  </a:cubicBezTo>
                  <a:cubicBezTo>
                    <a:pt x="270" y="975"/>
                    <a:pt x="269" y="971"/>
                    <a:pt x="269" y="968"/>
                  </a:cubicBezTo>
                  <a:cubicBezTo>
                    <a:pt x="268" y="967"/>
                    <a:pt x="267" y="967"/>
                    <a:pt x="267" y="968"/>
                  </a:cubicBezTo>
                  <a:cubicBezTo>
                    <a:pt x="268" y="972"/>
                    <a:pt x="268" y="975"/>
                    <a:pt x="269" y="979"/>
                  </a:cubicBezTo>
                  <a:cubicBezTo>
                    <a:pt x="266" y="980"/>
                    <a:pt x="263" y="982"/>
                    <a:pt x="260" y="983"/>
                  </a:cubicBezTo>
                  <a:cubicBezTo>
                    <a:pt x="255" y="986"/>
                    <a:pt x="249" y="988"/>
                    <a:pt x="244" y="990"/>
                  </a:cubicBezTo>
                  <a:moveTo>
                    <a:pt x="333" y="948"/>
                  </a:moveTo>
                  <a:cubicBezTo>
                    <a:pt x="334" y="942"/>
                    <a:pt x="335" y="937"/>
                    <a:pt x="336" y="932"/>
                  </a:cubicBezTo>
                  <a:cubicBezTo>
                    <a:pt x="336" y="930"/>
                    <a:pt x="336" y="928"/>
                    <a:pt x="337" y="926"/>
                  </a:cubicBezTo>
                  <a:cubicBezTo>
                    <a:pt x="345" y="921"/>
                    <a:pt x="354" y="917"/>
                    <a:pt x="363" y="912"/>
                  </a:cubicBezTo>
                  <a:cubicBezTo>
                    <a:pt x="361" y="920"/>
                    <a:pt x="360" y="927"/>
                    <a:pt x="358" y="934"/>
                  </a:cubicBezTo>
                  <a:cubicBezTo>
                    <a:pt x="350" y="939"/>
                    <a:pt x="341" y="943"/>
                    <a:pt x="333" y="948"/>
                  </a:cubicBezTo>
                  <a:moveTo>
                    <a:pt x="381" y="923"/>
                  </a:moveTo>
                  <a:cubicBezTo>
                    <a:pt x="381" y="921"/>
                    <a:pt x="382" y="919"/>
                    <a:pt x="382" y="917"/>
                  </a:cubicBezTo>
                  <a:cubicBezTo>
                    <a:pt x="383" y="911"/>
                    <a:pt x="385" y="905"/>
                    <a:pt x="387" y="899"/>
                  </a:cubicBezTo>
                  <a:cubicBezTo>
                    <a:pt x="390" y="897"/>
                    <a:pt x="393" y="896"/>
                    <a:pt x="396" y="894"/>
                  </a:cubicBezTo>
                  <a:cubicBezTo>
                    <a:pt x="395" y="901"/>
                    <a:pt x="395" y="909"/>
                    <a:pt x="394" y="916"/>
                  </a:cubicBezTo>
                  <a:cubicBezTo>
                    <a:pt x="391" y="918"/>
                    <a:pt x="388" y="919"/>
                    <a:pt x="384" y="921"/>
                  </a:cubicBezTo>
                  <a:cubicBezTo>
                    <a:pt x="383" y="922"/>
                    <a:pt x="382" y="922"/>
                    <a:pt x="381" y="923"/>
                  </a:cubicBezTo>
                  <a:moveTo>
                    <a:pt x="431" y="896"/>
                  </a:moveTo>
                  <a:cubicBezTo>
                    <a:pt x="425" y="904"/>
                    <a:pt x="417" y="911"/>
                    <a:pt x="406" y="912"/>
                  </a:cubicBezTo>
                  <a:cubicBezTo>
                    <a:pt x="403" y="913"/>
                    <a:pt x="400" y="914"/>
                    <a:pt x="397" y="915"/>
                  </a:cubicBezTo>
                  <a:cubicBezTo>
                    <a:pt x="398" y="907"/>
                    <a:pt x="399" y="900"/>
                    <a:pt x="400" y="892"/>
                  </a:cubicBezTo>
                  <a:cubicBezTo>
                    <a:pt x="403" y="890"/>
                    <a:pt x="407" y="888"/>
                    <a:pt x="411" y="886"/>
                  </a:cubicBezTo>
                  <a:cubicBezTo>
                    <a:pt x="415" y="884"/>
                    <a:pt x="420" y="881"/>
                    <a:pt x="425" y="879"/>
                  </a:cubicBezTo>
                  <a:cubicBezTo>
                    <a:pt x="427" y="885"/>
                    <a:pt x="429" y="890"/>
                    <a:pt x="431" y="896"/>
                  </a:cubicBezTo>
                  <a:moveTo>
                    <a:pt x="411" y="858"/>
                  </a:moveTo>
                  <a:cubicBezTo>
                    <a:pt x="415" y="862"/>
                    <a:pt x="418" y="867"/>
                    <a:pt x="422" y="873"/>
                  </a:cubicBezTo>
                  <a:cubicBezTo>
                    <a:pt x="415" y="875"/>
                    <a:pt x="407" y="877"/>
                    <a:pt x="400" y="881"/>
                  </a:cubicBezTo>
                  <a:cubicBezTo>
                    <a:pt x="400" y="875"/>
                    <a:pt x="400" y="870"/>
                    <a:pt x="400" y="864"/>
                  </a:cubicBezTo>
                  <a:cubicBezTo>
                    <a:pt x="404" y="862"/>
                    <a:pt x="408" y="860"/>
                    <a:pt x="411" y="858"/>
                  </a:cubicBezTo>
                  <a:moveTo>
                    <a:pt x="406" y="848"/>
                  </a:moveTo>
                  <a:cubicBezTo>
                    <a:pt x="403" y="852"/>
                    <a:pt x="402" y="854"/>
                    <a:pt x="401" y="855"/>
                  </a:cubicBezTo>
                  <a:cubicBezTo>
                    <a:pt x="400" y="855"/>
                    <a:pt x="400" y="855"/>
                    <a:pt x="400" y="856"/>
                  </a:cubicBezTo>
                  <a:cubicBezTo>
                    <a:pt x="400" y="853"/>
                    <a:pt x="400" y="851"/>
                    <a:pt x="400" y="849"/>
                  </a:cubicBezTo>
                  <a:cubicBezTo>
                    <a:pt x="401" y="849"/>
                    <a:pt x="403" y="849"/>
                    <a:pt x="406" y="848"/>
                  </a:cubicBezTo>
                  <a:moveTo>
                    <a:pt x="201" y="675"/>
                  </a:moveTo>
                  <a:cubicBezTo>
                    <a:pt x="205" y="665"/>
                    <a:pt x="208" y="654"/>
                    <a:pt x="214" y="647"/>
                  </a:cubicBezTo>
                  <a:cubicBezTo>
                    <a:pt x="226" y="633"/>
                    <a:pt x="240" y="621"/>
                    <a:pt x="256" y="606"/>
                  </a:cubicBezTo>
                  <a:cubicBezTo>
                    <a:pt x="256" y="612"/>
                    <a:pt x="257" y="614"/>
                    <a:pt x="256" y="615"/>
                  </a:cubicBezTo>
                  <a:cubicBezTo>
                    <a:pt x="250" y="622"/>
                    <a:pt x="244" y="629"/>
                    <a:pt x="239" y="636"/>
                  </a:cubicBezTo>
                  <a:cubicBezTo>
                    <a:pt x="232" y="645"/>
                    <a:pt x="225" y="654"/>
                    <a:pt x="218" y="663"/>
                  </a:cubicBezTo>
                  <a:cubicBezTo>
                    <a:pt x="213" y="670"/>
                    <a:pt x="214" y="674"/>
                    <a:pt x="219" y="680"/>
                  </a:cubicBezTo>
                  <a:cubicBezTo>
                    <a:pt x="224" y="686"/>
                    <a:pt x="230" y="691"/>
                    <a:pt x="238" y="687"/>
                  </a:cubicBezTo>
                  <a:cubicBezTo>
                    <a:pt x="252" y="681"/>
                    <a:pt x="264" y="672"/>
                    <a:pt x="272" y="660"/>
                  </a:cubicBezTo>
                  <a:cubicBezTo>
                    <a:pt x="287" y="640"/>
                    <a:pt x="302" y="619"/>
                    <a:pt x="315" y="597"/>
                  </a:cubicBezTo>
                  <a:cubicBezTo>
                    <a:pt x="321" y="588"/>
                    <a:pt x="326" y="577"/>
                    <a:pt x="330" y="567"/>
                  </a:cubicBezTo>
                  <a:cubicBezTo>
                    <a:pt x="333" y="557"/>
                    <a:pt x="322" y="536"/>
                    <a:pt x="312" y="533"/>
                  </a:cubicBezTo>
                  <a:cubicBezTo>
                    <a:pt x="309" y="532"/>
                    <a:pt x="305" y="532"/>
                    <a:pt x="302" y="534"/>
                  </a:cubicBezTo>
                  <a:cubicBezTo>
                    <a:pt x="296" y="537"/>
                    <a:pt x="290" y="542"/>
                    <a:pt x="284" y="546"/>
                  </a:cubicBezTo>
                  <a:cubicBezTo>
                    <a:pt x="281" y="542"/>
                    <a:pt x="279" y="539"/>
                    <a:pt x="285" y="536"/>
                  </a:cubicBezTo>
                  <a:cubicBezTo>
                    <a:pt x="290" y="533"/>
                    <a:pt x="294" y="530"/>
                    <a:pt x="299" y="526"/>
                  </a:cubicBezTo>
                  <a:cubicBezTo>
                    <a:pt x="312" y="517"/>
                    <a:pt x="325" y="520"/>
                    <a:pt x="332" y="535"/>
                  </a:cubicBezTo>
                  <a:cubicBezTo>
                    <a:pt x="338" y="545"/>
                    <a:pt x="340" y="555"/>
                    <a:pt x="338" y="566"/>
                  </a:cubicBezTo>
                  <a:cubicBezTo>
                    <a:pt x="336" y="581"/>
                    <a:pt x="333" y="597"/>
                    <a:pt x="327" y="611"/>
                  </a:cubicBezTo>
                  <a:cubicBezTo>
                    <a:pt x="322" y="623"/>
                    <a:pt x="312" y="633"/>
                    <a:pt x="303" y="643"/>
                  </a:cubicBezTo>
                  <a:cubicBezTo>
                    <a:pt x="289" y="657"/>
                    <a:pt x="275" y="670"/>
                    <a:pt x="261" y="683"/>
                  </a:cubicBezTo>
                  <a:cubicBezTo>
                    <a:pt x="255" y="689"/>
                    <a:pt x="248" y="695"/>
                    <a:pt x="241" y="699"/>
                  </a:cubicBezTo>
                  <a:cubicBezTo>
                    <a:pt x="224" y="709"/>
                    <a:pt x="208" y="700"/>
                    <a:pt x="201" y="682"/>
                  </a:cubicBezTo>
                  <a:cubicBezTo>
                    <a:pt x="200" y="680"/>
                    <a:pt x="200" y="677"/>
                    <a:pt x="201" y="675"/>
                  </a:cubicBezTo>
                  <a:moveTo>
                    <a:pt x="310" y="543"/>
                  </a:moveTo>
                  <a:cubicBezTo>
                    <a:pt x="320" y="553"/>
                    <a:pt x="323" y="562"/>
                    <a:pt x="316" y="574"/>
                  </a:cubicBezTo>
                  <a:cubicBezTo>
                    <a:pt x="313" y="581"/>
                    <a:pt x="309" y="587"/>
                    <a:pt x="306" y="594"/>
                  </a:cubicBezTo>
                  <a:cubicBezTo>
                    <a:pt x="291" y="572"/>
                    <a:pt x="288" y="563"/>
                    <a:pt x="310" y="543"/>
                  </a:cubicBezTo>
                  <a:moveTo>
                    <a:pt x="224" y="734"/>
                  </a:moveTo>
                  <a:cubicBezTo>
                    <a:pt x="221" y="727"/>
                    <a:pt x="217" y="720"/>
                    <a:pt x="214" y="712"/>
                  </a:cubicBezTo>
                  <a:cubicBezTo>
                    <a:pt x="224" y="715"/>
                    <a:pt x="234" y="715"/>
                    <a:pt x="244" y="709"/>
                  </a:cubicBezTo>
                  <a:cubicBezTo>
                    <a:pt x="254" y="703"/>
                    <a:pt x="264" y="696"/>
                    <a:pt x="271" y="687"/>
                  </a:cubicBezTo>
                  <a:cubicBezTo>
                    <a:pt x="281" y="676"/>
                    <a:pt x="292" y="666"/>
                    <a:pt x="302" y="656"/>
                  </a:cubicBezTo>
                  <a:cubicBezTo>
                    <a:pt x="306" y="653"/>
                    <a:pt x="310" y="650"/>
                    <a:pt x="315" y="646"/>
                  </a:cubicBezTo>
                  <a:cubicBezTo>
                    <a:pt x="317" y="652"/>
                    <a:pt x="319" y="657"/>
                    <a:pt x="320" y="662"/>
                  </a:cubicBezTo>
                  <a:cubicBezTo>
                    <a:pt x="328" y="697"/>
                    <a:pt x="343" y="730"/>
                    <a:pt x="359" y="762"/>
                  </a:cubicBezTo>
                  <a:cubicBezTo>
                    <a:pt x="370" y="784"/>
                    <a:pt x="377" y="810"/>
                    <a:pt x="403" y="822"/>
                  </a:cubicBezTo>
                  <a:cubicBezTo>
                    <a:pt x="400" y="829"/>
                    <a:pt x="397" y="833"/>
                    <a:pt x="391" y="836"/>
                  </a:cubicBezTo>
                  <a:cubicBezTo>
                    <a:pt x="384" y="838"/>
                    <a:pt x="378" y="841"/>
                    <a:pt x="372" y="844"/>
                  </a:cubicBezTo>
                  <a:cubicBezTo>
                    <a:pt x="372" y="843"/>
                    <a:pt x="372" y="841"/>
                    <a:pt x="372" y="840"/>
                  </a:cubicBezTo>
                  <a:cubicBezTo>
                    <a:pt x="372" y="838"/>
                    <a:pt x="368" y="838"/>
                    <a:pt x="368" y="840"/>
                  </a:cubicBezTo>
                  <a:cubicBezTo>
                    <a:pt x="368" y="842"/>
                    <a:pt x="368" y="843"/>
                    <a:pt x="368" y="845"/>
                  </a:cubicBezTo>
                  <a:cubicBezTo>
                    <a:pt x="365" y="846"/>
                    <a:pt x="363" y="848"/>
                    <a:pt x="360" y="849"/>
                  </a:cubicBezTo>
                  <a:cubicBezTo>
                    <a:pt x="356" y="850"/>
                    <a:pt x="353" y="851"/>
                    <a:pt x="349" y="853"/>
                  </a:cubicBezTo>
                  <a:cubicBezTo>
                    <a:pt x="349" y="842"/>
                    <a:pt x="346" y="830"/>
                    <a:pt x="351" y="821"/>
                  </a:cubicBezTo>
                  <a:cubicBezTo>
                    <a:pt x="352" y="819"/>
                    <a:pt x="350" y="818"/>
                    <a:pt x="349" y="819"/>
                  </a:cubicBezTo>
                  <a:cubicBezTo>
                    <a:pt x="345" y="827"/>
                    <a:pt x="346" y="836"/>
                    <a:pt x="346" y="844"/>
                  </a:cubicBezTo>
                  <a:cubicBezTo>
                    <a:pt x="347" y="847"/>
                    <a:pt x="346" y="850"/>
                    <a:pt x="346" y="854"/>
                  </a:cubicBezTo>
                  <a:cubicBezTo>
                    <a:pt x="341" y="856"/>
                    <a:pt x="335" y="858"/>
                    <a:pt x="329" y="860"/>
                  </a:cubicBezTo>
                  <a:cubicBezTo>
                    <a:pt x="327" y="861"/>
                    <a:pt x="325" y="862"/>
                    <a:pt x="323" y="863"/>
                  </a:cubicBezTo>
                  <a:cubicBezTo>
                    <a:pt x="324" y="855"/>
                    <a:pt x="325" y="847"/>
                    <a:pt x="325" y="839"/>
                  </a:cubicBezTo>
                  <a:cubicBezTo>
                    <a:pt x="329" y="836"/>
                    <a:pt x="333" y="832"/>
                    <a:pt x="337" y="827"/>
                  </a:cubicBezTo>
                  <a:cubicBezTo>
                    <a:pt x="335" y="827"/>
                    <a:pt x="333" y="828"/>
                    <a:pt x="332" y="829"/>
                  </a:cubicBezTo>
                  <a:cubicBezTo>
                    <a:pt x="329" y="830"/>
                    <a:pt x="327" y="831"/>
                    <a:pt x="325" y="832"/>
                  </a:cubicBezTo>
                  <a:cubicBezTo>
                    <a:pt x="325" y="826"/>
                    <a:pt x="325" y="820"/>
                    <a:pt x="325" y="814"/>
                  </a:cubicBezTo>
                  <a:cubicBezTo>
                    <a:pt x="325" y="813"/>
                    <a:pt x="323" y="813"/>
                    <a:pt x="323" y="814"/>
                  </a:cubicBezTo>
                  <a:cubicBezTo>
                    <a:pt x="323" y="820"/>
                    <a:pt x="323" y="827"/>
                    <a:pt x="323" y="833"/>
                  </a:cubicBezTo>
                  <a:cubicBezTo>
                    <a:pt x="314" y="838"/>
                    <a:pt x="306" y="842"/>
                    <a:pt x="298" y="846"/>
                  </a:cubicBezTo>
                  <a:cubicBezTo>
                    <a:pt x="299" y="831"/>
                    <a:pt x="299" y="817"/>
                    <a:pt x="299" y="802"/>
                  </a:cubicBezTo>
                  <a:cubicBezTo>
                    <a:pt x="299" y="801"/>
                    <a:pt x="297" y="801"/>
                    <a:pt x="297" y="802"/>
                  </a:cubicBezTo>
                  <a:cubicBezTo>
                    <a:pt x="297" y="817"/>
                    <a:pt x="296" y="832"/>
                    <a:pt x="295" y="847"/>
                  </a:cubicBezTo>
                  <a:cubicBezTo>
                    <a:pt x="291" y="849"/>
                    <a:pt x="288" y="851"/>
                    <a:pt x="284" y="853"/>
                  </a:cubicBezTo>
                  <a:cubicBezTo>
                    <a:pt x="280" y="854"/>
                    <a:pt x="276" y="856"/>
                    <a:pt x="272" y="858"/>
                  </a:cubicBezTo>
                  <a:cubicBezTo>
                    <a:pt x="274" y="838"/>
                    <a:pt x="275" y="819"/>
                    <a:pt x="275" y="800"/>
                  </a:cubicBezTo>
                  <a:cubicBezTo>
                    <a:pt x="275" y="798"/>
                    <a:pt x="273" y="798"/>
                    <a:pt x="273" y="800"/>
                  </a:cubicBezTo>
                  <a:cubicBezTo>
                    <a:pt x="273" y="820"/>
                    <a:pt x="271" y="839"/>
                    <a:pt x="269" y="859"/>
                  </a:cubicBezTo>
                  <a:cubicBezTo>
                    <a:pt x="261" y="862"/>
                    <a:pt x="253" y="865"/>
                    <a:pt x="246" y="869"/>
                  </a:cubicBezTo>
                  <a:cubicBezTo>
                    <a:pt x="249" y="846"/>
                    <a:pt x="251" y="824"/>
                    <a:pt x="251" y="802"/>
                  </a:cubicBezTo>
                  <a:cubicBezTo>
                    <a:pt x="251" y="800"/>
                    <a:pt x="249" y="800"/>
                    <a:pt x="249" y="802"/>
                  </a:cubicBezTo>
                  <a:cubicBezTo>
                    <a:pt x="249" y="821"/>
                    <a:pt x="246" y="840"/>
                    <a:pt x="243" y="860"/>
                  </a:cubicBezTo>
                  <a:cubicBezTo>
                    <a:pt x="243" y="863"/>
                    <a:pt x="242" y="867"/>
                    <a:pt x="242" y="870"/>
                  </a:cubicBezTo>
                  <a:cubicBezTo>
                    <a:pt x="234" y="873"/>
                    <a:pt x="226" y="877"/>
                    <a:pt x="219" y="880"/>
                  </a:cubicBezTo>
                  <a:cubicBezTo>
                    <a:pt x="217" y="881"/>
                    <a:pt x="216" y="882"/>
                    <a:pt x="215" y="882"/>
                  </a:cubicBezTo>
                  <a:cubicBezTo>
                    <a:pt x="217" y="857"/>
                    <a:pt x="217" y="832"/>
                    <a:pt x="213" y="808"/>
                  </a:cubicBezTo>
                  <a:cubicBezTo>
                    <a:pt x="213" y="806"/>
                    <a:pt x="210" y="807"/>
                    <a:pt x="211" y="808"/>
                  </a:cubicBezTo>
                  <a:cubicBezTo>
                    <a:pt x="214" y="833"/>
                    <a:pt x="214" y="859"/>
                    <a:pt x="211" y="884"/>
                  </a:cubicBezTo>
                  <a:cubicBezTo>
                    <a:pt x="205" y="887"/>
                    <a:pt x="198" y="890"/>
                    <a:pt x="192" y="893"/>
                  </a:cubicBezTo>
                  <a:cubicBezTo>
                    <a:pt x="192" y="893"/>
                    <a:pt x="192" y="893"/>
                    <a:pt x="192" y="892"/>
                  </a:cubicBezTo>
                  <a:cubicBezTo>
                    <a:pt x="193" y="872"/>
                    <a:pt x="195" y="853"/>
                    <a:pt x="195" y="833"/>
                  </a:cubicBezTo>
                  <a:cubicBezTo>
                    <a:pt x="196" y="827"/>
                    <a:pt x="196" y="820"/>
                    <a:pt x="196" y="813"/>
                  </a:cubicBezTo>
                  <a:cubicBezTo>
                    <a:pt x="203" y="808"/>
                    <a:pt x="211" y="806"/>
                    <a:pt x="220" y="805"/>
                  </a:cubicBezTo>
                  <a:cubicBezTo>
                    <a:pt x="224" y="805"/>
                    <a:pt x="228" y="805"/>
                    <a:pt x="232" y="804"/>
                  </a:cubicBezTo>
                  <a:cubicBezTo>
                    <a:pt x="233" y="806"/>
                    <a:pt x="234" y="808"/>
                    <a:pt x="235" y="810"/>
                  </a:cubicBezTo>
                  <a:cubicBezTo>
                    <a:pt x="236" y="811"/>
                    <a:pt x="237" y="811"/>
                    <a:pt x="237" y="810"/>
                  </a:cubicBezTo>
                  <a:cubicBezTo>
                    <a:pt x="236" y="808"/>
                    <a:pt x="235" y="806"/>
                    <a:pt x="234" y="804"/>
                  </a:cubicBezTo>
                  <a:cubicBezTo>
                    <a:pt x="236" y="804"/>
                    <a:pt x="237" y="803"/>
                    <a:pt x="239" y="803"/>
                  </a:cubicBezTo>
                  <a:cubicBezTo>
                    <a:pt x="251" y="799"/>
                    <a:pt x="260" y="792"/>
                    <a:pt x="260" y="777"/>
                  </a:cubicBezTo>
                  <a:cubicBezTo>
                    <a:pt x="255" y="781"/>
                    <a:pt x="250" y="786"/>
                    <a:pt x="245" y="790"/>
                  </a:cubicBezTo>
                  <a:cubicBezTo>
                    <a:pt x="244" y="790"/>
                    <a:pt x="243" y="791"/>
                    <a:pt x="242" y="791"/>
                  </a:cubicBezTo>
                  <a:cubicBezTo>
                    <a:pt x="241" y="781"/>
                    <a:pt x="237" y="772"/>
                    <a:pt x="234" y="763"/>
                  </a:cubicBezTo>
                  <a:cubicBezTo>
                    <a:pt x="234" y="761"/>
                    <a:pt x="233" y="760"/>
                    <a:pt x="233" y="759"/>
                  </a:cubicBezTo>
                  <a:cubicBezTo>
                    <a:pt x="240" y="757"/>
                    <a:pt x="248" y="756"/>
                    <a:pt x="255" y="753"/>
                  </a:cubicBezTo>
                  <a:cubicBezTo>
                    <a:pt x="264" y="749"/>
                    <a:pt x="268" y="741"/>
                    <a:pt x="267" y="731"/>
                  </a:cubicBezTo>
                  <a:cubicBezTo>
                    <a:pt x="266" y="731"/>
                    <a:pt x="264" y="731"/>
                    <a:pt x="264" y="732"/>
                  </a:cubicBezTo>
                  <a:cubicBezTo>
                    <a:pt x="254" y="742"/>
                    <a:pt x="242" y="746"/>
                    <a:pt x="230" y="749"/>
                  </a:cubicBezTo>
                  <a:cubicBezTo>
                    <a:pt x="228" y="744"/>
                    <a:pt x="226" y="739"/>
                    <a:pt x="224" y="734"/>
                  </a:cubicBezTo>
                  <a:moveTo>
                    <a:pt x="231" y="760"/>
                  </a:moveTo>
                  <a:cubicBezTo>
                    <a:pt x="234" y="770"/>
                    <a:pt x="238" y="781"/>
                    <a:pt x="241" y="792"/>
                  </a:cubicBezTo>
                  <a:cubicBezTo>
                    <a:pt x="238" y="794"/>
                    <a:pt x="234" y="795"/>
                    <a:pt x="231" y="796"/>
                  </a:cubicBezTo>
                  <a:cubicBezTo>
                    <a:pt x="228" y="791"/>
                    <a:pt x="226" y="786"/>
                    <a:pt x="224" y="782"/>
                  </a:cubicBezTo>
                  <a:cubicBezTo>
                    <a:pt x="222" y="777"/>
                    <a:pt x="218" y="773"/>
                    <a:pt x="216" y="768"/>
                  </a:cubicBezTo>
                  <a:cubicBezTo>
                    <a:pt x="216" y="766"/>
                    <a:pt x="215" y="765"/>
                    <a:pt x="215" y="763"/>
                  </a:cubicBezTo>
                  <a:cubicBezTo>
                    <a:pt x="220" y="762"/>
                    <a:pt x="225" y="761"/>
                    <a:pt x="231" y="760"/>
                  </a:cubicBezTo>
                  <a:moveTo>
                    <a:pt x="179" y="771"/>
                  </a:moveTo>
                  <a:cubicBezTo>
                    <a:pt x="190" y="769"/>
                    <a:pt x="201" y="766"/>
                    <a:pt x="212" y="764"/>
                  </a:cubicBezTo>
                  <a:cubicBezTo>
                    <a:pt x="216" y="775"/>
                    <a:pt x="221" y="786"/>
                    <a:pt x="227" y="796"/>
                  </a:cubicBezTo>
                  <a:cubicBezTo>
                    <a:pt x="223" y="796"/>
                    <a:pt x="219" y="797"/>
                    <a:pt x="215" y="797"/>
                  </a:cubicBezTo>
                  <a:cubicBezTo>
                    <a:pt x="208" y="798"/>
                    <a:pt x="202" y="799"/>
                    <a:pt x="196" y="802"/>
                  </a:cubicBezTo>
                  <a:cubicBezTo>
                    <a:pt x="196" y="795"/>
                    <a:pt x="195" y="788"/>
                    <a:pt x="193" y="782"/>
                  </a:cubicBezTo>
                  <a:cubicBezTo>
                    <a:pt x="193" y="780"/>
                    <a:pt x="190" y="781"/>
                    <a:pt x="191" y="782"/>
                  </a:cubicBezTo>
                  <a:cubicBezTo>
                    <a:pt x="193" y="789"/>
                    <a:pt x="193" y="796"/>
                    <a:pt x="194" y="804"/>
                  </a:cubicBezTo>
                  <a:cubicBezTo>
                    <a:pt x="193" y="804"/>
                    <a:pt x="192" y="805"/>
                    <a:pt x="191" y="805"/>
                  </a:cubicBezTo>
                  <a:cubicBezTo>
                    <a:pt x="186" y="794"/>
                    <a:pt x="181" y="783"/>
                    <a:pt x="176" y="772"/>
                  </a:cubicBezTo>
                  <a:cubicBezTo>
                    <a:pt x="177" y="772"/>
                    <a:pt x="178" y="771"/>
                    <a:pt x="179" y="771"/>
                  </a:cubicBezTo>
                  <a:moveTo>
                    <a:pt x="177" y="782"/>
                  </a:moveTo>
                  <a:cubicBezTo>
                    <a:pt x="179" y="787"/>
                    <a:pt x="182" y="791"/>
                    <a:pt x="184" y="796"/>
                  </a:cubicBezTo>
                  <a:cubicBezTo>
                    <a:pt x="185" y="799"/>
                    <a:pt x="187" y="805"/>
                    <a:pt x="189" y="807"/>
                  </a:cubicBezTo>
                  <a:cubicBezTo>
                    <a:pt x="187" y="809"/>
                    <a:pt x="184" y="812"/>
                    <a:pt x="182" y="815"/>
                  </a:cubicBezTo>
                  <a:cubicBezTo>
                    <a:pt x="178" y="820"/>
                    <a:pt x="173" y="824"/>
                    <a:pt x="169" y="829"/>
                  </a:cubicBezTo>
                  <a:cubicBezTo>
                    <a:pt x="170" y="822"/>
                    <a:pt x="170" y="815"/>
                    <a:pt x="170" y="808"/>
                  </a:cubicBezTo>
                  <a:cubicBezTo>
                    <a:pt x="171" y="811"/>
                    <a:pt x="172" y="815"/>
                    <a:pt x="173" y="818"/>
                  </a:cubicBezTo>
                  <a:cubicBezTo>
                    <a:pt x="174" y="819"/>
                    <a:pt x="175" y="819"/>
                    <a:pt x="175" y="818"/>
                  </a:cubicBezTo>
                  <a:cubicBezTo>
                    <a:pt x="174" y="812"/>
                    <a:pt x="172" y="806"/>
                    <a:pt x="170" y="801"/>
                  </a:cubicBezTo>
                  <a:cubicBezTo>
                    <a:pt x="170" y="792"/>
                    <a:pt x="170" y="783"/>
                    <a:pt x="169" y="775"/>
                  </a:cubicBezTo>
                  <a:cubicBezTo>
                    <a:pt x="170" y="774"/>
                    <a:pt x="171" y="774"/>
                    <a:pt x="173" y="773"/>
                  </a:cubicBezTo>
                  <a:cubicBezTo>
                    <a:pt x="174" y="776"/>
                    <a:pt x="175" y="779"/>
                    <a:pt x="177" y="782"/>
                  </a:cubicBezTo>
                  <a:moveTo>
                    <a:pt x="167" y="776"/>
                  </a:moveTo>
                  <a:cubicBezTo>
                    <a:pt x="167" y="782"/>
                    <a:pt x="167" y="787"/>
                    <a:pt x="167" y="793"/>
                  </a:cubicBezTo>
                  <a:cubicBezTo>
                    <a:pt x="165" y="789"/>
                    <a:pt x="163" y="785"/>
                    <a:pt x="162" y="781"/>
                  </a:cubicBezTo>
                  <a:cubicBezTo>
                    <a:pt x="162" y="780"/>
                    <a:pt x="162" y="780"/>
                    <a:pt x="162" y="780"/>
                  </a:cubicBezTo>
                  <a:cubicBezTo>
                    <a:pt x="163" y="779"/>
                    <a:pt x="165" y="777"/>
                    <a:pt x="167" y="776"/>
                  </a:cubicBezTo>
                  <a:moveTo>
                    <a:pt x="155" y="789"/>
                  </a:moveTo>
                  <a:cubicBezTo>
                    <a:pt x="156" y="786"/>
                    <a:pt x="158" y="784"/>
                    <a:pt x="159" y="783"/>
                  </a:cubicBezTo>
                  <a:cubicBezTo>
                    <a:pt x="159" y="783"/>
                    <a:pt x="159" y="783"/>
                    <a:pt x="159" y="783"/>
                  </a:cubicBezTo>
                  <a:cubicBezTo>
                    <a:pt x="161" y="789"/>
                    <a:pt x="164" y="795"/>
                    <a:pt x="167" y="801"/>
                  </a:cubicBezTo>
                  <a:cubicBezTo>
                    <a:pt x="167" y="810"/>
                    <a:pt x="167" y="819"/>
                    <a:pt x="166" y="829"/>
                  </a:cubicBezTo>
                  <a:cubicBezTo>
                    <a:pt x="161" y="818"/>
                    <a:pt x="156" y="807"/>
                    <a:pt x="150" y="796"/>
                  </a:cubicBezTo>
                  <a:cubicBezTo>
                    <a:pt x="152" y="794"/>
                    <a:pt x="153" y="791"/>
                    <a:pt x="155" y="789"/>
                  </a:cubicBezTo>
                  <a:moveTo>
                    <a:pt x="141" y="784"/>
                  </a:moveTo>
                  <a:cubicBezTo>
                    <a:pt x="141" y="785"/>
                    <a:pt x="142" y="787"/>
                    <a:pt x="143" y="788"/>
                  </a:cubicBezTo>
                  <a:cubicBezTo>
                    <a:pt x="143" y="789"/>
                    <a:pt x="142" y="789"/>
                    <a:pt x="142" y="789"/>
                  </a:cubicBezTo>
                  <a:cubicBezTo>
                    <a:pt x="142" y="788"/>
                    <a:pt x="141" y="786"/>
                    <a:pt x="141" y="784"/>
                  </a:cubicBezTo>
                  <a:moveTo>
                    <a:pt x="141" y="807"/>
                  </a:moveTo>
                  <a:cubicBezTo>
                    <a:pt x="141" y="807"/>
                    <a:pt x="141" y="807"/>
                    <a:pt x="141" y="808"/>
                  </a:cubicBezTo>
                  <a:cubicBezTo>
                    <a:pt x="141" y="818"/>
                    <a:pt x="141" y="829"/>
                    <a:pt x="141" y="840"/>
                  </a:cubicBezTo>
                  <a:cubicBezTo>
                    <a:pt x="141" y="844"/>
                    <a:pt x="141" y="848"/>
                    <a:pt x="140" y="852"/>
                  </a:cubicBezTo>
                  <a:cubicBezTo>
                    <a:pt x="138" y="847"/>
                    <a:pt x="135" y="843"/>
                    <a:pt x="133" y="839"/>
                  </a:cubicBezTo>
                  <a:cubicBezTo>
                    <a:pt x="129" y="833"/>
                    <a:pt x="126" y="828"/>
                    <a:pt x="123" y="822"/>
                  </a:cubicBezTo>
                  <a:cubicBezTo>
                    <a:pt x="123" y="820"/>
                    <a:pt x="123" y="818"/>
                    <a:pt x="123" y="816"/>
                  </a:cubicBezTo>
                  <a:cubicBezTo>
                    <a:pt x="130" y="815"/>
                    <a:pt x="136" y="812"/>
                    <a:pt x="141" y="807"/>
                  </a:cubicBezTo>
                  <a:moveTo>
                    <a:pt x="121" y="817"/>
                  </a:moveTo>
                  <a:cubicBezTo>
                    <a:pt x="121" y="817"/>
                    <a:pt x="121" y="817"/>
                    <a:pt x="121" y="817"/>
                  </a:cubicBezTo>
                  <a:cubicBezTo>
                    <a:pt x="121" y="817"/>
                    <a:pt x="121" y="817"/>
                    <a:pt x="121" y="817"/>
                  </a:cubicBezTo>
                  <a:cubicBezTo>
                    <a:pt x="121" y="817"/>
                    <a:pt x="121" y="817"/>
                    <a:pt x="121" y="817"/>
                  </a:cubicBezTo>
                  <a:moveTo>
                    <a:pt x="117" y="817"/>
                  </a:moveTo>
                  <a:cubicBezTo>
                    <a:pt x="118" y="819"/>
                    <a:pt x="119" y="823"/>
                    <a:pt x="121" y="826"/>
                  </a:cubicBezTo>
                  <a:cubicBezTo>
                    <a:pt x="121" y="839"/>
                    <a:pt x="121" y="852"/>
                    <a:pt x="121" y="864"/>
                  </a:cubicBezTo>
                  <a:cubicBezTo>
                    <a:pt x="119" y="865"/>
                    <a:pt x="117" y="865"/>
                    <a:pt x="115" y="866"/>
                  </a:cubicBezTo>
                  <a:cubicBezTo>
                    <a:pt x="114" y="866"/>
                    <a:pt x="113" y="866"/>
                    <a:pt x="111" y="867"/>
                  </a:cubicBezTo>
                  <a:cubicBezTo>
                    <a:pt x="107" y="859"/>
                    <a:pt x="103" y="850"/>
                    <a:pt x="99" y="842"/>
                  </a:cubicBezTo>
                  <a:cubicBezTo>
                    <a:pt x="99" y="842"/>
                    <a:pt x="99" y="842"/>
                    <a:pt x="99" y="841"/>
                  </a:cubicBezTo>
                  <a:cubicBezTo>
                    <a:pt x="98" y="831"/>
                    <a:pt x="95" y="821"/>
                    <a:pt x="95" y="811"/>
                  </a:cubicBezTo>
                  <a:cubicBezTo>
                    <a:pt x="97" y="812"/>
                    <a:pt x="100" y="812"/>
                    <a:pt x="103" y="814"/>
                  </a:cubicBezTo>
                  <a:cubicBezTo>
                    <a:pt x="107" y="815"/>
                    <a:pt x="112" y="816"/>
                    <a:pt x="117" y="817"/>
                  </a:cubicBezTo>
                  <a:moveTo>
                    <a:pt x="93" y="810"/>
                  </a:moveTo>
                  <a:cubicBezTo>
                    <a:pt x="93" y="810"/>
                    <a:pt x="93" y="810"/>
                    <a:pt x="93" y="810"/>
                  </a:cubicBezTo>
                  <a:cubicBezTo>
                    <a:pt x="93" y="819"/>
                    <a:pt x="95" y="828"/>
                    <a:pt x="96" y="836"/>
                  </a:cubicBezTo>
                  <a:cubicBezTo>
                    <a:pt x="91" y="827"/>
                    <a:pt x="86" y="818"/>
                    <a:pt x="81" y="808"/>
                  </a:cubicBezTo>
                  <a:cubicBezTo>
                    <a:pt x="84" y="807"/>
                    <a:pt x="87" y="808"/>
                    <a:pt x="93" y="810"/>
                  </a:cubicBezTo>
                  <a:moveTo>
                    <a:pt x="66" y="826"/>
                  </a:moveTo>
                  <a:cubicBezTo>
                    <a:pt x="71" y="818"/>
                    <a:pt x="74" y="813"/>
                    <a:pt x="78" y="810"/>
                  </a:cubicBezTo>
                  <a:cubicBezTo>
                    <a:pt x="78" y="811"/>
                    <a:pt x="78" y="812"/>
                    <a:pt x="79" y="812"/>
                  </a:cubicBezTo>
                  <a:cubicBezTo>
                    <a:pt x="85" y="823"/>
                    <a:pt x="91" y="835"/>
                    <a:pt x="97" y="846"/>
                  </a:cubicBezTo>
                  <a:cubicBezTo>
                    <a:pt x="97" y="854"/>
                    <a:pt x="97" y="862"/>
                    <a:pt x="97" y="870"/>
                  </a:cubicBezTo>
                  <a:cubicBezTo>
                    <a:pt x="94" y="871"/>
                    <a:pt x="91" y="872"/>
                    <a:pt x="89" y="872"/>
                  </a:cubicBezTo>
                  <a:cubicBezTo>
                    <a:pt x="85" y="874"/>
                    <a:pt x="80" y="875"/>
                    <a:pt x="76" y="876"/>
                  </a:cubicBezTo>
                  <a:cubicBezTo>
                    <a:pt x="74" y="870"/>
                    <a:pt x="71" y="864"/>
                    <a:pt x="69" y="858"/>
                  </a:cubicBezTo>
                  <a:cubicBezTo>
                    <a:pt x="68" y="854"/>
                    <a:pt x="68" y="850"/>
                    <a:pt x="67" y="846"/>
                  </a:cubicBezTo>
                  <a:cubicBezTo>
                    <a:pt x="67" y="844"/>
                    <a:pt x="64" y="844"/>
                    <a:pt x="65" y="846"/>
                  </a:cubicBezTo>
                  <a:cubicBezTo>
                    <a:pt x="65" y="847"/>
                    <a:pt x="65" y="849"/>
                    <a:pt x="65" y="850"/>
                  </a:cubicBezTo>
                  <a:cubicBezTo>
                    <a:pt x="64" y="848"/>
                    <a:pt x="62" y="845"/>
                    <a:pt x="61" y="842"/>
                  </a:cubicBezTo>
                  <a:cubicBezTo>
                    <a:pt x="60" y="840"/>
                    <a:pt x="59" y="838"/>
                    <a:pt x="58" y="837"/>
                  </a:cubicBezTo>
                  <a:cubicBezTo>
                    <a:pt x="61" y="833"/>
                    <a:pt x="63" y="829"/>
                    <a:pt x="66" y="8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7"/>
            <p:cNvSpPr/>
            <p:nvPr/>
          </p:nvSpPr>
          <p:spPr bwMode="auto">
            <a:xfrm>
              <a:off x="419100" y="-222251"/>
              <a:ext cx="0" cy="317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48"/>
            <p:cNvSpPr/>
            <p:nvPr/>
          </p:nvSpPr>
          <p:spPr bwMode="auto">
            <a:xfrm>
              <a:off x="474662" y="-388938"/>
              <a:ext cx="44450" cy="60325"/>
            </a:xfrm>
            <a:custGeom>
              <a:avLst/>
              <a:gdLst>
                <a:gd name="T0" fmla="*/ 1 w 12"/>
                <a:gd name="T1" fmla="*/ 2 h 16"/>
                <a:gd name="T2" fmla="*/ 10 w 12"/>
                <a:gd name="T3" fmla="*/ 15 h 16"/>
                <a:gd name="T4" fmla="*/ 12 w 12"/>
                <a:gd name="T5" fmla="*/ 15 h 16"/>
                <a:gd name="T6" fmla="*/ 1 w 12"/>
                <a:gd name="T7" fmla="*/ 0 h 16"/>
                <a:gd name="T8" fmla="*/ 1 w 12"/>
                <a:gd name="T9" fmla="*/ 2 h 16"/>
              </a:gdLst>
              <a:ahLst/>
              <a:cxnLst>
                <a:cxn ang="0">
                  <a:pos x="T0" y="T1"/>
                </a:cxn>
                <a:cxn ang="0">
                  <a:pos x="T2" y="T3"/>
                </a:cxn>
                <a:cxn ang="0">
                  <a:pos x="T4" y="T5"/>
                </a:cxn>
                <a:cxn ang="0">
                  <a:pos x="T6" y="T7"/>
                </a:cxn>
                <a:cxn ang="0">
                  <a:pos x="T8" y="T9"/>
                </a:cxn>
              </a:cxnLst>
              <a:rect l="0" t="0" r="r" b="b"/>
              <a:pathLst>
                <a:path w="12" h="16">
                  <a:moveTo>
                    <a:pt x="1" y="2"/>
                  </a:moveTo>
                  <a:cubicBezTo>
                    <a:pt x="5" y="5"/>
                    <a:pt x="10" y="9"/>
                    <a:pt x="10" y="15"/>
                  </a:cubicBezTo>
                  <a:cubicBezTo>
                    <a:pt x="10" y="16"/>
                    <a:pt x="12" y="16"/>
                    <a:pt x="12" y="15"/>
                  </a:cubicBezTo>
                  <a:cubicBezTo>
                    <a:pt x="12" y="9"/>
                    <a:pt x="6" y="4"/>
                    <a:pt x="1" y="0"/>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49"/>
            <p:cNvSpPr>
              <a:spLocks noEditPoints="1"/>
            </p:cNvSpPr>
            <p:nvPr/>
          </p:nvSpPr>
          <p:spPr bwMode="auto">
            <a:xfrm>
              <a:off x="3278187" y="4116387"/>
              <a:ext cx="1757363" cy="1474788"/>
            </a:xfrm>
            <a:custGeom>
              <a:avLst/>
              <a:gdLst>
                <a:gd name="T0" fmla="*/ 63 w 468"/>
                <a:gd name="T1" fmla="*/ 123 h 393"/>
                <a:gd name="T2" fmla="*/ 232 w 468"/>
                <a:gd name="T3" fmla="*/ 328 h 393"/>
                <a:gd name="T4" fmla="*/ 403 w 468"/>
                <a:gd name="T5" fmla="*/ 38 h 393"/>
                <a:gd name="T6" fmla="*/ 423 w 468"/>
                <a:gd name="T7" fmla="*/ 111 h 393"/>
                <a:gd name="T8" fmla="*/ 404 w 468"/>
                <a:gd name="T9" fmla="*/ 215 h 393"/>
                <a:gd name="T10" fmla="*/ 260 w 468"/>
                <a:gd name="T11" fmla="*/ 289 h 393"/>
                <a:gd name="T12" fmla="*/ 280 w 468"/>
                <a:gd name="T13" fmla="*/ 270 h 393"/>
                <a:gd name="T14" fmla="*/ 327 w 468"/>
                <a:gd name="T15" fmla="*/ 227 h 393"/>
                <a:gd name="T16" fmla="*/ 329 w 468"/>
                <a:gd name="T17" fmla="*/ 222 h 393"/>
                <a:gd name="T18" fmla="*/ 347 w 468"/>
                <a:gd name="T19" fmla="*/ 213 h 393"/>
                <a:gd name="T20" fmla="*/ 310 w 468"/>
                <a:gd name="T21" fmla="*/ 221 h 393"/>
                <a:gd name="T22" fmla="*/ 283 w 468"/>
                <a:gd name="T23" fmla="*/ 264 h 393"/>
                <a:gd name="T24" fmla="*/ 322 w 468"/>
                <a:gd name="T25" fmla="*/ 249 h 393"/>
                <a:gd name="T26" fmla="*/ 345 w 468"/>
                <a:gd name="T27" fmla="*/ 233 h 393"/>
                <a:gd name="T28" fmla="*/ 372 w 468"/>
                <a:gd name="T29" fmla="*/ 204 h 393"/>
                <a:gd name="T30" fmla="*/ 361 w 468"/>
                <a:gd name="T31" fmla="*/ 179 h 393"/>
                <a:gd name="T32" fmla="*/ 279 w 468"/>
                <a:gd name="T33" fmla="*/ 234 h 393"/>
                <a:gd name="T34" fmla="*/ 292 w 468"/>
                <a:gd name="T35" fmla="*/ 289 h 393"/>
                <a:gd name="T36" fmla="*/ 331 w 468"/>
                <a:gd name="T37" fmla="*/ 270 h 393"/>
                <a:gd name="T38" fmla="*/ 355 w 468"/>
                <a:gd name="T39" fmla="*/ 251 h 393"/>
                <a:gd name="T40" fmla="*/ 404 w 468"/>
                <a:gd name="T41" fmla="*/ 200 h 393"/>
                <a:gd name="T42" fmla="*/ 350 w 468"/>
                <a:gd name="T43" fmla="*/ 181 h 393"/>
                <a:gd name="T44" fmla="*/ 331 w 468"/>
                <a:gd name="T45" fmla="*/ 177 h 393"/>
                <a:gd name="T46" fmla="*/ 352 w 468"/>
                <a:gd name="T47" fmla="*/ 127 h 393"/>
                <a:gd name="T48" fmla="*/ 346 w 468"/>
                <a:gd name="T49" fmla="*/ 117 h 393"/>
                <a:gd name="T50" fmla="*/ 381 w 468"/>
                <a:gd name="T51" fmla="*/ 74 h 393"/>
                <a:gd name="T52" fmla="*/ 404 w 468"/>
                <a:gd name="T53" fmla="*/ 79 h 393"/>
                <a:gd name="T54" fmla="*/ 370 w 468"/>
                <a:gd name="T55" fmla="*/ 56 h 393"/>
                <a:gd name="T56" fmla="*/ 254 w 468"/>
                <a:gd name="T57" fmla="*/ 101 h 393"/>
                <a:gd name="T58" fmla="*/ 220 w 468"/>
                <a:gd name="T59" fmla="*/ 78 h 393"/>
                <a:gd name="T60" fmla="*/ 246 w 468"/>
                <a:gd name="T61" fmla="*/ 105 h 393"/>
                <a:gd name="T62" fmla="*/ 285 w 468"/>
                <a:gd name="T63" fmla="*/ 66 h 393"/>
                <a:gd name="T64" fmla="*/ 235 w 468"/>
                <a:gd name="T65" fmla="*/ 113 h 393"/>
                <a:gd name="T66" fmla="*/ 267 w 468"/>
                <a:gd name="T67" fmla="*/ 165 h 393"/>
                <a:gd name="T68" fmla="*/ 280 w 468"/>
                <a:gd name="T69" fmla="*/ 188 h 393"/>
                <a:gd name="T70" fmla="*/ 264 w 468"/>
                <a:gd name="T71" fmla="*/ 213 h 393"/>
                <a:gd name="T72" fmla="*/ 205 w 468"/>
                <a:gd name="T73" fmla="*/ 253 h 393"/>
                <a:gd name="T74" fmla="*/ 170 w 468"/>
                <a:gd name="T75" fmla="*/ 300 h 393"/>
                <a:gd name="T76" fmla="*/ 160 w 468"/>
                <a:gd name="T77" fmla="*/ 280 h 393"/>
                <a:gd name="T78" fmla="*/ 95 w 468"/>
                <a:gd name="T79" fmla="*/ 167 h 393"/>
                <a:gd name="T80" fmla="*/ 73 w 468"/>
                <a:gd name="T81" fmla="*/ 142 h 393"/>
                <a:gd name="T82" fmla="*/ 176 w 468"/>
                <a:gd name="T83" fmla="*/ 290 h 393"/>
                <a:gd name="T84" fmla="*/ 167 w 468"/>
                <a:gd name="T85" fmla="*/ 333 h 393"/>
                <a:gd name="T86" fmla="*/ 216 w 468"/>
                <a:gd name="T87" fmla="*/ 258 h 393"/>
                <a:gd name="T88" fmla="*/ 143 w 468"/>
                <a:gd name="T89" fmla="*/ 330 h 393"/>
                <a:gd name="T90" fmla="*/ 87 w 468"/>
                <a:gd name="T91" fmla="*/ 352 h 393"/>
                <a:gd name="T92" fmla="*/ 97 w 468"/>
                <a:gd name="T93" fmla="*/ 186 h 393"/>
                <a:gd name="T94" fmla="*/ 87 w 468"/>
                <a:gd name="T95" fmla="*/ 166 h 393"/>
                <a:gd name="T96" fmla="*/ 141 w 468"/>
                <a:gd name="T97" fmla="*/ 299 h 393"/>
                <a:gd name="T98" fmla="*/ 117 w 468"/>
                <a:gd name="T99" fmla="*/ 312 h 393"/>
                <a:gd name="T100" fmla="*/ 35 w 468"/>
                <a:gd name="T101" fmla="*/ 212 h 393"/>
                <a:gd name="T102" fmla="*/ 24 w 468"/>
                <a:gd name="T103" fmla="*/ 248 h 393"/>
                <a:gd name="T104" fmla="*/ 38 w 468"/>
                <a:gd name="T105" fmla="*/ 284 h 393"/>
                <a:gd name="T106" fmla="*/ 47 w 468"/>
                <a:gd name="T107" fmla="*/ 301 h 393"/>
                <a:gd name="T108" fmla="*/ 71 w 468"/>
                <a:gd name="T109" fmla="*/ 256 h 393"/>
                <a:gd name="T110" fmla="*/ 89 w 468"/>
                <a:gd name="T111" fmla="*/ 298 h 393"/>
                <a:gd name="T112" fmla="*/ 121 w 468"/>
                <a:gd name="T113" fmla="*/ 355 h 393"/>
                <a:gd name="T114" fmla="*/ 240 w 468"/>
                <a:gd name="T115" fmla="*/ 249 h 393"/>
                <a:gd name="T116" fmla="*/ 249 w 468"/>
                <a:gd name="T117" fmla="*/ 293 h 393"/>
                <a:gd name="T118" fmla="*/ 263 w 468"/>
                <a:gd name="T119" fmla="*/ 258 h 393"/>
                <a:gd name="T120" fmla="*/ 258 w 468"/>
                <a:gd name="T121" fmla="*/ 293 h 393"/>
                <a:gd name="T122" fmla="*/ 383 w 468"/>
                <a:gd name="T123" fmla="*/ 245 h 393"/>
                <a:gd name="T124" fmla="*/ 417 w 468"/>
                <a:gd name="T125" fmla="*/ 17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8" h="393">
                  <a:moveTo>
                    <a:pt x="403" y="38"/>
                  </a:moveTo>
                  <a:cubicBezTo>
                    <a:pt x="402" y="38"/>
                    <a:pt x="401" y="39"/>
                    <a:pt x="400" y="39"/>
                  </a:cubicBezTo>
                  <a:cubicBezTo>
                    <a:pt x="391" y="27"/>
                    <a:pt x="381" y="16"/>
                    <a:pt x="369" y="6"/>
                  </a:cubicBezTo>
                  <a:cubicBezTo>
                    <a:pt x="363" y="2"/>
                    <a:pt x="359" y="0"/>
                    <a:pt x="352" y="5"/>
                  </a:cubicBezTo>
                  <a:cubicBezTo>
                    <a:pt x="343" y="10"/>
                    <a:pt x="332" y="13"/>
                    <a:pt x="322" y="16"/>
                  </a:cubicBezTo>
                  <a:cubicBezTo>
                    <a:pt x="311" y="20"/>
                    <a:pt x="300" y="23"/>
                    <a:pt x="290" y="26"/>
                  </a:cubicBezTo>
                  <a:cubicBezTo>
                    <a:pt x="278" y="30"/>
                    <a:pt x="267" y="34"/>
                    <a:pt x="255" y="37"/>
                  </a:cubicBezTo>
                  <a:cubicBezTo>
                    <a:pt x="239" y="40"/>
                    <a:pt x="226" y="46"/>
                    <a:pt x="213" y="55"/>
                  </a:cubicBezTo>
                  <a:cubicBezTo>
                    <a:pt x="206" y="60"/>
                    <a:pt x="199" y="65"/>
                    <a:pt x="192" y="68"/>
                  </a:cubicBezTo>
                  <a:cubicBezTo>
                    <a:pt x="166" y="79"/>
                    <a:pt x="140" y="88"/>
                    <a:pt x="115" y="99"/>
                  </a:cubicBezTo>
                  <a:cubicBezTo>
                    <a:pt x="101" y="105"/>
                    <a:pt x="87" y="112"/>
                    <a:pt x="74" y="118"/>
                  </a:cubicBezTo>
                  <a:cubicBezTo>
                    <a:pt x="70" y="120"/>
                    <a:pt x="67" y="123"/>
                    <a:pt x="63" y="123"/>
                  </a:cubicBezTo>
                  <a:cubicBezTo>
                    <a:pt x="53" y="123"/>
                    <a:pt x="50" y="129"/>
                    <a:pt x="48" y="138"/>
                  </a:cubicBezTo>
                  <a:cubicBezTo>
                    <a:pt x="47" y="143"/>
                    <a:pt x="44" y="149"/>
                    <a:pt x="42" y="154"/>
                  </a:cubicBezTo>
                  <a:cubicBezTo>
                    <a:pt x="35" y="171"/>
                    <a:pt x="27" y="187"/>
                    <a:pt x="19" y="204"/>
                  </a:cubicBezTo>
                  <a:cubicBezTo>
                    <a:pt x="16" y="211"/>
                    <a:pt x="14" y="219"/>
                    <a:pt x="8" y="224"/>
                  </a:cubicBezTo>
                  <a:cubicBezTo>
                    <a:pt x="3" y="230"/>
                    <a:pt x="1" y="237"/>
                    <a:pt x="0" y="244"/>
                  </a:cubicBezTo>
                  <a:cubicBezTo>
                    <a:pt x="2" y="250"/>
                    <a:pt x="2" y="256"/>
                    <a:pt x="4" y="262"/>
                  </a:cubicBezTo>
                  <a:cubicBezTo>
                    <a:pt x="13" y="281"/>
                    <a:pt x="21" y="300"/>
                    <a:pt x="32" y="317"/>
                  </a:cubicBezTo>
                  <a:cubicBezTo>
                    <a:pt x="45" y="336"/>
                    <a:pt x="52" y="358"/>
                    <a:pt x="62" y="377"/>
                  </a:cubicBezTo>
                  <a:cubicBezTo>
                    <a:pt x="67" y="387"/>
                    <a:pt x="74" y="393"/>
                    <a:pt x="87" y="385"/>
                  </a:cubicBezTo>
                  <a:cubicBezTo>
                    <a:pt x="90" y="383"/>
                    <a:pt x="93" y="381"/>
                    <a:pt x="97" y="379"/>
                  </a:cubicBezTo>
                  <a:cubicBezTo>
                    <a:pt x="112" y="374"/>
                    <a:pt x="127" y="368"/>
                    <a:pt x="142" y="363"/>
                  </a:cubicBezTo>
                  <a:cubicBezTo>
                    <a:pt x="173" y="353"/>
                    <a:pt x="203" y="340"/>
                    <a:pt x="232" y="328"/>
                  </a:cubicBezTo>
                  <a:cubicBezTo>
                    <a:pt x="260" y="316"/>
                    <a:pt x="289" y="307"/>
                    <a:pt x="318" y="297"/>
                  </a:cubicBezTo>
                  <a:cubicBezTo>
                    <a:pt x="341" y="289"/>
                    <a:pt x="365" y="279"/>
                    <a:pt x="386" y="266"/>
                  </a:cubicBezTo>
                  <a:cubicBezTo>
                    <a:pt x="389" y="265"/>
                    <a:pt x="393" y="262"/>
                    <a:pt x="393" y="259"/>
                  </a:cubicBezTo>
                  <a:cubicBezTo>
                    <a:pt x="395" y="248"/>
                    <a:pt x="403" y="240"/>
                    <a:pt x="409" y="231"/>
                  </a:cubicBezTo>
                  <a:cubicBezTo>
                    <a:pt x="423" y="213"/>
                    <a:pt x="436" y="195"/>
                    <a:pt x="449" y="178"/>
                  </a:cubicBezTo>
                  <a:cubicBezTo>
                    <a:pt x="453" y="172"/>
                    <a:pt x="459" y="169"/>
                    <a:pt x="463" y="163"/>
                  </a:cubicBezTo>
                  <a:cubicBezTo>
                    <a:pt x="466" y="160"/>
                    <a:pt x="468" y="155"/>
                    <a:pt x="467" y="152"/>
                  </a:cubicBezTo>
                  <a:cubicBezTo>
                    <a:pt x="465" y="143"/>
                    <a:pt x="462" y="133"/>
                    <a:pt x="457" y="124"/>
                  </a:cubicBezTo>
                  <a:cubicBezTo>
                    <a:pt x="442" y="101"/>
                    <a:pt x="427" y="78"/>
                    <a:pt x="411" y="55"/>
                  </a:cubicBezTo>
                  <a:cubicBezTo>
                    <a:pt x="408" y="50"/>
                    <a:pt x="405" y="46"/>
                    <a:pt x="402" y="42"/>
                  </a:cubicBezTo>
                  <a:cubicBezTo>
                    <a:pt x="403" y="41"/>
                    <a:pt x="404" y="40"/>
                    <a:pt x="404" y="40"/>
                  </a:cubicBezTo>
                  <a:cubicBezTo>
                    <a:pt x="405" y="39"/>
                    <a:pt x="404" y="37"/>
                    <a:pt x="403" y="38"/>
                  </a:cubicBezTo>
                  <a:moveTo>
                    <a:pt x="425" y="113"/>
                  </a:moveTo>
                  <a:cubicBezTo>
                    <a:pt x="426" y="114"/>
                    <a:pt x="427" y="116"/>
                    <a:pt x="428" y="118"/>
                  </a:cubicBezTo>
                  <a:cubicBezTo>
                    <a:pt x="402" y="132"/>
                    <a:pt x="376" y="145"/>
                    <a:pt x="350" y="157"/>
                  </a:cubicBezTo>
                  <a:cubicBezTo>
                    <a:pt x="335" y="165"/>
                    <a:pt x="320" y="172"/>
                    <a:pt x="306" y="179"/>
                  </a:cubicBezTo>
                  <a:cubicBezTo>
                    <a:pt x="303" y="181"/>
                    <a:pt x="300" y="182"/>
                    <a:pt x="298" y="184"/>
                  </a:cubicBezTo>
                  <a:cubicBezTo>
                    <a:pt x="297" y="182"/>
                    <a:pt x="296" y="180"/>
                    <a:pt x="295" y="178"/>
                  </a:cubicBezTo>
                  <a:cubicBezTo>
                    <a:pt x="295" y="177"/>
                    <a:pt x="294" y="175"/>
                    <a:pt x="293" y="174"/>
                  </a:cubicBezTo>
                  <a:cubicBezTo>
                    <a:pt x="298" y="172"/>
                    <a:pt x="302" y="169"/>
                    <a:pt x="306" y="168"/>
                  </a:cubicBezTo>
                  <a:cubicBezTo>
                    <a:pt x="321" y="162"/>
                    <a:pt x="336" y="156"/>
                    <a:pt x="350" y="149"/>
                  </a:cubicBezTo>
                  <a:cubicBezTo>
                    <a:pt x="365" y="142"/>
                    <a:pt x="380" y="134"/>
                    <a:pt x="395" y="127"/>
                  </a:cubicBezTo>
                  <a:cubicBezTo>
                    <a:pt x="402" y="123"/>
                    <a:pt x="409" y="119"/>
                    <a:pt x="416" y="115"/>
                  </a:cubicBezTo>
                  <a:cubicBezTo>
                    <a:pt x="418" y="114"/>
                    <a:pt x="421" y="112"/>
                    <a:pt x="423" y="111"/>
                  </a:cubicBezTo>
                  <a:cubicBezTo>
                    <a:pt x="424" y="111"/>
                    <a:pt x="424" y="112"/>
                    <a:pt x="425" y="113"/>
                  </a:cubicBezTo>
                  <a:moveTo>
                    <a:pt x="422" y="157"/>
                  </a:moveTo>
                  <a:cubicBezTo>
                    <a:pt x="422" y="158"/>
                    <a:pt x="422" y="158"/>
                    <a:pt x="422" y="158"/>
                  </a:cubicBezTo>
                  <a:cubicBezTo>
                    <a:pt x="416" y="161"/>
                    <a:pt x="409" y="163"/>
                    <a:pt x="403" y="166"/>
                  </a:cubicBezTo>
                  <a:cubicBezTo>
                    <a:pt x="403" y="164"/>
                    <a:pt x="404" y="161"/>
                    <a:pt x="404" y="159"/>
                  </a:cubicBezTo>
                  <a:cubicBezTo>
                    <a:pt x="411" y="156"/>
                    <a:pt x="417" y="153"/>
                    <a:pt x="424" y="150"/>
                  </a:cubicBezTo>
                  <a:cubicBezTo>
                    <a:pt x="424" y="152"/>
                    <a:pt x="423" y="156"/>
                    <a:pt x="422" y="157"/>
                  </a:cubicBezTo>
                  <a:moveTo>
                    <a:pt x="404" y="215"/>
                  </a:moveTo>
                  <a:cubicBezTo>
                    <a:pt x="402" y="216"/>
                    <a:pt x="400" y="217"/>
                    <a:pt x="399" y="218"/>
                  </a:cubicBezTo>
                  <a:cubicBezTo>
                    <a:pt x="401" y="213"/>
                    <a:pt x="404" y="208"/>
                    <a:pt x="406" y="203"/>
                  </a:cubicBezTo>
                  <a:cubicBezTo>
                    <a:pt x="410" y="201"/>
                    <a:pt x="413" y="199"/>
                    <a:pt x="417" y="197"/>
                  </a:cubicBezTo>
                  <a:cubicBezTo>
                    <a:pt x="413" y="203"/>
                    <a:pt x="408" y="209"/>
                    <a:pt x="404" y="215"/>
                  </a:cubicBezTo>
                  <a:moveTo>
                    <a:pt x="385" y="237"/>
                  </a:moveTo>
                  <a:cubicBezTo>
                    <a:pt x="381" y="240"/>
                    <a:pt x="376" y="242"/>
                    <a:pt x="372" y="245"/>
                  </a:cubicBezTo>
                  <a:cubicBezTo>
                    <a:pt x="372" y="244"/>
                    <a:pt x="372" y="243"/>
                    <a:pt x="373" y="242"/>
                  </a:cubicBezTo>
                  <a:cubicBezTo>
                    <a:pt x="374" y="239"/>
                    <a:pt x="376" y="235"/>
                    <a:pt x="377" y="232"/>
                  </a:cubicBezTo>
                  <a:cubicBezTo>
                    <a:pt x="382" y="229"/>
                    <a:pt x="387" y="226"/>
                    <a:pt x="392" y="223"/>
                  </a:cubicBezTo>
                  <a:cubicBezTo>
                    <a:pt x="390" y="228"/>
                    <a:pt x="387" y="232"/>
                    <a:pt x="385" y="237"/>
                  </a:cubicBezTo>
                  <a:moveTo>
                    <a:pt x="330" y="274"/>
                  </a:moveTo>
                  <a:cubicBezTo>
                    <a:pt x="336" y="270"/>
                    <a:pt x="342" y="266"/>
                    <a:pt x="348" y="262"/>
                  </a:cubicBezTo>
                  <a:cubicBezTo>
                    <a:pt x="348" y="264"/>
                    <a:pt x="347" y="265"/>
                    <a:pt x="347" y="267"/>
                  </a:cubicBezTo>
                  <a:cubicBezTo>
                    <a:pt x="341" y="269"/>
                    <a:pt x="336" y="271"/>
                    <a:pt x="330" y="274"/>
                  </a:cubicBezTo>
                  <a:moveTo>
                    <a:pt x="259" y="290"/>
                  </a:moveTo>
                  <a:cubicBezTo>
                    <a:pt x="259" y="289"/>
                    <a:pt x="259" y="289"/>
                    <a:pt x="260" y="289"/>
                  </a:cubicBezTo>
                  <a:cubicBezTo>
                    <a:pt x="260" y="289"/>
                    <a:pt x="259" y="289"/>
                    <a:pt x="259" y="289"/>
                  </a:cubicBezTo>
                  <a:cubicBezTo>
                    <a:pt x="259" y="289"/>
                    <a:pt x="259" y="290"/>
                    <a:pt x="259" y="290"/>
                  </a:cubicBezTo>
                  <a:moveTo>
                    <a:pt x="400" y="167"/>
                  </a:moveTo>
                  <a:cubicBezTo>
                    <a:pt x="394" y="169"/>
                    <a:pt x="387" y="172"/>
                    <a:pt x="380" y="174"/>
                  </a:cubicBezTo>
                  <a:cubicBezTo>
                    <a:pt x="381" y="173"/>
                    <a:pt x="381" y="171"/>
                    <a:pt x="381" y="170"/>
                  </a:cubicBezTo>
                  <a:cubicBezTo>
                    <a:pt x="388" y="167"/>
                    <a:pt x="395" y="164"/>
                    <a:pt x="402" y="160"/>
                  </a:cubicBezTo>
                  <a:cubicBezTo>
                    <a:pt x="401" y="162"/>
                    <a:pt x="401" y="165"/>
                    <a:pt x="400" y="167"/>
                  </a:cubicBezTo>
                  <a:moveTo>
                    <a:pt x="280" y="270"/>
                  </a:moveTo>
                  <a:cubicBezTo>
                    <a:pt x="285" y="267"/>
                    <a:pt x="291" y="265"/>
                    <a:pt x="296" y="262"/>
                  </a:cubicBezTo>
                  <a:cubicBezTo>
                    <a:pt x="295" y="266"/>
                    <a:pt x="293" y="270"/>
                    <a:pt x="292" y="275"/>
                  </a:cubicBezTo>
                  <a:cubicBezTo>
                    <a:pt x="286" y="278"/>
                    <a:pt x="279" y="281"/>
                    <a:pt x="272" y="284"/>
                  </a:cubicBezTo>
                  <a:cubicBezTo>
                    <a:pt x="275" y="279"/>
                    <a:pt x="277" y="275"/>
                    <a:pt x="280" y="270"/>
                  </a:cubicBezTo>
                  <a:moveTo>
                    <a:pt x="359" y="203"/>
                  </a:moveTo>
                  <a:cubicBezTo>
                    <a:pt x="363" y="201"/>
                    <a:pt x="368" y="198"/>
                    <a:pt x="373" y="196"/>
                  </a:cubicBezTo>
                  <a:cubicBezTo>
                    <a:pt x="372" y="198"/>
                    <a:pt x="372" y="199"/>
                    <a:pt x="371" y="201"/>
                  </a:cubicBezTo>
                  <a:cubicBezTo>
                    <a:pt x="364" y="205"/>
                    <a:pt x="358" y="208"/>
                    <a:pt x="351" y="211"/>
                  </a:cubicBezTo>
                  <a:cubicBezTo>
                    <a:pt x="352" y="209"/>
                    <a:pt x="353" y="207"/>
                    <a:pt x="354" y="205"/>
                  </a:cubicBezTo>
                  <a:cubicBezTo>
                    <a:pt x="355" y="204"/>
                    <a:pt x="357" y="204"/>
                    <a:pt x="359" y="203"/>
                  </a:cubicBezTo>
                  <a:moveTo>
                    <a:pt x="352" y="203"/>
                  </a:moveTo>
                  <a:cubicBezTo>
                    <a:pt x="346" y="205"/>
                    <a:pt x="341" y="208"/>
                    <a:pt x="335" y="210"/>
                  </a:cubicBezTo>
                  <a:cubicBezTo>
                    <a:pt x="335" y="210"/>
                    <a:pt x="335" y="210"/>
                    <a:pt x="335" y="210"/>
                  </a:cubicBezTo>
                  <a:cubicBezTo>
                    <a:pt x="341" y="207"/>
                    <a:pt x="346" y="205"/>
                    <a:pt x="352" y="203"/>
                  </a:cubicBezTo>
                  <a:cubicBezTo>
                    <a:pt x="352" y="203"/>
                    <a:pt x="352" y="203"/>
                    <a:pt x="352" y="203"/>
                  </a:cubicBezTo>
                  <a:moveTo>
                    <a:pt x="327" y="227"/>
                  </a:moveTo>
                  <a:cubicBezTo>
                    <a:pt x="325" y="233"/>
                    <a:pt x="323" y="238"/>
                    <a:pt x="320" y="244"/>
                  </a:cubicBezTo>
                  <a:cubicBezTo>
                    <a:pt x="320" y="245"/>
                    <a:pt x="320" y="246"/>
                    <a:pt x="320" y="246"/>
                  </a:cubicBezTo>
                  <a:cubicBezTo>
                    <a:pt x="315" y="249"/>
                    <a:pt x="310" y="251"/>
                    <a:pt x="306" y="254"/>
                  </a:cubicBezTo>
                  <a:cubicBezTo>
                    <a:pt x="304" y="254"/>
                    <a:pt x="303" y="255"/>
                    <a:pt x="302" y="255"/>
                  </a:cubicBezTo>
                  <a:cubicBezTo>
                    <a:pt x="302" y="255"/>
                    <a:pt x="302" y="254"/>
                    <a:pt x="303" y="253"/>
                  </a:cubicBezTo>
                  <a:cubicBezTo>
                    <a:pt x="304" y="248"/>
                    <a:pt x="306" y="242"/>
                    <a:pt x="307" y="237"/>
                  </a:cubicBezTo>
                  <a:cubicBezTo>
                    <a:pt x="314" y="234"/>
                    <a:pt x="321" y="231"/>
                    <a:pt x="327" y="227"/>
                  </a:cubicBezTo>
                  <a:moveTo>
                    <a:pt x="308" y="233"/>
                  </a:moveTo>
                  <a:cubicBezTo>
                    <a:pt x="309" y="230"/>
                    <a:pt x="310" y="228"/>
                    <a:pt x="310" y="225"/>
                  </a:cubicBezTo>
                  <a:cubicBezTo>
                    <a:pt x="317" y="222"/>
                    <a:pt x="325" y="219"/>
                    <a:pt x="332" y="215"/>
                  </a:cubicBezTo>
                  <a:cubicBezTo>
                    <a:pt x="331" y="216"/>
                    <a:pt x="331" y="218"/>
                    <a:pt x="331" y="219"/>
                  </a:cubicBezTo>
                  <a:cubicBezTo>
                    <a:pt x="330" y="220"/>
                    <a:pt x="330" y="221"/>
                    <a:pt x="329" y="222"/>
                  </a:cubicBezTo>
                  <a:cubicBezTo>
                    <a:pt x="322" y="226"/>
                    <a:pt x="315" y="229"/>
                    <a:pt x="308" y="233"/>
                  </a:cubicBezTo>
                  <a:moveTo>
                    <a:pt x="326" y="238"/>
                  </a:moveTo>
                  <a:cubicBezTo>
                    <a:pt x="327" y="234"/>
                    <a:pt x="329" y="230"/>
                    <a:pt x="330" y="226"/>
                  </a:cubicBezTo>
                  <a:cubicBezTo>
                    <a:pt x="335" y="223"/>
                    <a:pt x="340" y="221"/>
                    <a:pt x="345" y="218"/>
                  </a:cubicBezTo>
                  <a:cubicBezTo>
                    <a:pt x="343" y="224"/>
                    <a:pt x="341" y="230"/>
                    <a:pt x="340" y="236"/>
                  </a:cubicBezTo>
                  <a:cubicBezTo>
                    <a:pt x="334" y="239"/>
                    <a:pt x="329" y="242"/>
                    <a:pt x="323" y="245"/>
                  </a:cubicBezTo>
                  <a:cubicBezTo>
                    <a:pt x="324" y="242"/>
                    <a:pt x="325" y="240"/>
                    <a:pt x="326" y="238"/>
                  </a:cubicBezTo>
                  <a:moveTo>
                    <a:pt x="339" y="218"/>
                  </a:moveTo>
                  <a:cubicBezTo>
                    <a:pt x="336" y="219"/>
                    <a:pt x="334" y="220"/>
                    <a:pt x="332" y="221"/>
                  </a:cubicBezTo>
                  <a:cubicBezTo>
                    <a:pt x="332" y="219"/>
                    <a:pt x="333" y="217"/>
                    <a:pt x="334" y="214"/>
                  </a:cubicBezTo>
                  <a:cubicBezTo>
                    <a:pt x="339" y="212"/>
                    <a:pt x="345" y="209"/>
                    <a:pt x="350" y="207"/>
                  </a:cubicBezTo>
                  <a:cubicBezTo>
                    <a:pt x="349" y="209"/>
                    <a:pt x="348" y="211"/>
                    <a:pt x="347" y="213"/>
                  </a:cubicBezTo>
                  <a:cubicBezTo>
                    <a:pt x="347" y="213"/>
                    <a:pt x="347" y="213"/>
                    <a:pt x="347" y="213"/>
                  </a:cubicBezTo>
                  <a:cubicBezTo>
                    <a:pt x="344" y="215"/>
                    <a:pt x="342" y="216"/>
                    <a:pt x="339" y="218"/>
                  </a:cubicBezTo>
                  <a:moveTo>
                    <a:pt x="333" y="211"/>
                  </a:moveTo>
                  <a:cubicBezTo>
                    <a:pt x="326" y="214"/>
                    <a:pt x="319" y="217"/>
                    <a:pt x="312" y="220"/>
                  </a:cubicBezTo>
                  <a:cubicBezTo>
                    <a:pt x="312" y="220"/>
                    <a:pt x="312" y="219"/>
                    <a:pt x="312" y="219"/>
                  </a:cubicBezTo>
                  <a:cubicBezTo>
                    <a:pt x="313" y="218"/>
                    <a:pt x="314" y="218"/>
                    <a:pt x="316" y="217"/>
                  </a:cubicBezTo>
                  <a:cubicBezTo>
                    <a:pt x="322" y="215"/>
                    <a:pt x="328" y="213"/>
                    <a:pt x="334" y="210"/>
                  </a:cubicBezTo>
                  <a:cubicBezTo>
                    <a:pt x="333" y="210"/>
                    <a:pt x="333" y="211"/>
                    <a:pt x="333" y="211"/>
                  </a:cubicBezTo>
                  <a:moveTo>
                    <a:pt x="310" y="221"/>
                  </a:moveTo>
                  <a:cubicBezTo>
                    <a:pt x="308" y="222"/>
                    <a:pt x="307" y="222"/>
                    <a:pt x="306" y="223"/>
                  </a:cubicBezTo>
                  <a:cubicBezTo>
                    <a:pt x="307" y="222"/>
                    <a:pt x="308" y="221"/>
                    <a:pt x="310" y="220"/>
                  </a:cubicBezTo>
                  <a:cubicBezTo>
                    <a:pt x="310" y="221"/>
                    <a:pt x="310" y="221"/>
                    <a:pt x="310" y="221"/>
                  </a:cubicBezTo>
                  <a:moveTo>
                    <a:pt x="308" y="226"/>
                  </a:moveTo>
                  <a:cubicBezTo>
                    <a:pt x="308" y="227"/>
                    <a:pt x="308" y="229"/>
                    <a:pt x="307" y="230"/>
                  </a:cubicBezTo>
                  <a:cubicBezTo>
                    <a:pt x="307" y="231"/>
                    <a:pt x="306" y="233"/>
                    <a:pt x="306" y="234"/>
                  </a:cubicBezTo>
                  <a:cubicBezTo>
                    <a:pt x="303" y="236"/>
                    <a:pt x="299" y="237"/>
                    <a:pt x="295" y="239"/>
                  </a:cubicBezTo>
                  <a:cubicBezTo>
                    <a:pt x="296" y="237"/>
                    <a:pt x="297" y="236"/>
                    <a:pt x="298" y="234"/>
                  </a:cubicBezTo>
                  <a:cubicBezTo>
                    <a:pt x="299" y="233"/>
                    <a:pt x="299" y="231"/>
                    <a:pt x="300" y="230"/>
                  </a:cubicBezTo>
                  <a:cubicBezTo>
                    <a:pt x="303" y="229"/>
                    <a:pt x="306" y="227"/>
                    <a:pt x="308" y="226"/>
                  </a:cubicBezTo>
                  <a:moveTo>
                    <a:pt x="293" y="244"/>
                  </a:moveTo>
                  <a:cubicBezTo>
                    <a:pt x="297" y="242"/>
                    <a:pt x="301" y="240"/>
                    <a:pt x="304" y="239"/>
                  </a:cubicBezTo>
                  <a:cubicBezTo>
                    <a:pt x="302" y="244"/>
                    <a:pt x="300" y="250"/>
                    <a:pt x="299" y="255"/>
                  </a:cubicBezTo>
                  <a:cubicBezTo>
                    <a:pt x="298" y="256"/>
                    <a:pt x="298" y="257"/>
                    <a:pt x="298" y="257"/>
                  </a:cubicBezTo>
                  <a:cubicBezTo>
                    <a:pt x="293" y="259"/>
                    <a:pt x="288" y="261"/>
                    <a:pt x="283" y="264"/>
                  </a:cubicBezTo>
                  <a:cubicBezTo>
                    <a:pt x="286" y="257"/>
                    <a:pt x="290" y="251"/>
                    <a:pt x="293" y="244"/>
                  </a:cubicBezTo>
                  <a:moveTo>
                    <a:pt x="300" y="260"/>
                  </a:moveTo>
                  <a:cubicBezTo>
                    <a:pt x="306" y="257"/>
                    <a:pt x="312" y="254"/>
                    <a:pt x="318" y="251"/>
                  </a:cubicBezTo>
                  <a:cubicBezTo>
                    <a:pt x="317" y="255"/>
                    <a:pt x="315" y="259"/>
                    <a:pt x="314" y="263"/>
                  </a:cubicBezTo>
                  <a:cubicBezTo>
                    <a:pt x="308" y="266"/>
                    <a:pt x="302" y="270"/>
                    <a:pt x="296" y="273"/>
                  </a:cubicBezTo>
                  <a:cubicBezTo>
                    <a:pt x="297" y="268"/>
                    <a:pt x="299" y="264"/>
                    <a:pt x="300" y="260"/>
                  </a:cubicBezTo>
                  <a:moveTo>
                    <a:pt x="322" y="249"/>
                  </a:moveTo>
                  <a:cubicBezTo>
                    <a:pt x="327" y="246"/>
                    <a:pt x="333" y="243"/>
                    <a:pt x="338" y="240"/>
                  </a:cubicBezTo>
                  <a:cubicBezTo>
                    <a:pt x="338" y="241"/>
                    <a:pt x="338" y="242"/>
                    <a:pt x="338" y="243"/>
                  </a:cubicBezTo>
                  <a:cubicBezTo>
                    <a:pt x="337" y="246"/>
                    <a:pt x="336" y="249"/>
                    <a:pt x="335" y="252"/>
                  </a:cubicBezTo>
                  <a:cubicBezTo>
                    <a:pt x="329" y="255"/>
                    <a:pt x="323" y="258"/>
                    <a:pt x="318" y="261"/>
                  </a:cubicBezTo>
                  <a:cubicBezTo>
                    <a:pt x="319" y="257"/>
                    <a:pt x="320" y="253"/>
                    <a:pt x="322" y="249"/>
                  </a:cubicBezTo>
                  <a:moveTo>
                    <a:pt x="342" y="238"/>
                  </a:moveTo>
                  <a:cubicBezTo>
                    <a:pt x="348" y="235"/>
                    <a:pt x="354" y="231"/>
                    <a:pt x="361" y="228"/>
                  </a:cubicBezTo>
                  <a:cubicBezTo>
                    <a:pt x="359" y="232"/>
                    <a:pt x="357" y="236"/>
                    <a:pt x="356" y="241"/>
                  </a:cubicBezTo>
                  <a:cubicBezTo>
                    <a:pt x="350" y="244"/>
                    <a:pt x="344" y="247"/>
                    <a:pt x="338" y="250"/>
                  </a:cubicBezTo>
                  <a:cubicBezTo>
                    <a:pt x="339" y="246"/>
                    <a:pt x="341" y="242"/>
                    <a:pt x="342" y="238"/>
                  </a:cubicBezTo>
                  <a:moveTo>
                    <a:pt x="345" y="233"/>
                  </a:moveTo>
                  <a:cubicBezTo>
                    <a:pt x="344" y="233"/>
                    <a:pt x="343" y="234"/>
                    <a:pt x="343" y="234"/>
                  </a:cubicBezTo>
                  <a:cubicBezTo>
                    <a:pt x="344" y="228"/>
                    <a:pt x="346" y="222"/>
                    <a:pt x="349" y="216"/>
                  </a:cubicBezTo>
                  <a:cubicBezTo>
                    <a:pt x="356" y="213"/>
                    <a:pt x="363" y="209"/>
                    <a:pt x="369" y="206"/>
                  </a:cubicBezTo>
                  <a:cubicBezTo>
                    <a:pt x="367" y="210"/>
                    <a:pt x="366" y="214"/>
                    <a:pt x="364" y="218"/>
                  </a:cubicBezTo>
                  <a:cubicBezTo>
                    <a:pt x="363" y="220"/>
                    <a:pt x="363" y="222"/>
                    <a:pt x="362" y="223"/>
                  </a:cubicBezTo>
                  <a:cubicBezTo>
                    <a:pt x="356" y="226"/>
                    <a:pt x="350" y="230"/>
                    <a:pt x="345" y="233"/>
                  </a:cubicBezTo>
                  <a:moveTo>
                    <a:pt x="364" y="231"/>
                  </a:moveTo>
                  <a:cubicBezTo>
                    <a:pt x="363" y="232"/>
                    <a:pt x="362" y="234"/>
                    <a:pt x="361" y="236"/>
                  </a:cubicBezTo>
                  <a:cubicBezTo>
                    <a:pt x="362" y="232"/>
                    <a:pt x="363" y="229"/>
                    <a:pt x="364" y="226"/>
                  </a:cubicBezTo>
                  <a:cubicBezTo>
                    <a:pt x="370" y="223"/>
                    <a:pt x="375" y="220"/>
                    <a:pt x="381" y="217"/>
                  </a:cubicBezTo>
                  <a:cubicBezTo>
                    <a:pt x="381" y="217"/>
                    <a:pt x="381" y="217"/>
                    <a:pt x="381" y="217"/>
                  </a:cubicBezTo>
                  <a:cubicBezTo>
                    <a:pt x="379" y="221"/>
                    <a:pt x="376" y="226"/>
                    <a:pt x="374" y="231"/>
                  </a:cubicBezTo>
                  <a:cubicBezTo>
                    <a:pt x="370" y="233"/>
                    <a:pt x="365" y="236"/>
                    <a:pt x="361" y="238"/>
                  </a:cubicBezTo>
                  <a:cubicBezTo>
                    <a:pt x="362" y="236"/>
                    <a:pt x="363" y="233"/>
                    <a:pt x="364" y="231"/>
                  </a:cubicBezTo>
                  <a:cubicBezTo>
                    <a:pt x="364" y="231"/>
                    <a:pt x="364" y="231"/>
                    <a:pt x="364" y="231"/>
                  </a:cubicBezTo>
                  <a:moveTo>
                    <a:pt x="366" y="221"/>
                  </a:moveTo>
                  <a:cubicBezTo>
                    <a:pt x="367" y="219"/>
                    <a:pt x="367" y="217"/>
                    <a:pt x="368" y="216"/>
                  </a:cubicBezTo>
                  <a:cubicBezTo>
                    <a:pt x="369" y="212"/>
                    <a:pt x="371" y="208"/>
                    <a:pt x="372" y="204"/>
                  </a:cubicBezTo>
                  <a:cubicBezTo>
                    <a:pt x="378" y="201"/>
                    <a:pt x="384" y="198"/>
                    <a:pt x="390" y="194"/>
                  </a:cubicBezTo>
                  <a:cubicBezTo>
                    <a:pt x="387" y="200"/>
                    <a:pt x="385" y="206"/>
                    <a:pt x="383" y="212"/>
                  </a:cubicBezTo>
                  <a:cubicBezTo>
                    <a:pt x="377" y="215"/>
                    <a:pt x="371" y="218"/>
                    <a:pt x="366" y="221"/>
                  </a:cubicBezTo>
                  <a:moveTo>
                    <a:pt x="374" y="200"/>
                  </a:moveTo>
                  <a:cubicBezTo>
                    <a:pt x="374" y="198"/>
                    <a:pt x="375" y="196"/>
                    <a:pt x="376" y="195"/>
                  </a:cubicBezTo>
                  <a:cubicBezTo>
                    <a:pt x="379" y="193"/>
                    <a:pt x="383" y="191"/>
                    <a:pt x="386" y="189"/>
                  </a:cubicBezTo>
                  <a:cubicBezTo>
                    <a:pt x="389" y="188"/>
                    <a:pt x="391" y="187"/>
                    <a:pt x="393" y="186"/>
                  </a:cubicBezTo>
                  <a:cubicBezTo>
                    <a:pt x="392" y="188"/>
                    <a:pt x="392" y="189"/>
                    <a:pt x="391" y="190"/>
                  </a:cubicBezTo>
                  <a:cubicBezTo>
                    <a:pt x="386" y="193"/>
                    <a:pt x="380" y="197"/>
                    <a:pt x="374" y="200"/>
                  </a:cubicBezTo>
                  <a:moveTo>
                    <a:pt x="378" y="175"/>
                  </a:moveTo>
                  <a:cubicBezTo>
                    <a:pt x="373" y="177"/>
                    <a:pt x="367" y="180"/>
                    <a:pt x="361" y="182"/>
                  </a:cubicBezTo>
                  <a:cubicBezTo>
                    <a:pt x="361" y="181"/>
                    <a:pt x="361" y="180"/>
                    <a:pt x="361" y="179"/>
                  </a:cubicBezTo>
                  <a:cubicBezTo>
                    <a:pt x="367" y="176"/>
                    <a:pt x="373" y="173"/>
                    <a:pt x="379" y="171"/>
                  </a:cubicBezTo>
                  <a:cubicBezTo>
                    <a:pt x="379" y="172"/>
                    <a:pt x="379" y="174"/>
                    <a:pt x="378" y="175"/>
                  </a:cubicBezTo>
                  <a:moveTo>
                    <a:pt x="358" y="183"/>
                  </a:moveTo>
                  <a:cubicBezTo>
                    <a:pt x="351" y="186"/>
                    <a:pt x="344" y="189"/>
                    <a:pt x="337" y="191"/>
                  </a:cubicBezTo>
                  <a:cubicBezTo>
                    <a:pt x="342" y="189"/>
                    <a:pt x="347" y="186"/>
                    <a:pt x="352" y="184"/>
                  </a:cubicBezTo>
                  <a:cubicBezTo>
                    <a:pt x="354" y="183"/>
                    <a:pt x="356" y="182"/>
                    <a:pt x="359" y="180"/>
                  </a:cubicBezTo>
                  <a:cubicBezTo>
                    <a:pt x="358" y="181"/>
                    <a:pt x="358" y="182"/>
                    <a:pt x="358" y="183"/>
                  </a:cubicBezTo>
                  <a:moveTo>
                    <a:pt x="279" y="234"/>
                  </a:moveTo>
                  <a:cubicBezTo>
                    <a:pt x="282" y="232"/>
                    <a:pt x="285" y="231"/>
                    <a:pt x="289" y="230"/>
                  </a:cubicBezTo>
                  <a:cubicBezTo>
                    <a:pt x="289" y="230"/>
                    <a:pt x="289" y="231"/>
                    <a:pt x="289" y="231"/>
                  </a:cubicBezTo>
                  <a:cubicBezTo>
                    <a:pt x="284" y="233"/>
                    <a:pt x="279" y="236"/>
                    <a:pt x="275" y="238"/>
                  </a:cubicBezTo>
                  <a:cubicBezTo>
                    <a:pt x="276" y="236"/>
                    <a:pt x="277" y="235"/>
                    <a:pt x="279" y="234"/>
                  </a:cubicBezTo>
                  <a:moveTo>
                    <a:pt x="280" y="251"/>
                  </a:moveTo>
                  <a:cubicBezTo>
                    <a:pt x="277" y="253"/>
                    <a:pt x="273" y="254"/>
                    <a:pt x="270" y="255"/>
                  </a:cubicBezTo>
                  <a:cubicBezTo>
                    <a:pt x="273" y="253"/>
                    <a:pt x="277" y="251"/>
                    <a:pt x="281" y="249"/>
                  </a:cubicBezTo>
                  <a:cubicBezTo>
                    <a:pt x="281" y="250"/>
                    <a:pt x="280" y="251"/>
                    <a:pt x="280" y="251"/>
                  </a:cubicBezTo>
                  <a:moveTo>
                    <a:pt x="277" y="295"/>
                  </a:moveTo>
                  <a:cubicBezTo>
                    <a:pt x="274" y="296"/>
                    <a:pt x="270" y="297"/>
                    <a:pt x="267" y="298"/>
                  </a:cubicBezTo>
                  <a:cubicBezTo>
                    <a:pt x="267" y="297"/>
                    <a:pt x="267" y="297"/>
                    <a:pt x="267" y="296"/>
                  </a:cubicBezTo>
                  <a:cubicBezTo>
                    <a:pt x="268" y="293"/>
                    <a:pt x="269" y="291"/>
                    <a:pt x="270" y="288"/>
                  </a:cubicBezTo>
                  <a:cubicBezTo>
                    <a:pt x="277" y="285"/>
                    <a:pt x="284" y="282"/>
                    <a:pt x="291" y="278"/>
                  </a:cubicBezTo>
                  <a:cubicBezTo>
                    <a:pt x="290" y="282"/>
                    <a:pt x="289" y="286"/>
                    <a:pt x="288" y="290"/>
                  </a:cubicBezTo>
                  <a:cubicBezTo>
                    <a:pt x="284" y="292"/>
                    <a:pt x="280" y="293"/>
                    <a:pt x="277" y="295"/>
                  </a:cubicBezTo>
                  <a:moveTo>
                    <a:pt x="292" y="289"/>
                  </a:moveTo>
                  <a:cubicBezTo>
                    <a:pt x="293" y="285"/>
                    <a:pt x="294" y="280"/>
                    <a:pt x="295" y="276"/>
                  </a:cubicBezTo>
                  <a:cubicBezTo>
                    <a:pt x="301" y="273"/>
                    <a:pt x="307" y="270"/>
                    <a:pt x="312" y="267"/>
                  </a:cubicBezTo>
                  <a:cubicBezTo>
                    <a:pt x="311" y="272"/>
                    <a:pt x="309" y="278"/>
                    <a:pt x="307" y="283"/>
                  </a:cubicBezTo>
                  <a:cubicBezTo>
                    <a:pt x="302" y="285"/>
                    <a:pt x="297" y="287"/>
                    <a:pt x="292" y="289"/>
                  </a:cubicBezTo>
                  <a:moveTo>
                    <a:pt x="316" y="265"/>
                  </a:moveTo>
                  <a:cubicBezTo>
                    <a:pt x="322" y="262"/>
                    <a:pt x="327" y="259"/>
                    <a:pt x="333" y="256"/>
                  </a:cubicBezTo>
                  <a:cubicBezTo>
                    <a:pt x="330" y="262"/>
                    <a:pt x="328" y="267"/>
                    <a:pt x="326" y="272"/>
                  </a:cubicBezTo>
                  <a:cubicBezTo>
                    <a:pt x="325" y="273"/>
                    <a:pt x="324" y="273"/>
                    <a:pt x="323" y="274"/>
                  </a:cubicBezTo>
                  <a:cubicBezTo>
                    <a:pt x="320" y="276"/>
                    <a:pt x="316" y="279"/>
                    <a:pt x="312" y="281"/>
                  </a:cubicBezTo>
                  <a:cubicBezTo>
                    <a:pt x="312" y="281"/>
                    <a:pt x="311" y="281"/>
                    <a:pt x="311" y="281"/>
                  </a:cubicBezTo>
                  <a:cubicBezTo>
                    <a:pt x="313" y="276"/>
                    <a:pt x="315" y="271"/>
                    <a:pt x="316" y="265"/>
                  </a:cubicBezTo>
                  <a:moveTo>
                    <a:pt x="331" y="270"/>
                  </a:moveTo>
                  <a:cubicBezTo>
                    <a:pt x="331" y="269"/>
                    <a:pt x="331" y="268"/>
                    <a:pt x="332" y="267"/>
                  </a:cubicBezTo>
                  <a:cubicBezTo>
                    <a:pt x="333" y="262"/>
                    <a:pt x="335" y="258"/>
                    <a:pt x="336" y="254"/>
                  </a:cubicBezTo>
                  <a:cubicBezTo>
                    <a:pt x="342" y="251"/>
                    <a:pt x="348" y="248"/>
                    <a:pt x="354" y="244"/>
                  </a:cubicBezTo>
                  <a:cubicBezTo>
                    <a:pt x="353" y="249"/>
                    <a:pt x="351" y="253"/>
                    <a:pt x="350" y="258"/>
                  </a:cubicBezTo>
                  <a:cubicBezTo>
                    <a:pt x="343" y="262"/>
                    <a:pt x="337" y="266"/>
                    <a:pt x="331" y="270"/>
                  </a:cubicBezTo>
                  <a:moveTo>
                    <a:pt x="355" y="251"/>
                  </a:moveTo>
                  <a:cubicBezTo>
                    <a:pt x="356" y="250"/>
                    <a:pt x="357" y="248"/>
                    <a:pt x="358" y="246"/>
                  </a:cubicBezTo>
                  <a:cubicBezTo>
                    <a:pt x="358" y="245"/>
                    <a:pt x="359" y="243"/>
                    <a:pt x="359" y="242"/>
                  </a:cubicBezTo>
                  <a:cubicBezTo>
                    <a:pt x="364" y="239"/>
                    <a:pt x="368" y="237"/>
                    <a:pt x="372" y="235"/>
                  </a:cubicBezTo>
                  <a:cubicBezTo>
                    <a:pt x="370" y="239"/>
                    <a:pt x="368" y="244"/>
                    <a:pt x="366" y="249"/>
                  </a:cubicBezTo>
                  <a:cubicBezTo>
                    <a:pt x="362" y="251"/>
                    <a:pt x="358" y="253"/>
                    <a:pt x="354" y="255"/>
                  </a:cubicBezTo>
                  <a:cubicBezTo>
                    <a:pt x="354" y="254"/>
                    <a:pt x="355" y="253"/>
                    <a:pt x="355" y="251"/>
                  </a:cubicBezTo>
                  <a:moveTo>
                    <a:pt x="379" y="229"/>
                  </a:moveTo>
                  <a:cubicBezTo>
                    <a:pt x="381" y="224"/>
                    <a:pt x="383" y="219"/>
                    <a:pt x="384" y="215"/>
                  </a:cubicBezTo>
                  <a:cubicBezTo>
                    <a:pt x="390" y="211"/>
                    <a:pt x="396" y="208"/>
                    <a:pt x="402" y="205"/>
                  </a:cubicBezTo>
                  <a:cubicBezTo>
                    <a:pt x="400" y="210"/>
                    <a:pt x="397" y="214"/>
                    <a:pt x="395" y="218"/>
                  </a:cubicBezTo>
                  <a:cubicBezTo>
                    <a:pt x="395" y="219"/>
                    <a:pt x="394" y="219"/>
                    <a:pt x="394" y="220"/>
                  </a:cubicBezTo>
                  <a:cubicBezTo>
                    <a:pt x="389" y="223"/>
                    <a:pt x="384" y="226"/>
                    <a:pt x="379" y="229"/>
                  </a:cubicBezTo>
                  <a:moveTo>
                    <a:pt x="404" y="200"/>
                  </a:moveTo>
                  <a:cubicBezTo>
                    <a:pt x="398" y="203"/>
                    <a:pt x="392" y="207"/>
                    <a:pt x="386" y="210"/>
                  </a:cubicBezTo>
                  <a:cubicBezTo>
                    <a:pt x="388" y="204"/>
                    <a:pt x="391" y="198"/>
                    <a:pt x="393" y="192"/>
                  </a:cubicBezTo>
                  <a:cubicBezTo>
                    <a:pt x="400" y="189"/>
                    <a:pt x="406" y="185"/>
                    <a:pt x="413" y="181"/>
                  </a:cubicBezTo>
                  <a:cubicBezTo>
                    <a:pt x="411" y="185"/>
                    <a:pt x="410" y="189"/>
                    <a:pt x="408" y="193"/>
                  </a:cubicBezTo>
                  <a:cubicBezTo>
                    <a:pt x="407" y="196"/>
                    <a:pt x="405" y="198"/>
                    <a:pt x="404" y="200"/>
                  </a:cubicBezTo>
                  <a:moveTo>
                    <a:pt x="395" y="189"/>
                  </a:moveTo>
                  <a:cubicBezTo>
                    <a:pt x="395" y="187"/>
                    <a:pt x="395" y="186"/>
                    <a:pt x="396" y="185"/>
                  </a:cubicBezTo>
                  <a:cubicBezTo>
                    <a:pt x="401" y="183"/>
                    <a:pt x="406" y="181"/>
                    <a:pt x="412" y="179"/>
                  </a:cubicBezTo>
                  <a:cubicBezTo>
                    <a:pt x="406" y="182"/>
                    <a:pt x="400" y="185"/>
                    <a:pt x="395" y="189"/>
                  </a:cubicBezTo>
                  <a:moveTo>
                    <a:pt x="404" y="156"/>
                  </a:moveTo>
                  <a:cubicBezTo>
                    <a:pt x="404" y="156"/>
                    <a:pt x="403" y="156"/>
                    <a:pt x="403" y="156"/>
                  </a:cubicBezTo>
                  <a:cubicBezTo>
                    <a:pt x="400" y="158"/>
                    <a:pt x="397" y="159"/>
                    <a:pt x="394" y="161"/>
                  </a:cubicBezTo>
                  <a:cubicBezTo>
                    <a:pt x="383" y="166"/>
                    <a:pt x="372" y="170"/>
                    <a:pt x="361" y="175"/>
                  </a:cubicBezTo>
                  <a:cubicBezTo>
                    <a:pt x="361" y="175"/>
                    <a:pt x="361" y="175"/>
                    <a:pt x="361" y="175"/>
                  </a:cubicBezTo>
                  <a:cubicBezTo>
                    <a:pt x="361" y="173"/>
                    <a:pt x="359" y="173"/>
                    <a:pt x="359" y="175"/>
                  </a:cubicBezTo>
                  <a:cubicBezTo>
                    <a:pt x="359" y="176"/>
                    <a:pt x="359" y="176"/>
                    <a:pt x="359" y="177"/>
                  </a:cubicBezTo>
                  <a:cubicBezTo>
                    <a:pt x="356" y="178"/>
                    <a:pt x="353" y="179"/>
                    <a:pt x="350" y="181"/>
                  </a:cubicBezTo>
                  <a:cubicBezTo>
                    <a:pt x="337" y="187"/>
                    <a:pt x="325" y="193"/>
                    <a:pt x="312" y="199"/>
                  </a:cubicBezTo>
                  <a:cubicBezTo>
                    <a:pt x="310" y="198"/>
                    <a:pt x="307" y="196"/>
                    <a:pt x="305" y="194"/>
                  </a:cubicBezTo>
                  <a:cubicBezTo>
                    <a:pt x="312" y="191"/>
                    <a:pt x="319" y="187"/>
                    <a:pt x="326" y="183"/>
                  </a:cubicBezTo>
                  <a:cubicBezTo>
                    <a:pt x="339" y="176"/>
                    <a:pt x="353" y="169"/>
                    <a:pt x="367" y="162"/>
                  </a:cubicBezTo>
                  <a:cubicBezTo>
                    <a:pt x="381" y="156"/>
                    <a:pt x="393" y="147"/>
                    <a:pt x="406" y="142"/>
                  </a:cubicBezTo>
                  <a:cubicBezTo>
                    <a:pt x="416" y="138"/>
                    <a:pt x="425" y="132"/>
                    <a:pt x="434" y="127"/>
                  </a:cubicBezTo>
                  <a:cubicBezTo>
                    <a:pt x="436" y="130"/>
                    <a:pt x="437" y="132"/>
                    <a:pt x="439" y="134"/>
                  </a:cubicBezTo>
                  <a:cubicBezTo>
                    <a:pt x="440" y="136"/>
                    <a:pt x="441" y="137"/>
                    <a:pt x="441" y="138"/>
                  </a:cubicBezTo>
                  <a:cubicBezTo>
                    <a:pt x="429" y="144"/>
                    <a:pt x="417" y="150"/>
                    <a:pt x="404" y="156"/>
                  </a:cubicBezTo>
                  <a:moveTo>
                    <a:pt x="434" y="126"/>
                  </a:moveTo>
                  <a:cubicBezTo>
                    <a:pt x="412" y="134"/>
                    <a:pt x="392" y="147"/>
                    <a:pt x="371" y="157"/>
                  </a:cubicBezTo>
                  <a:cubicBezTo>
                    <a:pt x="357" y="164"/>
                    <a:pt x="344" y="170"/>
                    <a:pt x="331" y="177"/>
                  </a:cubicBezTo>
                  <a:cubicBezTo>
                    <a:pt x="322" y="182"/>
                    <a:pt x="313" y="188"/>
                    <a:pt x="303" y="192"/>
                  </a:cubicBezTo>
                  <a:cubicBezTo>
                    <a:pt x="302" y="190"/>
                    <a:pt x="301" y="189"/>
                    <a:pt x="299" y="187"/>
                  </a:cubicBezTo>
                  <a:cubicBezTo>
                    <a:pt x="311" y="181"/>
                    <a:pt x="323" y="175"/>
                    <a:pt x="334" y="169"/>
                  </a:cubicBezTo>
                  <a:cubicBezTo>
                    <a:pt x="366" y="153"/>
                    <a:pt x="398" y="137"/>
                    <a:pt x="430" y="120"/>
                  </a:cubicBezTo>
                  <a:cubicBezTo>
                    <a:pt x="431" y="122"/>
                    <a:pt x="432" y="124"/>
                    <a:pt x="434" y="126"/>
                  </a:cubicBezTo>
                  <a:moveTo>
                    <a:pt x="402" y="120"/>
                  </a:moveTo>
                  <a:cubicBezTo>
                    <a:pt x="387" y="127"/>
                    <a:pt x="372" y="135"/>
                    <a:pt x="357" y="142"/>
                  </a:cubicBezTo>
                  <a:cubicBezTo>
                    <a:pt x="342" y="150"/>
                    <a:pt x="325" y="156"/>
                    <a:pt x="309" y="163"/>
                  </a:cubicBezTo>
                  <a:cubicBezTo>
                    <a:pt x="303" y="165"/>
                    <a:pt x="298" y="168"/>
                    <a:pt x="292" y="171"/>
                  </a:cubicBezTo>
                  <a:cubicBezTo>
                    <a:pt x="290" y="166"/>
                    <a:pt x="289" y="162"/>
                    <a:pt x="287" y="159"/>
                  </a:cubicBezTo>
                  <a:cubicBezTo>
                    <a:pt x="294" y="156"/>
                    <a:pt x="301" y="153"/>
                    <a:pt x="308" y="150"/>
                  </a:cubicBezTo>
                  <a:cubicBezTo>
                    <a:pt x="323" y="143"/>
                    <a:pt x="338" y="135"/>
                    <a:pt x="352" y="127"/>
                  </a:cubicBezTo>
                  <a:cubicBezTo>
                    <a:pt x="366" y="120"/>
                    <a:pt x="380" y="114"/>
                    <a:pt x="393" y="107"/>
                  </a:cubicBezTo>
                  <a:cubicBezTo>
                    <a:pt x="400" y="103"/>
                    <a:pt x="407" y="100"/>
                    <a:pt x="414" y="95"/>
                  </a:cubicBezTo>
                  <a:cubicBezTo>
                    <a:pt x="416" y="99"/>
                    <a:pt x="419" y="104"/>
                    <a:pt x="422" y="108"/>
                  </a:cubicBezTo>
                  <a:cubicBezTo>
                    <a:pt x="415" y="112"/>
                    <a:pt x="408" y="116"/>
                    <a:pt x="402" y="120"/>
                  </a:cubicBezTo>
                  <a:moveTo>
                    <a:pt x="412" y="93"/>
                  </a:moveTo>
                  <a:cubicBezTo>
                    <a:pt x="403" y="100"/>
                    <a:pt x="392" y="105"/>
                    <a:pt x="382" y="109"/>
                  </a:cubicBezTo>
                  <a:cubicBezTo>
                    <a:pt x="369" y="116"/>
                    <a:pt x="356" y="121"/>
                    <a:pt x="343" y="128"/>
                  </a:cubicBezTo>
                  <a:cubicBezTo>
                    <a:pt x="330" y="136"/>
                    <a:pt x="316" y="142"/>
                    <a:pt x="303" y="148"/>
                  </a:cubicBezTo>
                  <a:cubicBezTo>
                    <a:pt x="297" y="151"/>
                    <a:pt x="291" y="153"/>
                    <a:pt x="285" y="156"/>
                  </a:cubicBezTo>
                  <a:cubicBezTo>
                    <a:pt x="284" y="154"/>
                    <a:pt x="283" y="152"/>
                    <a:pt x="282" y="150"/>
                  </a:cubicBezTo>
                  <a:cubicBezTo>
                    <a:pt x="291" y="145"/>
                    <a:pt x="299" y="139"/>
                    <a:pt x="309" y="135"/>
                  </a:cubicBezTo>
                  <a:cubicBezTo>
                    <a:pt x="321" y="129"/>
                    <a:pt x="334" y="124"/>
                    <a:pt x="346" y="117"/>
                  </a:cubicBezTo>
                  <a:cubicBezTo>
                    <a:pt x="359" y="110"/>
                    <a:pt x="372" y="101"/>
                    <a:pt x="385" y="93"/>
                  </a:cubicBezTo>
                  <a:cubicBezTo>
                    <a:pt x="391" y="89"/>
                    <a:pt x="399" y="86"/>
                    <a:pt x="405" y="82"/>
                  </a:cubicBezTo>
                  <a:cubicBezTo>
                    <a:pt x="408" y="86"/>
                    <a:pt x="410" y="89"/>
                    <a:pt x="412" y="93"/>
                  </a:cubicBezTo>
                  <a:moveTo>
                    <a:pt x="380" y="92"/>
                  </a:moveTo>
                  <a:cubicBezTo>
                    <a:pt x="367" y="100"/>
                    <a:pt x="354" y="108"/>
                    <a:pt x="341" y="115"/>
                  </a:cubicBezTo>
                  <a:cubicBezTo>
                    <a:pt x="321" y="126"/>
                    <a:pt x="298" y="133"/>
                    <a:pt x="279" y="146"/>
                  </a:cubicBezTo>
                  <a:cubicBezTo>
                    <a:pt x="278" y="144"/>
                    <a:pt x="276" y="141"/>
                    <a:pt x="275" y="139"/>
                  </a:cubicBezTo>
                  <a:cubicBezTo>
                    <a:pt x="278" y="138"/>
                    <a:pt x="281" y="136"/>
                    <a:pt x="285" y="135"/>
                  </a:cubicBezTo>
                  <a:cubicBezTo>
                    <a:pt x="295" y="130"/>
                    <a:pt x="305" y="122"/>
                    <a:pt x="316" y="116"/>
                  </a:cubicBezTo>
                  <a:cubicBezTo>
                    <a:pt x="327" y="110"/>
                    <a:pt x="338" y="102"/>
                    <a:pt x="349" y="96"/>
                  </a:cubicBezTo>
                  <a:cubicBezTo>
                    <a:pt x="360" y="89"/>
                    <a:pt x="371" y="82"/>
                    <a:pt x="383" y="76"/>
                  </a:cubicBezTo>
                  <a:cubicBezTo>
                    <a:pt x="384" y="75"/>
                    <a:pt x="383" y="74"/>
                    <a:pt x="381" y="74"/>
                  </a:cubicBezTo>
                  <a:cubicBezTo>
                    <a:pt x="371" y="80"/>
                    <a:pt x="361" y="85"/>
                    <a:pt x="350" y="91"/>
                  </a:cubicBezTo>
                  <a:cubicBezTo>
                    <a:pt x="340" y="98"/>
                    <a:pt x="329" y="105"/>
                    <a:pt x="319" y="111"/>
                  </a:cubicBezTo>
                  <a:cubicBezTo>
                    <a:pt x="309" y="117"/>
                    <a:pt x="300" y="122"/>
                    <a:pt x="290" y="128"/>
                  </a:cubicBezTo>
                  <a:cubicBezTo>
                    <a:pt x="285" y="131"/>
                    <a:pt x="280" y="133"/>
                    <a:pt x="275" y="136"/>
                  </a:cubicBezTo>
                  <a:cubicBezTo>
                    <a:pt x="274" y="136"/>
                    <a:pt x="274" y="137"/>
                    <a:pt x="273" y="137"/>
                  </a:cubicBezTo>
                  <a:cubicBezTo>
                    <a:pt x="271" y="134"/>
                    <a:pt x="268" y="130"/>
                    <a:pt x="266" y="127"/>
                  </a:cubicBezTo>
                  <a:cubicBezTo>
                    <a:pt x="274" y="123"/>
                    <a:pt x="282" y="119"/>
                    <a:pt x="289" y="115"/>
                  </a:cubicBezTo>
                  <a:cubicBezTo>
                    <a:pt x="297" y="111"/>
                    <a:pt x="302" y="106"/>
                    <a:pt x="310" y="102"/>
                  </a:cubicBezTo>
                  <a:cubicBezTo>
                    <a:pt x="317" y="100"/>
                    <a:pt x="323" y="96"/>
                    <a:pt x="330" y="93"/>
                  </a:cubicBezTo>
                  <a:cubicBezTo>
                    <a:pt x="345" y="85"/>
                    <a:pt x="362" y="78"/>
                    <a:pt x="377" y="69"/>
                  </a:cubicBezTo>
                  <a:cubicBezTo>
                    <a:pt x="382" y="67"/>
                    <a:pt x="387" y="63"/>
                    <a:pt x="392" y="60"/>
                  </a:cubicBezTo>
                  <a:cubicBezTo>
                    <a:pt x="396" y="67"/>
                    <a:pt x="400" y="73"/>
                    <a:pt x="404" y="79"/>
                  </a:cubicBezTo>
                  <a:cubicBezTo>
                    <a:pt x="396" y="84"/>
                    <a:pt x="388" y="88"/>
                    <a:pt x="380" y="92"/>
                  </a:cubicBezTo>
                  <a:moveTo>
                    <a:pt x="382" y="62"/>
                  </a:moveTo>
                  <a:cubicBezTo>
                    <a:pt x="376" y="66"/>
                    <a:pt x="370" y="69"/>
                    <a:pt x="364" y="72"/>
                  </a:cubicBezTo>
                  <a:cubicBezTo>
                    <a:pt x="350" y="79"/>
                    <a:pt x="336" y="87"/>
                    <a:pt x="321" y="94"/>
                  </a:cubicBezTo>
                  <a:cubicBezTo>
                    <a:pt x="315" y="97"/>
                    <a:pt x="309" y="99"/>
                    <a:pt x="303" y="102"/>
                  </a:cubicBezTo>
                  <a:cubicBezTo>
                    <a:pt x="298" y="105"/>
                    <a:pt x="293" y="109"/>
                    <a:pt x="288" y="112"/>
                  </a:cubicBezTo>
                  <a:cubicBezTo>
                    <a:pt x="281" y="117"/>
                    <a:pt x="273" y="122"/>
                    <a:pt x="265" y="126"/>
                  </a:cubicBezTo>
                  <a:cubicBezTo>
                    <a:pt x="262" y="122"/>
                    <a:pt x="259" y="119"/>
                    <a:pt x="256" y="115"/>
                  </a:cubicBezTo>
                  <a:cubicBezTo>
                    <a:pt x="259" y="113"/>
                    <a:pt x="263" y="111"/>
                    <a:pt x="266" y="109"/>
                  </a:cubicBezTo>
                  <a:cubicBezTo>
                    <a:pt x="272" y="105"/>
                    <a:pt x="278" y="102"/>
                    <a:pt x="284" y="99"/>
                  </a:cubicBezTo>
                  <a:cubicBezTo>
                    <a:pt x="299" y="92"/>
                    <a:pt x="312" y="83"/>
                    <a:pt x="326" y="76"/>
                  </a:cubicBezTo>
                  <a:cubicBezTo>
                    <a:pt x="341" y="70"/>
                    <a:pt x="356" y="64"/>
                    <a:pt x="370" y="56"/>
                  </a:cubicBezTo>
                  <a:cubicBezTo>
                    <a:pt x="375" y="54"/>
                    <a:pt x="379" y="51"/>
                    <a:pt x="384" y="49"/>
                  </a:cubicBezTo>
                  <a:cubicBezTo>
                    <a:pt x="386" y="52"/>
                    <a:pt x="388" y="55"/>
                    <a:pt x="390" y="59"/>
                  </a:cubicBezTo>
                  <a:cubicBezTo>
                    <a:pt x="387" y="60"/>
                    <a:pt x="384" y="61"/>
                    <a:pt x="382" y="62"/>
                  </a:cubicBezTo>
                  <a:moveTo>
                    <a:pt x="382" y="46"/>
                  </a:moveTo>
                  <a:cubicBezTo>
                    <a:pt x="377" y="48"/>
                    <a:pt x="373" y="51"/>
                    <a:pt x="368" y="53"/>
                  </a:cubicBezTo>
                  <a:cubicBezTo>
                    <a:pt x="355" y="60"/>
                    <a:pt x="340" y="66"/>
                    <a:pt x="326" y="73"/>
                  </a:cubicBezTo>
                  <a:cubicBezTo>
                    <a:pt x="313" y="79"/>
                    <a:pt x="302" y="87"/>
                    <a:pt x="289" y="93"/>
                  </a:cubicBezTo>
                  <a:cubicBezTo>
                    <a:pt x="283" y="97"/>
                    <a:pt x="276" y="100"/>
                    <a:pt x="270" y="103"/>
                  </a:cubicBezTo>
                  <a:cubicBezTo>
                    <a:pt x="266" y="106"/>
                    <a:pt x="260" y="111"/>
                    <a:pt x="255" y="114"/>
                  </a:cubicBezTo>
                  <a:cubicBezTo>
                    <a:pt x="255" y="114"/>
                    <a:pt x="254" y="113"/>
                    <a:pt x="254" y="113"/>
                  </a:cubicBezTo>
                  <a:cubicBezTo>
                    <a:pt x="252" y="110"/>
                    <a:pt x="250" y="108"/>
                    <a:pt x="247" y="106"/>
                  </a:cubicBezTo>
                  <a:cubicBezTo>
                    <a:pt x="250" y="105"/>
                    <a:pt x="252" y="103"/>
                    <a:pt x="254" y="101"/>
                  </a:cubicBezTo>
                  <a:cubicBezTo>
                    <a:pt x="261" y="96"/>
                    <a:pt x="270" y="93"/>
                    <a:pt x="277" y="88"/>
                  </a:cubicBezTo>
                  <a:cubicBezTo>
                    <a:pt x="285" y="84"/>
                    <a:pt x="293" y="79"/>
                    <a:pt x="301" y="76"/>
                  </a:cubicBezTo>
                  <a:cubicBezTo>
                    <a:pt x="318" y="69"/>
                    <a:pt x="335" y="62"/>
                    <a:pt x="351" y="55"/>
                  </a:cubicBezTo>
                  <a:cubicBezTo>
                    <a:pt x="359" y="52"/>
                    <a:pt x="375" y="49"/>
                    <a:pt x="380" y="42"/>
                  </a:cubicBezTo>
                  <a:cubicBezTo>
                    <a:pt x="380" y="43"/>
                    <a:pt x="381" y="44"/>
                    <a:pt x="382" y="46"/>
                  </a:cubicBezTo>
                  <a:moveTo>
                    <a:pt x="262" y="50"/>
                  </a:moveTo>
                  <a:cubicBezTo>
                    <a:pt x="267" y="49"/>
                    <a:pt x="273" y="48"/>
                    <a:pt x="277" y="45"/>
                  </a:cubicBezTo>
                  <a:cubicBezTo>
                    <a:pt x="297" y="31"/>
                    <a:pt x="322" y="25"/>
                    <a:pt x="345" y="17"/>
                  </a:cubicBezTo>
                  <a:cubicBezTo>
                    <a:pt x="348" y="16"/>
                    <a:pt x="351" y="15"/>
                    <a:pt x="353" y="15"/>
                  </a:cubicBezTo>
                  <a:cubicBezTo>
                    <a:pt x="343" y="19"/>
                    <a:pt x="333" y="23"/>
                    <a:pt x="324" y="27"/>
                  </a:cubicBezTo>
                  <a:cubicBezTo>
                    <a:pt x="311" y="33"/>
                    <a:pt x="299" y="40"/>
                    <a:pt x="287" y="47"/>
                  </a:cubicBezTo>
                  <a:cubicBezTo>
                    <a:pt x="265" y="59"/>
                    <a:pt x="242" y="67"/>
                    <a:pt x="220" y="78"/>
                  </a:cubicBezTo>
                  <a:cubicBezTo>
                    <a:pt x="219" y="79"/>
                    <a:pt x="219" y="80"/>
                    <a:pt x="220" y="80"/>
                  </a:cubicBezTo>
                  <a:cubicBezTo>
                    <a:pt x="244" y="69"/>
                    <a:pt x="268" y="61"/>
                    <a:pt x="290" y="48"/>
                  </a:cubicBezTo>
                  <a:cubicBezTo>
                    <a:pt x="302" y="42"/>
                    <a:pt x="315" y="35"/>
                    <a:pt x="327" y="29"/>
                  </a:cubicBezTo>
                  <a:cubicBezTo>
                    <a:pt x="337" y="24"/>
                    <a:pt x="349" y="21"/>
                    <a:pt x="358" y="14"/>
                  </a:cubicBezTo>
                  <a:cubicBezTo>
                    <a:pt x="362" y="15"/>
                    <a:pt x="364" y="18"/>
                    <a:pt x="368" y="24"/>
                  </a:cubicBezTo>
                  <a:cubicBezTo>
                    <a:pt x="372" y="29"/>
                    <a:pt x="375" y="34"/>
                    <a:pt x="378" y="39"/>
                  </a:cubicBezTo>
                  <a:cubicBezTo>
                    <a:pt x="377" y="39"/>
                    <a:pt x="377" y="39"/>
                    <a:pt x="377" y="39"/>
                  </a:cubicBezTo>
                  <a:cubicBezTo>
                    <a:pt x="380" y="43"/>
                    <a:pt x="344" y="55"/>
                    <a:pt x="340" y="57"/>
                  </a:cubicBezTo>
                  <a:cubicBezTo>
                    <a:pt x="326" y="63"/>
                    <a:pt x="311" y="68"/>
                    <a:pt x="297" y="75"/>
                  </a:cubicBezTo>
                  <a:cubicBezTo>
                    <a:pt x="290" y="78"/>
                    <a:pt x="283" y="81"/>
                    <a:pt x="277" y="85"/>
                  </a:cubicBezTo>
                  <a:cubicBezTo>
                    <a:pt x="271" y="89"/>
                    <a:pt x="264" y="92"/>
                    <a:pt x="257" y="96"/>
                  </a:cubicBezTo>
                  <a:cubicBezTo>
                    <a:pt x="253" y="98"/>
                    <a:pt x="250" y="102"/>
                    <a:pt x="246" y="105"/>
                  </a:cubicBezTo>
                  <a:cubicBezTo>
                    <a:pt x="242" y="102"/>
                    <a:pt x="239" y="99"/>
                    <a:pt x="236" y="97"/>
                  </a:cubicBezTo>
                  <a:cubicBezTo>
                    <a:pt x="240" y="94"/>
                    <a:pt x="244" y="91"/>
                    <a:pt x="249" y="89"/>
                  </a:cubicBezTo>
                  <a:cubicBezTo>
                    <a:pt x="254" y="86"/>
                    <a:pt x="258" y="83"/>
                    <a:pt x="263" y="80"/>
                  </a:cubicBezTo>
                  <a:cubicBezTo>
                    <a:pt x="268" y="76"/>
                    <a:pt x="274" y="73"/>
                    <a:pt x="280" y="71"/>
                  </a:cubicBezTo>
                  <a:cubicBezTo>
                    <a:pt x="292" y="66"/>
                    <a:pt x="304" y="60"/>
                    <a:pt x="315" y="54"/>
                  </a:cubicBezTo>
                  <a:cubicBezTo>
                    <a:pt x="321" y="50"/>
                    <a:pt x="327" y="47"/>
                    <a:pt x="334" y="45"/>
                  </a:cubicBezTo>
                  <a:cubicBezTo>
                    <a:pt x="340" y="44"/>
                    <a:pt x="345" y="43"/>
                    <a:pt x="350" y="40"/>
                  </a:cubicBezTo>
                  <a:cubicBezTo>
                    <a:pt x="351" y="39"/>
                    <a:pt x="350" y="38"/>
                    <a:pt x="349" y="38"/>
                  </a:cubicBezTo>
                  <a:cubicBezTo>
                    <a:pt x="349" y="38"/>
                    <a:pt x="348" y="38"/>
                    <a:pt x="348" y="38"/>
                  </a:cubicBezTo>
                  <a:cubicBezTo>
                    <a:pt x="347" y="39"/>
                    <a:pt x="347" y="40"/>
                    <a:pt x="348" y="40"/>
                  </a:cubicBezTo>
                  <a:cubicBezTo>
                    <a:pt x="339" y="39"/>
                    <a:pt x="327" y="44"/>
                    <a:pt x="319" y="49"/>
                  </a:cubicBezTo>
                  <a:cubicBezTo>
                    <a:pt x="308" y="55"/>
                    <a:pt x="297" y="60"/>
                    <a:pt x="285" y="66"/>
                  </a:cubicBezTo>
                  <a:cubicBezTo>
                    <a:pt x="275" y="71"/>
                    <a:pt x="265" y="76"/>
                    <a:pt x="255" y="83"/>
                  </a:cubicBezTo>
                  <a:cubicBezTo>
                    <a:pt x="250" y="86"/>
                    <a:pt x="245" y="88"/>
                    <a:pt x="241" y="91"/>
                  </a:cubicBezTo>
                  <a:cubicBezTo>
                    <a:pt x="239" y="92"/>
                    <a:pt x="237" y="94"/>
                    <a:pt x="234" y="96"/>
                  </a:cubicBezTo>
                  <a:cubicBezTo>
                    <a:pt x="233" y="95"/>
                    <a:pt x="231" y="93"/>
                    <a:pt x="229" y="92"/>
                  </a:cubicBezTo>
                  <a:cubicBezTo>
                    <a:pt x="224" y="88"/>
                    <a:pt x="219" y="85"/>
                    <a:pt x="212" y="81"/>
                  </a:cubicBezTo>
                  <a:cubicBezTo>
                    <a:pt x="228" y="68"/>
                    <a:pt x="244" y="57"/>
                    <a:pt x="262" y="50"/>
                  </a:cubicBezTo>
                  <a:moveTo>
                    <a:pt x="114" y="119"/>
                  </a:moveTo>
                  <a:cubicBezTo>
                    <a:pt x="144" y="107"/>
                    <a:pt x="175" y="96"/>
                    <a:pt x="205" y="85"/>
                  </a:cubicBezTo>
                  <a:cubicBezTo>
                    <a:pt x="215" y="93"/>
                    <a:pt x="225" y="102"/>
                    <a:pt x="234" y="112"/>
                  </a:cubicBezTo>
                  <a:cubicBezTo>
                    <a:pt x="229" y="115"/>
                    <a:pt x="224" y="119"/>
                    <a:pt x="218" y="121"/>
                  </a:cubicBezTo>
                  <a:cubicBezTo>
                    <a:pt x="217" y="121"/>
                    <a:pt x="218" y="122"/>
                    <a:pt x="218" y="121"/>
                  </a:cubicBezTo>
                  <a:cubicBezTo>
                    <a:pt x="225" y="120"/>
                    <a:pt x="230" y="116"/>
                    <a:pt x="235" y="113"/>
                  </a:cubicBezTo>
                  <a:cubicBezTo>
                    <a:pt x="241" y="119"/>
                    <a:pt x="247" y="126"/>
                    <a:pt x="252" y="133"/>
                  </a:cubicBezTo>
                  <a:cubicBezTo>
                    <a:pt x="251" y="133"/>
                    <a:pt x="249" y="134"/>
                    <a:pt x="248" y="135"/>
                  </a:cubicBezTo>
                  <a:cubicBezTo>
                    <a:pt x="247" y="135"/>
                    <a:pt x="248" y="136"/>
                    <a:pt x="248" y="135"/>
                  </a:cubicBezTo>
                  <a:cubicBezTo>
                    <a:pt x="250" y="135"/>
                    <a:pt x="251" y="134"/>
                    <a:pt x="253" y="133"/>
                  </a:cubicBezTo>
                  <a:cubicBezTo>
                    <a:pt x="255" y="137"/>
                    <a:pt x="258" y="140"/>
                    <a:pt x="260" y="144"/>
                  </a:cubicBezTo>
                  <a:cubicBezTo>
                    <a:pt x="259" y="144"/>
                    <a:pt x="259" y="144"/>
                    <a:pt x="258" y="144"/>
                  </a:cubicBezTo>
                  <a:cubicBezTo>
                    <a:pt x="257" y="144"/>
                    <a:pt x="257" y="146"/>
                    <a:pt x="258" y="146"/>
                  </a:cubicBezTo>
                  <a:cubicBezTo>
                    <a:pt x="259" y="146"/>
                    <a:pt x="260" y="146"/>
                    <a:pt x="261" y="145"/>
                  </a:cubicBezTo>
                  <a:cubicBezTo>
                    <a:pt x="265" y="151"/>
                    <a:pt x="268" y="156"/>
                    <a:pt x="272" y="162"/>
                  </a:cubicBezTo>
                  <a:cubicBezTo>
                    <a:pt x="270" y="163"/>
                    <a:pt x="269" y="164"/>
                    <a:pt x="267" y="165"/>
                  </a:cubicBezTo>
                  <a:cubicBezTo>
                    <a:pt x="267" y="165"/>
                    <a:pt x="267" y="165"/>
                    <a:pt x="267" y="165"/>
                  </a:cubicBezTo>
                  <a:cubicBezTo>
                    <a:pt x="267" y="165"/>
                    <a:pt x="267" y="165"/>
                    <a:pt x="267" y="165"/>
                  </a:cubicBezTo>
                  <a:cubicBezTo>
                    <a:pt x="267" y="165"/>
                    <a:pt x="267" y="165"/>
                    <a:pt x="267" y="166"/>
                  </a:cubicBezTo>
                  <a:cubicBezTo>
                    <a:pt x="267" y="166"/>
                    <a:pt x="267" y="166"/>
                    <a:pt x="267" y="166"/>
                  </a:cubicBezTo>
                  <a:cubicBezTo>
                    <a:pt x="266" y="166"/>
                    <a:pt x="267" y="168"/>
                    <a:pt x="268" y="167"/>
                  </a:cubicBezTo>
                  <a:cubicBezTo>
                    <a:pt x="270" y="166"/>
                    <a:pt x="272" y="165"/>
                    <a:pt x="273" y="165"/>
                  </a:cubicBezTo>
                  <a:cubicBezTo>
                    <a:pt x="275" y="168"/>
                    <a:pt x="276" y="171"/>
                    <a:pt x="278" y="174"/>
                  </a:cubicBezTo>
                  <a:cubicBezTo>
                    <a:pt x="277" y="175"/>
                    <a:pt x="275" y="176"/>
                    <a:pt x="274" y="177"/>
                  </a:cubicBezTo>
                  <a:cubicBezTo>
                    <a:pt x="273" y="177"/>
                    <a:pt x="273" y="179"/>
                    <a:pt x="275" y="179"/>
                  </a:cubicBezTo>
                  <a:cubicBezTo>
                    <a:pt x="276" y="179"/>
                    <a:pt x="278" y="179"/>
                    <a:pt x="280" y="179"/>
                  </a:cubicBezTo>
                  <a:cubicBezTo>
                    <a:pt x="281" y="182"/>
                    <a:pt x="282" y="185"/>
                    <a:pt x="284" y="188"/>
                  </a:cubicBezTo>
                  <a:cubicBezTo>
                    <a:pt x="283" y="188"/>
                    <a:pt x="282" y="188"/>
                    <a:pt x="283" y="187"/>
                  </a:cubicBezTo>
                  <a:cubicBezTo>
                    <a:pt x="283" y="187"/>
                    <a:pt x="282" y="186"/>
                    <a:pt x="281" y="186"/>
                  </a:cubicBezTo>
                  <a:cubicBezTo>
                    <a:pt x="281" y="187"/>
                    <a:pt x="280" y="187"/>
                    <a:pt x="280" y="188"/>
                  </a:cubicBezTo>
                  <a:cubicBezTo>
                    <a:pt x="280" y="188"/>
                    <a:pt x="279" y="189"/>
                    <a:pt x="280" y="189"/>
                  </a:cubicBezTo>
                  <a:cubicBezTo>
                    <a:pt x="281" y="191"/>
                    <a:pt x="283" y="192"/>
                    <a:pt x="286" y="192"/>
                  </a:cubicBezTo>
                  <a:cubicBezTo>
                    <a:pt x="289" y="197"/>
                    <a:pt x="293" y="202"/>
                    <a:pt x="298" y="206"/>
                  </a:cubicBezTo>
                  <a:cubicBezTo>
                    <a:pt x="297" y="207"/>
                    <a:pt x="296" y="207"/>
                    <a:pt x="295" y="208"/>
                  </a:cubicBezTo>
                  <a:cubicBezTo>
                    <a:pt x="295" y="208"/>
                    <a:pt x="295" y="207"/>
                    <a:pt x="295" y="207"/>
                  </a:cubicBezTo>
                  <a:cubicBezTo>
                    <a:pt x="295" y="206"/>
                    <a:pt x="293" y="206"/>
                    <a:pt x="293" y="207"/>
                  </a:cubicBezTo>
                  <a:cubicBezTo>
                    <a:pt x="293" y="207"/>
                    <a:pt x="293" y="208"/>
                    <a:pt x="293" y="208"/>
                  </a:cubicBezTo>
                  <a:cubicBezTo>
                    <a:pt x="288" y="211"/>
                    <a:pt x="282" y="214"/>
                    <a:pt x="277" y="217"/>
                  </a:cubicBezTo>
                  <a:cubicBezTo>
                    <a:pt x="277" y="216"/>
                    <a:pt x="276" y="216"/>
                    <a:pt x="276" y="216"/>
                  </a:cubicBezTo>
                  <a:cubicBezTo>
                    <a:pt x="273" y="218"/>
                    <a:pt x="270" y="220"/>
                    <a:pt x="268" y="221"/>
                  </a:cubicBezTo>
                  <a:cubicBezTo>
                    <a:pt x="267" y="218"/>
                    <a:pt x="266" y="215"/>
                    <a:pt x="264" y="213"/>
                  </a:cubicBezTo>
                  <a:cubicBezTo>
                    <a:pt x="264" y="212"/>
                    <a:pt x="263" y="213"/>
                    <a:pt x="264" y="213"/>
                  </a:cubicBezTo>
                  <a:cubicBezTo>
                    <a:pt x="265" y="216"/>
                    <a:pt x="266" y="219"/>
                    <a:pt x="266" y="222"/>
                  </a:cubicBezTo>
                  <a:cubicBezTo>
                    <a:pt x="264" y="223"/>
                    <a:pt x="262" y="225"/>
                    <a:pt x="260" y="226"/>
                  </a:cubicBezTo>
                  <a:cubicBezTo>
                    <a:pt x="259" y="226"/>
                    <a:pt x="259" y="226"/>
                    <a:pt x="259" y="227"/>
                  </a:cubicBezTo>
                  <a:cubicBezTo>
                    <a:pt x="255" y="229"/>
                    <a:pt x="251" y="231"/>
                    <a:pt x="247" y="233"/>
                  </a:cubicBezTo>
                  <a:cubicBezTo>
                    <a:pt x="249" y="222"/>
                    <a:pt x="251" y="212"/>
                    <a:pt x="251" y="201"/>
                  </a:cubicBezTo>
                  <a:cubicBezTo>
                    <a:pt x="251" y="200"/>
                    <a:pt x="249" y="200"/>
                    <a:pt x="249" y="201"/>
                  </a:cubicBezTo>
                  <a:cubicBezTo>
                    <a:pt x="249" y="212"/>
                    <a:pt x="246" y="223"/>
                    <a:pt x="244" y="234"/>
                  </a:cubicBezTo>
                  <a:cubicBezTo>
                    <a:pt x="236" y="238"/>
                    <a:pt x="228" y="242"/>
                    <a:pt x="220" y="246"/>
                  </a:cubicBezTo>
                  <a:cubicBezTo>
                    <a:pt x="220" y="241"/>
                    <a:pt x="221" y="236"/>
                    <a:pt x="221" y="231"/>
                  </a:cubicBezTo>
                  <a:cubicBezTo>
                    <a:pt x="221" y="230"/>
                    <a:pt x="219" y="230"/>
                    <a:pt x="219" y="231"/>
                  </a:cubicBezTo>
                  <a:cubicBezTo>
                    <a:pt x="219" y="236"/>
                    <a:pt x="219" y="241"/>
                    <a:pt x="218" y="247"/>
                  </a:cubicBezTo>
                  <a:cubicBezTo>
                    <a:pt x="214" y="249"/>
                    <a:pt x="209" y="251"/>
                    <a:pt x="205" y="253"/>
                  </a:cubicBezTo>
                  <a:cubicBezTo>
                    <a:pt x="206" y="249"/>
                    <a:pt x="206" y="245"/>
                    <a:pt x="207" y="241"/>
                  </a:cubicBezTo>
                  <a:cubicBezTo>
                    <a:pt x="208" y="236"/>
                    <a:pt x="208" y="230"/>
                    <a:pt x="204" y="227"/>
                  </a:cubicBezTo>
                  <a:cubicBezTo>
                    <a:pt x="204" y="226"/>
                    <a:pt x="203" y="227"/>
                    <a:pt x="204" y="227"/>
                  </a:cubicBezTo>
                  <a:cubicBezTo>
                    <a:pt x="209" y="234"/>
                    <a:pt x="204" y="247"/>
                    <a:pt x="202" y="256"/>
                  </a:cubicBezTo>
                  <a:cubicBezTo>
                    <a:pt x="195" y="260"/>
                    <a:pt x="188" y="264"/>
                    <a:pt x="181" y="268"/>
                  </a:cubicBezTo>
                  <a:cubicBezTo>
                    <a:pt x="184" y="259"/>
                    <a:pt x="185" y="249"/>
                    <a:pt x="185" y="239"/>
                  </a:cubicBezTo>
                  <a:cubicBezTo>
                    <a:pt x="185" y="238"/>
                    <a:pt x="183" y="238"/>
                    <a:pt x="183" y="239"/>
                  </a:cubicBezTo>
                  <a:cubicBezTo>
                    <a:pt x="183" y="250"/>
                    <a:pt x="181" y="260"/>
                    <a:pt x="178" y="271"/>
                  </a:cubicBezTo>
                  <a:cubicBezTo>
                    <a:pt x="175" y="273"/>
                    <a:pt x="171" y="276"/>
                    <a:pt x="168" y="279"/>
                  </a:cubicBezTo>
                  <a:cubicBezTo>
                    <a:pt x="170" y="279"/>
                    <a:pt x="173" y="279"/>
                    <a:pt x="175" y="277"/>
                  </a:cubicBezTo>
                  <a:cubicBezTo>
                    <a:pt x="176" y="277"/>
                    <a:pt x="176" y="277"/>
                    <a:pt x="177" y="276"/>
                  </a:cubicBezTo>
                  <a:cubicBezTo>
                    <a:pt x="175" y="284"/>
                    <a:pt x="172" y="292"/>
                    <a:pt x="170" y="300"/>
                  </a:cubicBezTo>
                  <a:cubicBezTo>
                    <a:pt x="169" y="303"/>
                    <a:pt x="168" y="307"/>
                    <a:pt x="167" y="310"/>
                  </a:cubicBezTo>
                  <a:cubicBezTo>
                    <a:pt x="166" y="310"/>
                    <a:pt x="165" y="310"/>
                    <a:pt x="164" y="310"/>
                  </a:cubicBezTo>
                  <a:cubicBezTo>
                    <a:pt x="163" y="309"/>
                    <a:pt x="162" y="312"/>
                    <a:pt x="164" y="312"/>
                  </a:cubicBezTo>
                  <a:cubicBezTo>
                    <a:pt x="164" y="313"/>
                    <a:pt x="165" y="313"/>
                    <a:pt x="166" y="313"/>
                  </a:cubicBezTo>
                  <a:cubicBezTo>
                    <a:pt x="165" y="317"/>
                    <a:pt x="164" y="320"/>
                    <a:pt x="163" y="324"/>
                  </a:cubicBezTo>
                  <a:cubicBezTo>
                    <a:pt x="163" y="325"/>
                    <a:pt x="162" y="325"/>
                    <a:pt x="162" y="326"/>
                  </a:cubicBezTo>
                  <a:cubicBezTo>
                    <a:pt x="158" y="326"/>
                    <a:pt x="154" y="326"/>
                    <a:pt x="150" y="326"/>
                  </a:cubicBezTo>
                  <a:cubicBezTo>
                    <a:pt x="149" y="326"/>
                    <a:pt x="149" y="326"/>
                    <a:pt x="148" y="326"/>
                  </a:cubicBezTo>
                  <a:cubicBezTo>
                    <a:pt x="149" y="319"/>
                    <a:pt x="152" y="312"/>
                    <a:pt x="154" y="305"/>
                  </a:cubicBezTo>
                  <a:cubicBezTo>
                    <a:pt x="156" y="302"/>
                    <a:pt x="159" y="299"/>
                    <a:pt x="161" y="296"/>
                  </a:cubicBezTo>
                  <a:cubicBezTo>
                    <a:pt x="164" y="292"/>
                    <a:pt x="164" y="286"/>
                    <a:pt x="166" y="281"/>
                  </a:cubicBezTo>
                  <a:cubicBezTo>
                    <a:pt x="163" y="282"/>
                    <a:pt x="161" y="281"/>
                    <a:pt x="160" y="280"/>
                  </a:cubicBezTo>
                  <a:cubicBezTo>
                    <a:pt x="162" y="270"/>
                    <a:pt x="163" y="260"/>
                    <a:pt x="163" y="249"/>
                  </a:cubicBezTo>
                  <a:cubicBezTo>
                    <a:pt x="163" y="248"/>
                    <a:pt x="161" y="248"/>
                    <a:pt x="161" y="249"/>
                  </a:cubicBezTo>
                  <a:cubicBezTo>
                    <a:pt x="161" y="258"/>
                    <a:pt x="161" y="268"/>
                    <a:pt x="158" y="277"/>
                  </a:cubicBezTo>
                  <a:cubicBezTo>
                    <a:pt x="158" y="276"/>
                    <a:pt x="157" y="274"/>
                    <a:pt x="157" y="273"/>
                  </a:cubicBezTo>
                  <a:cubicBezTo>
                    <a:pt x="155" y="270"/>
                    <a:pt x="153" y="266"/>
                    <a:pt x="151" y="263"/>
                  </a:cubicBezTo>
                  <a:cubicBezTo>
                    <a:pt x="152" y="260"/>
                    <a:pt x="152" y="258"/>
                    <a:pt x="152" y="255"/>
                  </a:cubicBezTo>
                  <a:cubicBezTo>
                    <a:pt x="153" y="254"/>
                    <a:pt x="152" y="254"/>
                    <a:pt x="152" y="255"/>
                  </a:cubicBezTo>
                  <a:cubicBezTo>
                    <a:pt x="151" y="257"/>
                    <a:pt x="151" y="259"/>
                    <a:pt x="151" y="261"/>
                  </a:cubicBezTo>
                  <a:cubicBezTo>
                    <a:pt x="147" y="254"/>
                    <a:pt x="143" y="246"/>
                    <a:pt x="139" y="239"/>
                  </a:cubicBezTo>
                  <a:cubicBezTo>
                    <a:pt x="130" y="224"/>
                    <a:pt x="121" y="211"/>
                    <a:pt x="112" y="196"/>
                  </a:cubicBezTo>
                  <a:cubicBezTo>
                    <a:pt x="106" y="188"/>
                    <a:pt x="102" y="178"/>
                    <a:pt x="96" y="170"/>
                  </a:cubicBezTo>
                  <a:cubicBezTo>
                    <a:pt x="96" y="169"/>
                    <a:pt x="95" y="168"/>
                    <a:pt x="95" y="167"/>
                  </a:cubicBezTo>
                  <a:cubicBezTo>
                    <a:pt x="96" y="161"/>
                    <a:pt x="97" y="155"/>
                    <a:pt x="97" y="149"/>
                  </a:cubicBezTo>
                  <a:cubicBezTo>
                    <a:pt x="97" y="148"/>
                    <a:pt x="95" y="148"/>
                    <a:pt x="95" y="149"/>
                  </a:cubicBezTo>
                  <a:cubicBezTo>
                    <a:pt x="95" y="155"/>
                    <a:pt x="94" y="160"/>
                    <a:pt x="93" y="165"/>
                  </a:cubicBezTo>
                  <a:cubicBezTo>
                    <a:pt x="92" y="165"/>
                    <a:pt x="92" y="165"/>
                    <a:pt x="91" y="164"/>
                  </a:cubicBezTo>
                  <a:cubicBezTo>
                    <a:pt x="90" y="164"/>
                    <a:pt x="90" y="164"/>
                    <a:pt x="89" y="164"/>
                  </a:cubicBezTo>
                  <a:cubicBezTo>
                    <a:pt x="88" y="164"/>
                    <a:pt x="87" y="165"/>
                    <a:pt x="87" y="165"/>
                  </a:cubicBezTo>
                  <a:cubicBezTo>
                    <a:pt x="86" y="165"/>
                    <a:pt x="86" y="165"/>
                    <a:pt x="86" y="165"/>
                  </a:cubicBezTo>
                  <a:cubicBezTo>
                    <a:pt x="86" y="164"/>
                    <a:pt x="85" y="163"/>
                    <a:pt x="84" y="162"/>
                  </a:cubicBezTo>
                  <a:cubicBezTo>
                    <a:pt x="88" y="152"/>
                    <a:pt x="91" y="142"/>
                    <a:pt x="93" y="131"/>
                  </a:cubicBezTo>
                  <a:cubicBezTo>
                    <a:pt x="94" y="130"/>
                    <a:pt x="91" y="129"/>
                    <a:pt x="91" y="131"/>
                  </a:cubicBezTo>
                  <a:cubicBezTo>
                    <a:pt x="89" y="140"/>
                    <a:pt x="86" y="149"/>
                    <a:pt x="83" y="159"/>
                  </a:cubicBezTo>
                  <a:cubicBezTo>
                    <a:pt x="80" y="153"/>
                    <a:pt x="77" y="148"/>
                    <a:pt x="73" y="142"/>
                  </a:cubicBezTo>
                  <a:cubicBezTo>
                    <a:pt x="73" y="141"/>
                    <a:pt x="73" y="141"/>
                    <a:pt x="73" y="141"/>
                  </a:cubicBezTo>
                  <a:cubicBezTo>
                    <a:pt x="86" y="132"/>
                    <a:pt x="100" y="124"/>
                    <a:pt x="114" y="119"/>
                  </a:cubicBezTo>
                  <a:moveTo>
                    <a:pt x="169" y="314"/>
                  </a:moveTo>
                  <a:cubicBezTo>
                    <a:pt x="172" y="316"/>
                    <a:pt x="175" y="318"/>
                    <a:pt x="178" y="319"/>
                  </a:cubicBezTo>
                  <a:cubicBezTo>
                    <a:pt x="180" y="320"/>
                    <a:pt x="182" y="320"/>
                    <a:pt x="183" y="321"/>
                  </a:cubicBezTo>
                  <a:cubicBezTo>
                    <a:pt x="183" y="322"/>
                    <a:pt x="182" y="324"/>
                    <a:pt x="182" y="326"/>
                  </a:cubicBezTo>
                  <a:cubicBezTo>
                    <a:pt x="176" y="325"/>
                    <a:pt x="171" y="326"/>
                    <a:pt x="165" y="326"/>
                  </a:cubicBezTo>
                  <a:cubicBezTo>
                    <a:pt x="166" y="322"/>
                    <a:pt x="167" y="319"/>
                    <a:pt x="168" y="316"/>
                  </a:cubicBezTo>
                  <a:cubicBezTo>
                    <a:pt x="168" y="315"/>
                    <a:pt x="169" y="315"/>
                    <a:pt x="169" y="314"/>
                  </a:cubicBezTo>
                  <a:moveTo>
                    <a:pt x="181" y="317"/>
                  </a:moveTo>
                  <a:cubicBezTo>
                    <a:pt x="177" y="316"/>
                    <a:pt x="174" y="313"/>
                    <a:pt x="170" y="311"/>
                  </a:cubicBezTo>
                  <a:cubicBezTo>
                    <a:pt x="172" y="304"/>
                    <a:pt x="174" y="297"/>
                    <a:pt x="176" y="290"/>
                  </a:cubicBezTo>
                  <a:cubicBezTo>
                    <a:pt x="177" y="285"/>
                    <a:pt x="179" y="280"/>
                    <a:pt x="180" y="275"/>
                  </a:cubicBezTo>
                  <a:cubicBezTo>
                    <a:pt x="187" y="271"/>
                    <a:pt x="193" y="267"/>
                    <a:pt x="200" y="264"/>
                  </a:cubicBezTo>
                  <a:cubicBezTo>
                    <a:pt x="199" y="272"/>
                    <a:pt x="196" y="279"/>
                    <a:pt x="194" y="287"/>
                  </a:cubicBezTo>
                  <a:cubicBezTo>
                    <a:pt x="191" y="297"/>
                    <a:pt x="188" y="307"/>
                    <a:pt x="184" y="317"/>
                  </a:cubicBezTo>
                  <a:cubicBezTo>
                    <a:pt x="183" y="317"/>
                    <a:pt x="182" y="317"/>
                    <a:pt x="181" y="317"/>
                  </a:cubicBezTo>
                  <a:moveTo>
                    <a:pt x="165" y="333"/>
                  </a:moveTo>
                  <a:cubicBezTo>
                    <a:pt x="165" y="334"/>
                    <a:pt x="164" y="334"/>
                    <a:pt x="164" y="335"/>
                  </a:cubicBezTo>
                  <a:cubicBezTo>
                    <a:pt x="164" y="333"/>
                    <a:pt x="164" y="331"/>
                    <a:pt x="165" y="329"/>
                  </a:cubicBezTo>
                  <a:cubicBezTo>
                    <a:pt x="170" y="329"/>
                    <a:pt x="176" y="329"/>
                    <a:pt x="181" y="328"/>
                  </a:cubicBezTo>
                  <a:cubicBezTo>
                    <a:pt x="181" y="329"/>
                    <a:pt x="181" y="330"/>
                    <a:pt x="181" y="331"/>
                  </a:cubicBezTo>
                  <a:cubicBezTo>
                    <a:pt x="176" y="333"/>
                    <a:pt x="171" y="335"/>
                    <a:pt x="166" y="337"/>
                  </a:cubicBezTo>
                  <a:cubicBezTo>
                    <a:pt x="166" y="336"/>
                    <a:pt x="167" y="334"/>
                    <a:pt x="167" y="333"/>
                  </a:cubicBezTo>
                  <a:cubicBezTo>
                    <a:pt x="167" y="332"/>
                    <a:pt x="165" y="332"/>
                    <a:pt x="165" y="333"/>
                  </a:cubicBezTo>
                  <a:moveTo>
                    <a:pt x="187" y="322"/>
                  </a:moveTo>
                  <a:cubicBezTo>
                    <a:pt x="188" y="322"/>
                    <a:pt x="189" y="322"/>
                    <a:pt x="190" y="323"/>
                  </a:cubicBezTo>
                  <a:cubicBezTo>
                    <a:pt x="194" y="325"/>
                    <a:pt x="198" y="325"/>
                    <a:pt x="199" y="319"/>
                  </a:cubicBezTo>
                  <a:cubicBezTo>
                    <a:pt x="199" y="318"/>
                    <a:pt x="198" y="318"/>
                    <a:pt x="197" y="319"/>
                  </a:cubicBezTo>
                  <a:cubicBezTo>
                    <a:pt x="196" y="320"/>
                    <a:pt x="193" y="320"/>
                    <a:pt x="191" y="320"/>
                  </a:cubicBezTo>
                  <a:cubicBezTo>
                    <a:pt x="190" y="320"/>
                    <a:pt x="190" y="319"/>
                    <a:pt x="189" y="318"/>
                  </a:cubicBezTo>
                  <a:cubicBezTo>
                    <a:pt x="188" y="318"/>
                    <a:pt x="188" y="318"/>
                    <a:pt x="188" y="318"/>
                  </a:cubicBezTo>
                  <a:cubicBezTo>
                    <a:pt x="189" y="314"/>
                    <a:pt x="191" y="311"/>
                    <a:pt x="192" y="307"/>
                  </a:cubicBezTo>
                  <a:cubicBezTo>
                    <a:pt x="196" y="295"/>
                    <a:pt x="199" y="283"/>
                    <a:pt x="202" y="271"/>
                  </a:cubicBezTo>
                  <a:cubicBezTo>
                    <a:pt x="203" y="268"/>
                    <a:pt x="203" y="265"/>
                    <a:pt x="204" y="263"/>
                  </a:cubicBezTo>
                  <a:cubicBezTo>
                    <a:pt x="208" y="261"/>
                    <a:pt x="212" y="259"/>
                    <a:pt x="216" y="258"/>
                  </a:cubicBezTo>
                  <a:cubicBezTo>
                    <a:pt x="214" y="266"/>
                    <a:pt x="212" y="275"/>
                    <a:pt x="209" y="283"/>
                  </a:cubicBezTo>
                  <a:cubicBezTo>
                    <a:pt x="205" y="296"/>
                    <a:pt x="200" y="309"/>
                    <a:pt x="199" y="324"/>
                  </a:cubicBezTo>
                  <a:cubicBezTo>
                    <a:pt x="194" y="326"/>
                    <a:pt x="189" y="328"/>
                    <a:pt x="184" y="330"/>
                  </a:cubicBezTo>
                  <a:cubicBezTo>
                    <a:pt x="185" y="327"/>
                    <a:pt x="186" y="324"/>
                    <a:pt x="187" y="322"/>
                  </a:cubicBezTo>
                  <a:moveTo>
                    <a:pt x="140" y="346"/>
                  </a:moveTo>
                  <a:cubicBezTo>
                    <a:pt x="135" y="348"/>
                    <a:pt x="130" y="350"/>
                    <a:pt x="125" y="353"/>
                  </a:cubicBezTo>
                  <a:cubicBezTo>
                    <a:pt x="125" y="353"/>
                    <a:pt x="124" y="353"/>
                    <a:pt x="124" y="352"/>
                  </a:cubicBezTo>
                  <a:cubicBezTo>
                    <a:pt x="126" y="344"/>
                    <a:pt x="128" y="336"/>
                    <a:pt x="131" y="327"/>
                  </a:cubicBezTo>
                  <a:cubicBezTo>
                    <a:pt x="132" y="327"/>
                    <a:pt x="133" y="326"/>
                    <a:pt x="133" y="325"/>
                  </a:cubicBezTo>
                  <a:cubicBezTo>
                    <a:pt x="137" y="326"/>
                    <a:pt x="140" y="327"/>
                    <a:pt x="143" y="327"/>
                  </a:cubicBezTo>
                  <a:cubicBezTo>
                    <a:pt x="144" y="327"/>
                    <a:pt x="144" y="327"/>
                    <a:pt x="144" y="327"/>
                  </a:cubicBezTo>
                  <a:cubicBezTo>
                    <a:pt x="143" y="328"/>
                    <a:pt x="143" y="329"/>
                    <a:pt x="143" y="330"/>
                  </a:cubicBezTo>
                  <a:cubicBezTo>
                    <a:pt x="142" y="335"/>
                    <a:pt x="141" y="341"/>
                    <a:pt x="140" y="346"/>
                  </a:cubicBezTo>
                  <a:moveTo>
                    <a:pt x="87" y="352"/>
                  </a:moveTo>
                  <a:cubicBezTo>
                    <a:pt x="89" y="347"/>
                    <a:pt x="90" y="343"/>
                    <a:pt x="91" y="338"/>
                  </a:cubicBezTo>
                  <a:cubicBezTo>
                    <a:pt x="94" y="326"/>
                    <a:pt x="97" y="314"/>
                    <a:pt x="101" y="303"/>
                  </a:cubicBezTo>
                  <a:cubicBezTo>
                    <a:pt x="105" y="290"/>
                    <a:pt x="108" y="277"/>
                    <a:pt x="111" y="265"/>
                  </a:cubicBezTo>
                  <a:cubicBezTo>
                    <a:pt x="113" y="258"/>
                    <a:pt x="115" y="251"/>
                    <a:pt x="116" y="243"/>
                  </a:cubicBezTo>
                  <a:cubicBezTo>
                    <a:pt x="119" y="248"/>
                    <a:pt x="121" y="253"/>
                    <a:pt x="124" y="258"/>
                  </a:cubicBezTo>
                  <a:cubicBezTo>
                    <a:pt x="125" y="259"/>
                    <a:pt x="126" y="261"/>
                    <a:pt x="127" y="263"/>
                  </a:cubicBezTo>
                  <a:cubicBezTo>
                    <a:pt x="126" y="269"/>
                    <a:pt x="124" y="274"/>
                    <a:pt x="123" y="280"/>
                  </a:cubicBezTo>
                  <a:cubicBezTo>
                    <a:pt x="121" y="291"/>
                    <a:pt x="118" y="302"/>
                    <a:pt x="114" y="313"/>
                  </a:cubicBezTo>
                  <a:cubicBezTo>
                    <a:pt x="113" y="318"/>
                    <a:pt x="111" y="322"/>
                    <a:pt x="110" y="326"/>
                  </a:cubicBezTo>
                  <a:cubicBezTo>
                    <a:pt x="102" y="334"/>
                    <a:pt x="94" y="343"/>
                    <a:pt x="87" y="352"/>
                  </a:cubicBezTo>
                  <a:moveTo>
                    <a:pt x="70" y="344"/>
                  </a:moveTo>
                  <a:cubicBezTo>
                    <a:pt x="72" y="328"/>
                    <a:pt x="78" y="313"/>
                    <a:pt x="80" y="297"/>
                  </a:cubicBezTo>
                  <a:cubicBezTo>
                    <a:pt x="82" y="280"/>
                    <a:pt x="86" y="265"/>
                    <a:pt x="89" y="249"/>
                  </a:cubicBezTo>
                  <a:cubicBezTo>
                    <a:pt x="91" y="235"/>
                    <a:pt x="93" y="221"/>
                    <a:pt x="97" y="208"/>
                  </a:cubicBezTo>
                  <a:cubicBezTo>
                    <a:pt x="97" y="207"/>
                    <a:pt x="97" y="207"/>
                    <a:pt x="97" y="206"/>
                  </a:cubicBezTo>
                  <a:cubicBezTo>
                    <a:pt x="100" y="211"/>
                    <a:pt x="102" y="216"/>
                    <a:pt x="104" y="220"/>
                  </a:cubicBezTo>
                  <a:cubicBezTo>
                    <a:pt x="102" y="245"/>
                    <a:pt x="94" y="269"/>
                    <a:pt x="87" y="292"/>
                  </a:cubicBezTo>
                  <a:cubicBezTo>
                    <a:pt x="83" y="304"/>
                    <a:pt x="82" y="316"/>
                    <a:pt x="79" y="328"/>
                  </a:cubicBezTo>
                  <a:cubicBezTo>
                    <a:pt x="78" y="333"/>
                    <a:pt x="73" y="344"/>
                    <a:pt x="74" y="352"/>
                  </a:cubicBezTo>
                  <a:cubicBezTo>
                    <a:pt x="72" y="349"/>
                    <a:pt x="71" y="346"/>
                    <a:pt x="70" y="344"/>
                  </a:cubicBezTo>
                  <a:moveTo>
                    <a:pt x="100" y="193"/>
                  </a:moveTo>
                  <a:cubicBezTo>
                    <a:pt x="99" y="191"/>
                    <a:pt x="99" y="188"/>
                    <a:pt x="97" y="186"/>
                  </a:cubicBezTo>
                  <a:cubicBezTo>
                    <a:pt x="97" y="186"/>
                    <a:pt x="96" y="186"/>
                    <a:pt x="96" y="186"/>
                  </a:cubicBezTo>
                  <a:cubicBezTo>
                    <a:pt x="95" y="183"/>
                    <a:pt x="93" y="179"/>
                    <a:pt x="91" y="176"/>
                  </a:cubicBezTo>
                  <a:cubicBezTo>
                    <a:pt x="92" y="174"/>
                    <a:pt x="93" y="173"/>
                    <a:pt x="93" y="171"/>
                  </a:cubicBezTo>
                  <a:cubicBezTo>
                    <a:pt x="96" y="175"/>
                    <a:pt x="98" y="180"/>
                    <a:pt x="100" y="184"/>
                  </a:cubicBezTo>
                  <a:cubicBezTo>
                    <a:pt x="110" y="202"/>
                    <a:pt x="118" y="221"/>
                    <a:pt x="131" y="238"/>
                  </a:cubicBezTo>
                  <a:cubicBezTo>
                    <a:pt x="138" y="247"/>
                    <a:pt x="143" y="258"/>
                    <a:pt x="149" y="268"/>
                  </a:cubicBezTo>
                  <a:cubicBezTo>
                    <a:pt x="148" y="272"/>
                    <a:pt x="147" y="275"/>
                    <a:pt x="146" y="278"/>
                  </a:cubicBezTo>
                  <a:cubicBezTo>
                    <a:pt x="141" y="269"/>
                    <a:pt x="136" y="261"/>
                    <a:pt x="131" y="252"/>
                  </a:cubicBezTo>
                  <a:cubicBezTo>
                    <a:pt x="131" y="251"/>
                    <a:pt x="131" y="250"/>
                    <a:pt x="131" y="249"/>
                  </a:cubicBezTo>
                  <a:cubicBezTo>
                    <a:pt x="131" y="248"/>
                    <a:pt x="129" y="248"/>
                    <a:pt x="129" y="249"/>
                  </a:cubicBezTo>
                  <a:cubicBezTo>
                    <a:pt x="118" y="230"/>
                    <a:pt x="109" y="212"/>
                    <a:pt x="100" y="193"/>
                  </a:cubicBezTo>
                  <a:moveTo>
                    <a:pt x="87" y="166"/>
                  </a:moveTo>
                  <a:cubicBezTo>
                    <a:pt x="87" y="166"/>
                    <a:pt x="88" y="166"/>
                    <a:pt x="89" y="167"/>
                  </a:cubicBezTo>
                  <a:cubicBezTo>
                    <a:pt x="88" y="167"/>
                    <a:pt x="88" y="168"/>
                    <a:pt x="88" y="169"/>
                  </a:cubicBezTo>
                  <a:cubicBezTo>
                    <a:pt x="88" y="168"/>
                    <a:pt x="87" y="167"/>
                    <a:pt x="87" y="166"/>
                  </a:cubicBezTo>
                  <a:moveTo>
                    <a:pt x="91" y="168"/>
                  </a:moveTo>
                  <a:cubicBezTo>
                    <a:pt x="91" y="168"/>
                    <a:pt x="91" y="169"/>
                    <a:pt x="92" y="169"/>
                  </a:cubicBezTo>
                  <a:cubicBezTo>
                    <a:pt x="91" y="170"/>
                    <a:pt x="91" y="172"/>
                    <a:pt x="90" y="173"/>
                  </a:cubicBezTo>
                  <a:cubicBezTo>
                    <a:pt x="90" y="173"/>
                    <a:pt x="90" y="173"/>
                    <a:pt x="90" y="172"/>
                  </a:cubicBezTo>
                  <a:cubicBezTo>
                    <a:pt x="90" y="171"/>
                    <a:pt x="90" y="169"/>
                    <a:pt x="91" y="168"/>
                  </a:cubicBezTo>
                  <a:moveTo>
                    <a:pt x="150" y="270"/>
                  </a:moveTo>
                  <a:cubicBezTo>
                    <a:pt x="152" y="274"/>
                    <a:pt x="154" y="279"/>
                    <a:pt x="156" y="284"/>
                  </a:cubicBezTo>
                  <a:cubicBezTo>
                    <a:pt x="156" y="285"/>
                    <a:pt x="155" y="287"/>
                    <a:pt x="155" y="289"/>
                  </a:cubicBezTo>
                  <a:cubicBezTo>
                    <a:pt x="150" y="292"/>
                    <a:pt x="146" y="295"/>
                    <a:pt x="141" y="299"/>
                  </a:cubicBezTo>
                  <a:cubicBezTo>
                    <a:pt x="143" y="293"/>
                    <a:pt x="145" y="288"/>
                    <a:pt x="147" y="282"/>
                  </a:cubicBezTo>
                  <a:cubicBezTo>
                    <a:pt x="148" y="283"/>
                    <a:pt x="149" y="283"/>
                    <a:pt x="150" y="284"/>
                  </a:cubicBezTo>
                  <a:cubicBezTo>
                    <a:pt x="149" y="282"/>
                    <a:pt x="148" y="281"/>
                    <a:pt x="147" y="280"/>
                  </a:cubicBezTo>
                  <a:cubicBezTo>
                    <a:pt x="148" y="276"/>
                    <a:pt x="149" y="273"/>
                    <a:pt x="150" y="270"/>
                  </a:cubicBezTo>
                  <a:cubicBezTo>
                    <a:pt x="150" y="270"/>
                    <a:pt x="150" y="270"/>
                    <a:pt x="150" y="270"/>
                  </a:cubicBezTo>
                  <a:moveTo>
                    <a:pt x="117" y="312"/>
                  </a:moveTo>
                  <a:cubicBezTo>
                    <a:pt x="121" y="300"/>
                    <a:pt x="124" y="289"/>
                    <a:pt x="126" y="277"/>
                  </a:cubicBezTo>
                  <a:cubicBezTo>
                    <a:pt x="127" y="273"/>
                    <a:pt x="128" y="269"/>
                    <a:pt x="129" y="266"/>
                  </a:cubicBezTo>
                  <a:cubicBezTo>
                    <a:pt x="133" y="271"/>
                    <a:pt x="138" y="277"/>
                    <a:pt x="145" y="281"/>
                  </a:cubicBezTo>
                  <a:cubicBezTo>
                    <a:pt x="143" y="288"/>
                    <a:pt x="141" y="295"/>
                    <a:pt x="138" y="301"/>
                  </a:cubicBezTo>
                  <a:cubicBezTo>
                    <a:pt x="130" y="308"/>
                    <a:pt x="122" y="315"/>
                    <a:pt x="114" y="322"/>
                  </a:cubicBezTo>
                  <a:cubicBezTo>
                    <a:pt x="115" y="319"/>
                    <a:pt x="116" y="315"/>
                    <a:pt x="117" y="312"/>
                  </a:cubicBezTo>
                  <a:moveTo>
                    <a:pt x="135" y="324"/>
                  </a:moveTo>
                  <a:cubicBezTo>
                    <a:pt x="138" y="321"/>
                    <a:pt x="140" y="318"/>
                    <a:pt x="143" y="316"/>
                  </a:cubicBezTo>
                  <a:cubicBezTo>
                    <a:pt x="145" y="314"/>
                    <a:pt x="147" y="313"/>
                    <a:pt x="148" y="311"/>
                  </a:cubicBezTo>
                  <a:cubicBezTo>
                    <a:pt x="147" y="316"/>
                    <a:pt x="145" y="320"/>
                    <a:pt x="144" y="325"/>
                  </a:cubicBezTo>
                  <a:cubicBezTo>
                    <a:pt x="141" y="325"/>
                    <a:pt x="138" y="325"/>
                    <a:pt x="135" y="324"/>
                  </a:cubicBezTo>
                  <a:moveTo>
                    <a:pt x="20" y="228"/>
                  </a:moveTo>
                  <a:cubicBezTo>
                    <a:pt x="28" y="217"/>
                    <a:pt x="33" y="204"/>
                    <a:pt x="39" y="192"/>
                  </a:cubicBezTo>
                  <a:cubicBezTo>
                    <a:pt x="46" y="180"/>
                    <a:pt x="52" y="167"/>
                    <a:pt x="59" y="154"/>
                  </a:cubicBezTo>
                  <a:cubicBezTo>
                    <a:pt x="61" y="151"/>
                    <a:pt x="63" y="148"/>
                    <a:pt x="67" y="143"/>
                  </a:cubicBezTo>
                  <a:cubicBezTo>
                    <a:pt x="67" y="144"/>
                    <a:pt x="68" y="145"/>
                    <a:pt x="68" y="146"/>
                  </a:cubicBezTo>
                  <a:cubicBezTo>
                    <a:pt x="62" y="156"/>
                    <a:pt x="55" y="167"/>
                    <a:pt x="50" y="178"/>
                  </a:cubicBezTo>
                  <a:cubicBezTo>
                    <a:pt x="45" y="189"/>
                    <a:pt x="40" y="201"/>
                    <a:pt x="35" y="212"/>
                  </a:cubicBezTo>
                  <a:cubicBezTo>
                    <a:pt x="31" y="223"/>
                    <a:pt x="26" y="232"/>
                    <a:pt x="23" y="243"/>
                  </a:cubicBezTo>
                  <a:cubicBezTo>
                    <a:pt x="21" y="246"/>
                    <a:pt x="19" y="252"/>
                    <a:pt x="20" y="256"/>
                  </a:cubicBezTo>
                  <a:cubicBezTo>
                    <a:pt x="20" y="255"/>
                    <a:pt x="19" y="253"/>
                    <a:pt x="18" y="251"/>
                  </a:cubicBezTo>
                  <a:cubicBezTo>
                    <a:pt x="14" y="243"/>
                    <a:pt x="14" y="236"/>
                    <a:pt x="20" y="228"/>
                  </a:cubicBezTo>
                  <a:moveTo>
                    <a:pt x="26" y="266"/>
                  </a:moveTo>
                  <a:cubicBezTo>
                    <a:pt x="25" y="264"/>
                    <a:pt x="23" y="261"/>
                    <a:pt x="22" y="259"/>
                  </a:cubicBezTo>
                  <a:cubicBezTo>
                    <a:pt x="22" y="259"/>
                    <a:pt x="22" y="259"/>
                    <a:pt x="22" y="259"/>
                  </a:cubicBezTo>
                  <a:cubicBezTo>
                    <a:pt x="23" y="260"/>
                    <a:pt x="24" y="260"/>
                    <a:pt x="24" y="259"/>
                  </a:cubicBezTo>
                  <a:cubicBezTo>
                    <a:pt x="29" y="255"/>
                    <a:pt x="29" y="250"/>
                    <a:pt x="32" y="245"/>
                  </a:cubicBezTo>
                  <a:cubicBezTo>
                    <a:pt x="33" y="245"/>
                    <a:pt x="32" y="244"/>
                    <a:pt x="32" y="245"/>
                  </a:cubicBezTo>
                  <a:cubicBezTo>
                    <a:pt x="29" y="247"/>
                    <a:pt x="28" y="251"/>
                    <a:pt x="26" y="253"/>
                  </a:cubicBezTo>
                  <a:cubicBezTo>
                    <a:pt x="21" y="256"/>
                    <a:pt x="24" y="251"/>
                    <a:pt x="24" y="248"/>
                  </a:cubicBezTo>
                  <a:cubicBezTo>
                    <a:pt x="25" y="246"/>
                    <a:pt x="26" y="244"/>
                    <a:pt x="26" y="242"/>
                  </a:cubicBezTo>
                  <a:cubicBezTo>
                    <a:pt x="30" y="232"/>
                    <a:pt x="35" y="223"/>
                    <a:pt x="38" y="213"/>
                  </a:cubicBezTo>
                  <a:cubicBezTo>
                    <a:pt x="43" y="201"/>
                    <a:pt x="49" y="188"/>
                    <a:pt x="55" y="176"/>
                  </a:cubicBezTo>
                  <a:cubicBezTo>
                    <a:pt x="59" y="167"/>
                    <a:pt x="64" y="158"/>
                    <a:pt x="69" y="149"/>
                  </a:cubicBezTo>
                  <a:cubicBezTo>
                    <a:pt x="73" y="156"/>
                    <a:pt x="76" y="163"/>
                    <a:pt x="79" y="170"/>
                  </a:cubicBezTo>
                  <a:cubicBezTo>
                    <a:pt x="75" y="182"/>
                    <a:pt x="71" y="194"/>
                    <a:pt x="67" y="206"/>
                  </a:cubicBezTo>
                  <a:cubicBezTo>
                    <a:pt x="61" y="223"/>
                    <a:pt x="54" y="241"/>
                    <a:pt x="48" y="258"/>
                  </a:cubicBezTo>
                  <a:cubicBezTo>
                    <a:pt x="48" y="257"/>
                    <a:pt x="48" y="255"/>
                    <a:pt x="48" y="253"/>
                  </a:cubicBezTo>
                  <a:cubicBezTo>
                    <a:pt x="48" y="253"/>
                    <a:pt x="48" y="252"/>
                    <a:pt x="48" y="253"/>
                  </a:cubicBezTo>
                  <a:cubicBezTo>
                    <a:pt x="47" y="257"/>
                    <a:pt x="46" y="260"/>
                    <a:pt x="46" y="264"/>
                  </a:cubicBezTo>
                  <a:cubicBezTo>
                    <a:pt x="44" y="269"/>
                    <a:pt x="42" y="274"/>
                    <a:pt x="40" y="279"/>
                  </a:cubicBezTo>
                  <a:cubicBezTo>
                    <a:pt x="40" y="280"/>
                    <a:pt x="39" y="282"/>
                    <a:pt x="38" y="284"/>
                  </a:cubicBezTo>
                  <a:cubicBezTo>
                    <a:pt x="38" y="286"/>
                    <a:pt x="41" y="287"/>
                    <a:pt x="41" y="285"/>
                  </a:cubicBezTo>
                  <a:cubicBezTo>
                    <a:pt x="51" y="259"/>
                    <a:pt x="61" y="233"/>
                    <a:pt x="70" y="206"/>
                  </a:cubicBezTo>
                  <a:cubicBezTo>
                    <a:pt x="73" y="195"/>
                    <a:pt x="76" y="184"/>
                    <a:pt x="80" y="173"/>
                  </a:cubicBezTo>
                  <a:cubicBezTo>
                    <a:pt x="82" y="175"/>
                    <a:pt x="83" y="178"/>
                    <a:pt x="84" y="180"/>
                  </a:cubicBezTo>
                  <a:cubicBezTo>
                    <a:pt x="85" y="181"/>
                    <a:pt x="85" y="182"/>
                    <a:pt x="85" y="183"/>
                  </a:cubicBezTo>
                  <a:cubicBezTo>
                    <a:pt x="85" y="186"/>
                    <a:pt x="84" y="189"/>
                    <a:pt x="83" y="191"/>
                  </a:cubicBezTo>
                  <a:cubicBezTo>
                    <a:pt x="79" y="204"/>
                    <a:pt x="76" y="216"/>
                    <a:pt x="73" y="228"/>
                  </a:cubicBezTo>
                  <a:cubicBezTo>
                    <a:pt x="69" y="241"/>
                    <a:pt x="64" y="254"/>
                    <a:pt x="60" y="267"/>
                  </a:cubicBezTo>
                  <a:cubicBezTo>
                    <a:pt x="56" y="278"/>
                    <a:pt x="55" y="290"/>
                    <a:pt x="49" y="300"/>
                  </a:cubicBezTo>
                  <a:cubicBezTo>
                    <a:pt x="49" y="296"/>
                    <a:pt x="49" y="291"/>
                    <a:pt x="48" y="287"/>
                  </a:cubicBezTo>
                  <a:cubicBezTo>
                    <a:pt x="48" y="286"/>
                    <a:pt x="48" y="286"/>
                    <a:pt x="48" y="287"/>
                  </a:cubicBezTo>
                  <a:cubicBezTo>
                    <a:pt x="48" y="292"/>
                    <a:pt x="47" y="296"/>
                    <a:pt x="47" y="301"/>
                  </a:cubicBezTo>
                  <a:cubicBezTo>
                    <a:pt x="44" y="296"/>
                    <a:pt x="41" y="291"/>
                    <a:pt x="38" y="286"/>
                  </a:cubicBezTo>
                  <a:cubicBezTo>
                    <a:pt x="34" y="279"/>
                    <a:pt x="30" y="273"/>
                    <a:pt x="26" y="266"/>
                  </a:cubicBezTo>
                  <a:moveTo>
                    <a:pt x="54" y="313"/>
                  </a:moveTo>
                  <a:cubicBezTo>
                    <a:pt x="52" y="310"/>
                    <a:pt x="51" y="308"/>
                    <a:pt x="49" y="305"/>
                  </a:cubicBezTo>
                  <a:cubicBezTo>
                    <a:pt x="56" y="297"/>
                    <a:pt x="57" y="285"/>
                    <a:pt x="60" y="275"/>
                  </a:cubicBezTo>
                  <a:cubicBezTo>
                    <a:pt x="64" y="261"/>
                    <a:pt x="69" y="248"/>
                    <a:pt x="73" y="234"/>
                  </a:cubicBezTo>
                  <a:cubicBezTo>
                    <a:pt x="72" y="242"/>
                    <a:pt x="70" y="249"/>
                    <a:pt x="68" y="257"/>
                  </a:cubicBezTo>
                  <a:cubicBezTo>
                    <a:pt x="64" y="271"/>
                    <a:pt x="60" y="286"/>
                    <a:pt x="57" y="301"/>
                  </a:cubicBezTo>
                  <a:cubicBezTo>
                    <a:pt x="56" y="305"/>
                    <a:pt x="55" y="309"/>
                    <a:pt x="54" y="313"/>
                  </a:cubicBezTo>
                  <a:moveTo>
                    <a:pt x="56" y="318"/>
                  </a:moveTo>
                  <a:cubicBezTo>
                    <a:pt x="57" y="312"/>
                    <a:pt x="58" y="306"/>
                    <a:pt x="60" y="300"/>
                  </a:cubicBezTo>
                  <a:cubicBezTo>
                    <a:pt x="64" y="285"/>
                    <a:pt x="67" y="270"/>
                    <a:pt x="71" y="256"/>
                  </a:cubicBezTo>
                  <a:cubicBezTo>
                    <a:pt x="76" y="234"/>
                    <a:pt x="81" y="213"/>
                    <a:pt x="86" y="191"/>
                  </a:cubicBezTo>
                  <a:cubicBezTo>
                    <a:pt x="86" y="190"/>
                    <a:pt x="87" y="189"/>
                    <a:pt x="87" y="188"/>
                  </a:cubicBezTo>
                  <a:cubicBezTo>
                    <a:pt x="87" y="187"/>
                    <a:pt x="87" y="187"/>
                    <a:pt x="87" y="187"/>
                  </a:cubicBezTo>
                  <a:cubicBezTo>
                    <a:pt x="90" y="193"/>
                    <a:pt x="93" y="198"/>
                    <a:pt x="96" y="204"/>
                  </a:cubicBezTo>
                  <a:cubicBezTo>
                    <a:pt x="95" y="211"/>
                    <a:pt x="92" y="218"/>
                    <a:pt x="91" y="222"/>
                  </a:cubicBezTo>
                  <a:cubicBezTo>
                    <a:pt x="89" y="237"/>
                    <a:pt x="86" y="252"/>
                    <a:pt x="82" y="266"/>
                  </a:cubicBezTo>
                  <a:cubicBezTo>
                    <a:pt x="79" y="281"/>
                    <a:pt x="79" y="296"/>
                    <a:pt x="75" y="310"/>
                  </a:cubicBezTo>
                  <a:cubicBezTo>
                    <a:pt x="72" y="319"/>
                    <a:pt x="69" y="329"/>
                    <a:pt x="67" y="339"/>
                  </a:cubicBezTo>
                  <a:cubicBezTo>
                    <a:pt x="64" y="332"/>
                    <a:pt x="60" y="325"/>
                    <a:pt x="56" y="318"/>
                  </a:cubicBezTo>
                  <a:moveTo>
                    <a:pt x="77" y="356"/>
                  </a:moveTo>
                  <a:cubicBezTo>
                    <a:pt x="79" y="352"/>
                    <a:pt x="79" y="343"/>
                    <a:pt x="80" y="340"/>
                  </a:cubicBezTo>
                  <a:cubicBezTo>
                    <a:pt x="83" y="326"/>
                    <a:pt x="85" y="312"/>
                    <a:pt x="89" y="298"/>
                  </a:cubicBezTo>
                  <a:cubicBezTo>
                    <a:pt x="95" y="273"/>
                    <a:pt x="104" y="249"/>
                    <a:pt x="106" y="224"/>
                  </a:cubicBezTo>
                  <a:cubicBezTo>
                    <a:pt x="109" y="229"/>
                    <a:pt x="112" y="235"/>
                    <a:pt x="115" y="240"/>
                  </a:cubicBezTo>
                  <a:cubicBezTo>
                    <a:pt x="113" y="250"/>
                    <a:pt x="110" y="260"/>
                    <a:pt x="107" y="270"/>
                  </a:cubicBezTo>
                  <a:cubicBezTo>
                    <a:pt x="104" y="283"/>
                    <a:pt x="100" y="296"/>
                    <a:pt x="96" y="309"/>
                  </a:cubicBezTo>
                  <a:cubicBezTo>
                    <a:pt x="92" y="320"/>
                    <a:pt x="90" y="331"/>
                    <a:pt x="87" y="342"/>
                  </a:cubicBezTo>
                  <a:cubicBezTo>
                    <a:pt x="86" y="348"/>
                    <a:pt x="84" y="353"/>
                    <a:pt x="83" y="359"/>
                  </a:cubicBezTo>
                  <a:cubicBezTo>
                    <a:pt x="83" y="359"/>
                    <a:pt x="82" y="359"/>
                    <a:pt x="82" y="360"/>
                  </a:cubicBezTo>
                  <a:cubicBezTo>
                    <a:pt x="80" y="358"/>
                    <a:pt x="79" y="357"/>
                    <a:pt x="77" y="356"/>
                  </a:cubicBezTo>
                  <a:moveTo>
                    <a:pt x="102" y="363"/>
                  </a:moveTo>
                  <a:cubicBezTo>
                    <a:pt x="103" y="361"/>
                    <a:pt x="104" y="358"/>
                    <a:pt x="105" y="356"/>
                  </a:cubicBezTo>
                  <a:cubicBezTo>
                    <a:pt x="112" y="347"/>
                    <a:pt x="119" y="338"/>
                    <a:pt x="128" y="330"/>
                  </a:cubicBezTo>
                  <a:cubicBezTo>
                    <a:pt x="125" y="338"/>
                    <a:pt x="122" y="346"/>
                    <a:pt x="121" y="355"/>
                  </a:cubicBezTo>
                  <a:cubicBezTo>
                    <a:pt x="119" y="356"/>
                    <a:pt x="116" y="357"/>
                    <a:pt x="114" y="358"/>
                  </a:cubicBezTo>
                  <a:cubicBezTo>
                    <a:pt x="110" y="360"/>
                    <a:pt x="106" y="362"/>
                    <a:pt x="102" y="363"/>
                  </a:cubicBezTo>
                  <a:moveTo>
                    <a:pt x="144" y="344"/>
                  </a:moveTo>
                  <a:cubicBezTo>
                    <a:pt x="145" y="340"/>
                    <a:pt x="145" y="336"/>
                    <a:pt x="146" y="333"/>
                  </a:cubicBezTo>
                  <a:cubicBezTo>
                    <a:pt x="146" y="331"/>
                    <a:pt x="147" y="329"/>
                    <a:pt x="147" y="328"/>
                  </a:cubicBezTo>
                  <a:cubicBezTo>
                    <a:pt x="152" y="328"/>
                    <a:pt x="157" y="329"/>
                    <a:pt x="161" y="329"/>
                  </a:cubicBezTo>
                  <a:cubicBezTo>
                    <a:pt x="161" y="332"/>
                    <a:pt x="160" y="335"/>
                    <a:pt x="160" y="339"/>
                  </a:cubicBezTo>
                  <a:cubicBezTo>
                    <a:pt x="155" y="340"/>
                    <a:pt x="150" y="342"/>
                    <a:pt x="145" y="344"/>
                  </a:cubicBezTo>
                  <a:cubicBezTo>
                    <a:pt x="145" y="344"/>
                    <a:pt x="144" y="344"/>
                    <a:pt x="144" y="344"/>
                  </a:cubicBezTo>
                  <a:moveTo>
                    <a:pt x="202" y="322"/>
                  </a:moveTo>
                  <a:cubicBezTo>
                    <a:pt x="206" y="300"/>
                    <a:pt x="214" y="279"/>
                    <a:pt x="218" y="257"/>
                  </a:cubicBezTo>
                  <a:cubicBezTo>
                    <a:pt x="225" y="254"/>
                    <a:pt x="233" y="251"/>
                    <a:pt x="240" y="249"/>
                  </a:cubicBezTo>
                  <a:cubicBezTo>
                    <a:pt x="238" y="256"/>
                    <a:pt x="235" y="264"/>
                    <a:pt x="233" y="271"/>
                  </a:cubicBezTo>
                  <a:cubicBezTo>
                    <a:pt x="230" y="282"/>
                    <a:pt x="228" y="293"/>
                    <a:pt x="225" y="304"/>
                  </a:cubicBezTo>
                  <a:cubicBezTo>
                    <a:pt x="224" y="307"/>
                    <a:pt x="223" y="310"/>
                    <a:pt x="222" y="313"/>
                  </a:cubicBezTo>
                  <a:cubicBezTo>
                    <a:pt x="218" y="315"/>
                    <a:pt x="215" y="316"/>
                    <a:pt x="211" y="318"/>
                  </a:cubicBezTo>
                  <a:cubicBezTo>
                    <a:pt x="208" y="319"/>
                    <a:pt x="205" y="321"/>
                    <a:pt x="202" y="322"/>
                  </a:cubicBezTo>
                  <a:moveTo>
                    <a:pt x="226" y="312"/>
                  </a:moveTo>
                  <a:cubicBezTo>
                    <a:pt x="227" y="308"/>
                    <a:pt x="228" y="304"/>
                    <a:pt x="229" y="300"/>
                  </a:cubicBezTo>
                  <a:cubicBezTo>
                    <a:pt x="232" y="288"/>
                    <a:pt x="235" y="276"/>
                    <a:pt x="238" y="265"/>
                  </a:cubicBezTo>
                  <a:cubicBezTo>
                    <a:pt x="240" y="259"/>
                    <a:pt x="241" y="253"/>
                    <a:pt x="243" y="247"/>
                  </a:cubicBezTo>
                  <a:cubicBezTo>
                    <a:pt x="250" y="245"/>
                    <a:pt x="257" y="242"/>
                    <a:pt x="263" y="240"/>
                  </a:cubicBezTo>
                  <a:cubicBezTo>
                    <a:pt x="262" y="248"/>
                    <a:pt x="259" y="256"/>
                    <a:pt x="257" y="264"/>
                  </a:cubicBezTo>
                  <a:cubicBezTo>
                    <a:pt x="254" y="274"/>
                    <a:pt x="251" y="283"/>
                    <a:pt x="249" y="293"/>
                  </a:cubicBezTo>
                  <a:cubicBezTo>
                    <a:pt x="248" y="297"/>
                    <a:pt x="247" y="300"/>
                    <a:pt x="247" y="304"/>
                  </a:cubicBezTo>
                  <a:cubicBezTo>
                    <a:pt x="240" y="307"/>
                    <a:pt x="233" y="309"/>
                    <a:pt x="226" y="312"/>
                  </a:cubicBezTo>
                  <a:moveTo>
                    <a:pt x="251" y="303"/>
                  </a:moveTo>
                  <a:cubicBezTo>
                    <a:pt x="255" y="286"/>
                    <a:pt x="259" y="269"/>
                    <a:pt x="263" y="251"/>
                  </a:cubicBezTo>
                  <a:cubicBezTo>
                    <a:pt x="264" y="248"/>
                    <a:pt x="265" y="243"/>
                    <a:pt x="266" y="238"/>
                  </a:cubicBezTo>
                  <a:cubicBezTo>
                    <a:pt x="269" y="237"/>
                    <a:pt x="271" y="236"/>
                    <a:pt x="274" y="235"/>
                  </a:cubicBezTo>
                  <a:cubicBezTo>
                    <a:pt x="272" y="237"/>
                    <a:pt x="271" y="239"/>
                    <a:pt x="271" y="240"/>
                  </a:cubicBezTo>
                  <a:cubicBezTo>
                    <a:pt x="271" y="242"/>
                    <a:pt x="272" y="243"/>
                    <a:pt x="273" y="242"/>
                  </a:cubicBezTo>
                  <a:cubicBezTo>
                    <a:pt x="278" y="240"/>
                    <a:pt x="282" y="238"/>
                    <a:pt x="287" y="236"/>
                  </a:cubicBezTo>
                  <a:cubicBezTo>
                    <a:pt x="287" y="237"/>
                    <a:pt x="286" y="239"/>
                    <a:pt x="286" y="240"/>
                  </a:cubicBezTo>
                  <a:cubicBezTo>
                    <a:pt x="285" y="241"/>
                    <a:pt x="284" y="243"/>
                    <a:pt x="284" y="244"/>
                  </a:cubicBezTo>
                  <a:cubicBezTo>
                    <a:pt x="276" y="247"/>
                    <a:pt x="268" y="251"/>
                    <a:pt x="263" y="258"/>
                  </a:cubicBezTo>
                  <a:cubicBezTo>
                    <a:pt x="262" y="259"/>
                    <a:pt x="264" y="261"/>
                    <a:pt x="265" y="261"/>
                  </a:cubicBezTo>
                  <a:cubicBezTo>
                    <a:pt x="270" y="259"/>
                    <a:pt x="274" y="257"/>
                    <a:pt x="278" y="255"/>
                  </a:cubicBezTo>
                  <a:cubicBezTo>
                    <a:pt x="275" y="260"/>
                    <a:pt x="272" y="266"/>
                    <a:pt x="268" y="271"/>
                  </a:cubicBezTo>
                  <a:cubicBezTo>
                    <a:pt x="268" y="272"/>
                    <a:pt x="267" y="272"/>
                    <a:pt x="266" y="273"/>
                  </a:cubicBezTo>
                  <a:cubicBezTo>
                    <a:pt x="266" y="273"/>
                    <a:pt x="266" y="273"/>
                    <a:pt x="266" y="273"/>
                  </a:cubicBezTo>
                  <a:cubicBezTo>
                    <a:pt x="266" y="273"/>
                    <a:pt x="266" y="273"/>
                    <a:pt x="266" y="273"/>
                  </a:cubicBezTo>
                  <a:cubicBezTo>
                    <a:pt x="266" y="273"/>
                    <a:pt x="266" y="273"/>
                    <a:pt x="266" y="273"/>
                  </a:cubicBezTo>
                  <a:cubicBezTo>
                    <a:pt x="265" y="274"/>
                    <a:pt x="265" y="275"/>
                    <a:pt x="266" y="276"/>
                  </a:cubicBezTo>
                  <a:cubicBezTo>
                    <a:pt x="264" y="279"/>
                    <a:pt x="262" y="282"/>
                    <a:pt x="261" y="286"/>
                  </a:cubicBezTo>
                  <a:cubicBezTo>
                    <a:pt x="258" y="287"/>
                    <a:pt x="256" y="289"/>
                    <a:pt x="255" y="292"/>
                  </a:cubicBezTo>
                  <a:cubicBezTo>
                    <a:pt x="254" y="293"/>
                    <a:pt x="256" y="294"/>
                    <a:pt x="257" y="294"/>
                  </a:cubicBezTo>
                  <a:cubicBezTo>
                    <a:pt x="257" y="294"/>
                    <a:pt x="258" y="293"/>
                    <a:pt x="258" y="293"/>
                  </a:cubicBezTo>
                  <a:cubicBezTo>
                    <a:pt x="257" y="296"/>
                    <a:pt x="257" y="298"/>
                    <a:pt x="256" y="301"/>
                  </a:cubicBezTo>
                  <a:cubicBezTo>
                    <a:pt x="254" y="301"/>
                    <a:pt x="253" y="302"/>
                    <a:pt x="251" y="303"/>
                  </a:cubicBezTo>
                  <a:moveTo>
                    <a:pt x="351" y="265"/>
                  </a:moveTo>
                  <a:cubicBezTo>
                    <a:pt x="351" y="263"/>
                    <a:pt x="352" y="262"/>
                    <a:pt x="352" y="260"/>
                  </a:cubicBezTo>
                  <a:cubicBezTo>
                    <a:pt x="356" y="258"/>
                    <a:pt x="360" y="255"/>
                    <a:pt x="364" y="253"/>
                  </a:cubicBezTo>
                  <a:cubicBezTo>
                    <a:pt x="362" y="256"/>
                    <a:pt x="362" y="258"/>
                    <a:pt x="361" y="261"/>
                  </a:cubicBezTo>
                  <a:cubicBezTo>
                    <a:pt x="358" y="262"/>
                    <a:pt x="355" y="263"/>
                    <a:pt x="352" y="265"/>
                  </a:cubicBezTo>
                  <a:cubicBezTo>
                    <a:pt x="352" y="265"/>
                    <a:pt x="351" y="265"/>
                    <a:pt x="351" y="265"/>
                  </a:cubicBezTo>
                  <a:moveTo>
                    <a:pt x="365" y="259"/>
                  </a:moveTo>
                  <a:cubicBezTo>
                    <a:pt x="367" y="256"/>
                    <a:pt x="368" y="253"/>
                    <a:pt x="369" y="250"/>
                  </a:cubicBezTo>
                  <a:cubicBezTo>
                    <a:pt x="374" y="247"/>
                    <a:pt x="379" y="244"/>
                    <a:pt x="384" y="241"/>
                  </a:cubicBezTo>
                  <a:cubicBezTo>
                    <a:pt x="383" y="243"/>
                    <a:pt x="383" y="244"/>
                    <a:pt x="383" y="245"/>
                  </a:cubicBezTo>
                  <a:cubicBezTo>
                    <a:pt x="378" y="251"/>
                    <a:pt x="372" y="255"/>
                    <a:pt x="365" y="259"/>
                  </a:cubicBezTo>
                  <a:moveTo>
                    <a:pt x="392" y="230"/>
                  </a:moveTo>
                  <a:cubicBezTo>
                    <a:pt x="393" y="228"/>
                    <a:pt x="394" y="226"/>
                    <a:pt x="395" y="224"/>
                  </a:cubicBezTo>
                  <a:cubicBezTo>
                    <a:pt x="396" y="223"/>
                    <a:pt x="397" y="222"/>
                    <a:pt x="397" y="221"/>
                  </a:cubicBezTo>
                  <a:cubicBezTo>
                    <a:pt x="399" y="220"/>
                    <a:pt x="400" y="219"/>
                    <a:pt x="402" y="218"/>
                  </a:cubicBezTo>
                  <a:cubicBezTo>
                    <a:pt x="399" y="221"/>
                    <a:pt x="397" y="224"/>
                    <a:pt x="394" y="227"/>
                  </a:cubicBezTo>
                  <a:cubicBezTo>
                    <a:pt x="394" y="228"/>
                    <a:pt x="393" y="229"/>
                    <a:pt x="392" y="230"/>
                  </a:cubicBezTo>
                  <a:moveTo>
                    <a:pt x="432" y="178"/>
                  </a:moveTo>
                  <a:cubicBezTo>
                    <a:pt x="428" y="182"/>
                    <a:pt x="425" y="187"/>
                    <a:pt x="422" y="191"/>
                  </a:cubicBezTo>
                  <a:cubicBezTo>
                    <a:pt x="417" y="194"/>
                    <a:pt x="413" y="196"/>
                    <a:pt x="408" y="198"/>
                  </a:cubicBezTo>
                  <a:cubicBezTo>
                    <a:pt x="411" y="193"/>
                    <a:pt x="413" y="188"/>
                    <a:pt x="415" y="183"/>
                  </a:cubicBezTo>
                  <a:cubicBezTo>
                    <a:pt x="415" y="182"/>
                    <a:pt x="416" y="181"/>
                    <a:pt x="417" y="179"/>
                  </a:cubicBezTo>
                  <a:cubicBezTo>
                    <a:pt x="420" y="177"/>
                    <a:pt x="422" y="176"/>
                    <a:pt x="425" y="174"/>
                  </a:cubicBezTo>
                  <a:cubicBezTo>
                    <a:pt x="429" y="173"/>
                    <a:pt x="433" y="171"/>
                    <a:pt x="436" y="170"/>
                  </a:cubicBezTo>
                  <a:cubicBezTo>
                    <a:pt x="434" y="173"/>
                    <a:pt x="433" y="176"/>
                    <a:pt x="432" y="178"/>
                  </a:cubicBezTo>
                  <a:moveTo>
                    <a:pt x="426" y="157"/>
                  </a:moveTo>
                  <a:cubicBezTo>
                    <a:pt x="426" y="154"/>
                    <a:pt x="427" y="151"/>
                    <a:pt x="426" y="149"/>
                  </a:cubicBezTo>
                  <a:cubicBezTo>
                    <a:pt x="432" y="146"/>
                    <a:pt x="437" y="143"/>
                    <a:pt x="442" y="140"/>
                  </a:cubicBezTo>
                  <a:cubicBezTo>
                    <a:pt x="444" y="143"/>
                    <a:pt x="446" y="145"/>
                    <a:pt x="447" y="148"/>
                  </a:cubicBezTo>
                  <a:cubicBezTo>
                    <a:pt x="440" y="151"/>
                    <a:pt x="433" y="154"/>
                    <a:pt x="426" y="15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50"/>
            <p:cNvSpPr>
              <a:spLocks noEditPoints="1"/>
            </p:cNvSpPr>
            <p:nvPr/>
          </p:nvSpPr>
          <p:spPr bwMode="auto">
            <a:xfrm>
              <a:off x="-69850" y="4908550"/>
              <a:ext cx="3386138" cy="2322513"/>
            </a:xfrm>
            <a:custGeom>
              <a:avLst/>
              <a:gdLst>
                <a:gd name="T0" fmla="*/ 145 w 902"/>
                <a:gd name="T1" fmla="*/ 576 h 619"/>
                <a:gd name="T2" fmla="*/ 867 w 902"/>
                <a:gd name="T3" fmla="*/ 278 h 619"/>
                <a:gd name="T4" fmla="*/ 536 w 902"/>
                <a:gd name="T5" fmla="*/ 97 h 619"/>
                <a:gd name="T6" fmla="*/ 42 w 902"/>
                <a:gd name="T7" fmla="*/ 440 h 619"/>
                <a:gd name="T8" fmla="*/ 50 w 902"/>
                <a:gd name="T9" fmla="*/ 436 h 619"/>
                <a:gd name="T10" fmla="*/ 36 w 902"/>
                <a:gd name="T11" fmla="*/ 550 h 619"/>
                <a:gd name="T12" fmla="*/ 47 w 902"/>
                <a:gd name="T13" fmla="*/ 564 h 619"/>
                <a:gd name="T14" fmla="*/ 38 w 902"/>
                <a:gd name="T15" fmla="*/ 581 h 619"/>
                <a:gd name="T16" fmla="*/ 111 w 902"/>
                <a:gd name="T17" fmla="*/ 537 h 619"/>
                <a:gd name="T18" fmla="*/ 56 w 902"/>
                <a:gd name="T19" fmla="*/ 508 h 619"/>
                <a:gd name="T20" fmla="*/ 112 w 902"/>
                <a:gd name="T21" fmla="*/ 475 h 619"/>
                <a:gd name="T22" fmla="*/ 110 w 902"/>
                <a:gd name="T23" fmla="*/ 485 h 619"/>
                <a:gd name="T24" fmla="*/ 113 w 902"/>
                <a:gd name="T25" fmla="*/ 516 h 619"/>
                <a:gd name="T26" fmla="*/ 159 w 902"/>
                <a:gd name="T27" fmla="*/ 491 h 619"/>
                <a:gd name="T28" fmla="*/ 181 w 902"/>
                <a:gd name="T29" fmla="*/ 465 h 619"/>
                <a:gd name="T30" fmla="*/ 173 w 902"/>
                <a:gd name="T31" fmla="*/ 520 h 619"/>
                <a:gd name="T32" fmla="*/ 171 w 902"/>
                <a:gd name="T33" fmla="*/ 527 h 619"/>
                <a:gd name="T34" fmla="*/ 142 w 902"/>
                <a:gd name="T35" fmla="*/ 543 h 619"/>
                <a:gd name="T36" fmla="*/ 148 w 902"/>
                <a:gd name="T37" fmla="*/ 517 h 619"/>
                <a:gd name="T38" fmla="*/ 200 w 902"/>
                <a:gd name="T39" fmla="*/ 524 h 619"/>
                <a:gd name="T40" fmla="*/ 223 w 902"/>
                <a:gd name="T41" fmla="*/ 482 h 619"/>
                <a:gd name="T42" fmla="*/ 229 w 902"/>
                <a:gd name="T43" fmla="*/ 508 h 619"/>
                <a:gd name="T44" fmla="*/ 256 w 902"/>
                <a:gd name="T45" fmla="*/ 444 h 619"/>
                <a:gd name="T46" fmla="*/ 262 w 902"/>
                <a:gd name="T47" fmla="*/ 491 h 619"/>
                <a:gd name="T48" fmla="*/ 347 w 902"/>
                <a:gd name="T49" fmla="*/ 396 h 619"/>
                <a:gd name="T50" fmla="*/ 309 w 902"/>
                <a:gd name="T51" fmla="*/ 481 h 619"/>
                <a:gd name="T52" fmla="*/ 299 w 902"/>
                <a:gd name="T53" fmla="*/ 475 h 619"/>
                <a:gd name="T54" fmla="*/ 278 w 902"/>
                <a:gd name="T55" fmla="*/ 468 h 619"/>
                <a:gd name="T56" fmla="*/ 320 w 902"/>
                <a:gd name="T57" fmla="*/ 462 h 619"/>
                <a:gd name="T58" fmla="*/ 387 w 902"/>
                <a:gd name="T59" fmla="*/ 445 h 619"/>
                <a:gd name="T60" fmla="*/ 412 w 902"/>
                <a:gd name="T61" fmla="*/ 388 h 619"/>
                <a:gd name="T62" fmla="*/ 403 w 902"/>
                <a:gd name="T63" fmla="*/ 415 h 619"/>
                <a:gd name="T64" fmla="*/ 412 w 902"/>
                <a:gd name="T65" fmla="*/ 417 h 619"/>
                <a:gd name="T66" fmla="*/ 408 w 902"/>
                <a:gd name="T67" fmla="*/ 396 h 619"/>
                <a:gd name="T68" fmla="*/ 819 w 902"/>
                <a:gd name="T69" fmla="*/ 247 h 619"/>
                <a:gd name="T70" fmla="*/ 785 w 902"/>
                <a:gd name="T71" fmla="*/ 255 h 619"/>
                <a:gd name="T72" fmla="*/ 768 w 902"/>
                <a:gd name="T73" fmla="*/ 302 h 619"/>
                <a:gd name="T74" fmla="*/ 698 w 902"/>
                <a:gd name="T75" fmla="*/ 288 h 619"/>
                <a:gd name="T76" fmla="*/ 669 w 902"/>
                <a:gd name="T77" fmla="*/ 301 h 619"/>
                <a:gd name="T78" fmla="*/ 647 w 902"/>
                <a:gd name="T79" fmla="*/ 354 h 619"/>
                <a:gd name="T80" fmla="*/ 587 w 902"/>
                <a:gd name="T81" fmla="*/ 342 h 619"/>
                <a:gd name="T82" fmla="*/ 544 w 902"/>
                <a:gd name="T83" fmla="*/ 344 h 619"/>
                <a:gd name="T84" fmla="*/ 518 w 902"/>
                <a:gd name="T85" fmla="*/ 375 h 619"/>
                <a:gd name="T86" fmla="*/ 476 w 902"/>
                <a:gd name="T87" fmla="*/ 420 h 619"/>
                <a:gd name="T88" fmla="*/ 441 w 902"/>
                <a:gd name="T89" fmla="*/ 414 h 619"/>
                <a:gd name="T90" fmla="*/ 676 w 902"/>
                <a:gd name="T91" fmla="*/ 259 h 619"/>
                <a:gd name="T92" fmla="*/ 723 w 902"/>
                <a:gd name="T93" fmla="*/ 59 h 619"/>
                <a:gd name="T94" fmla="*/ 424 w 902"/>
                <a:gd name="T95" fmla="*/ 351 h 619"/>
                <a:gd name="T96" fmla="*/ 378 w 902"/>
                <a:gd name="T97" fmla="*/ 353 h 619"/>
                <a:gd name="T98" fmla="*/ 331 w 902"/>
                <a:gd name="T99" fmla="*/ 322 h 619"/>
                <a:gd name="T100" fmla="*/ 267 w 902"/>
                <a:gd name="T101" fmla="*/ 413 h 619"/>
                <a:gd name="T102" fmla="*/ 261 w 902"/>
                <a:gd name="T103" fmla="*/ 282 h 619"/>
                <a:gd name="T104" fmla="*/ 243 w 902"/>
                <a:gd name="T105" fmla="*/ 424 h 619"/>
                <a:gd name="T106" fmla="*/ 191 w 902"/>
                <a:gd name="T107" fmla="*/ 416 h 619"/>
                <a:gd name="T108" fmla="*/ 175 w 902"/>
                <a:gd name="T109" fmla="*/ 395 h 619"/>
                <a:gd name="T110" fmla="*/ 127 w 902"/>
                <a:gd name="T111" fmla="*/ 421 h 619"/>
                <a:gd name="T112" fmla="*/ 105 w 902"/>
                <a:gd name="T113" fmla="*/ 397 h 619"/>
                <a:gd name="T114" fmla="*/ 79 w 902"/>
                <a:gd name="T115" fmla="*/ 397 h 619"/>
                <a:gd name="T116" fmla="*/ 48 w 902"/>
                <a:gd name="T117" fmla="*/ 465 h 619"/>
                <a:gd name="T118" fmla="*/ 54 w 902"/>
                <a:gd name="T119" fmla="*/ 525 h 619"/>
                <a:gd name="T120" fmla="*/ 55 w 902"/>
                <a:gd name="T121" fmla="*/ 555 h 619"/>
                <a:gd name="T122" fmla="*/ 92 w 902"/>
                <a:gd name="T123" fmla="*/ 50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619">
                  <a:moveTo>
                    <a:pt x="37" y="599"/>
                  </a:moveTo>
                  <a:cubicBezTo>
                    <a:pt x="36" y="600"/>
                    <a:pt x="34" y="600"/>
                    <a:pt x="34" y="601"/>
                  </a:cubicBezTo>
                  <a:cubicBezTo>
                    <a:pt x="34" y="619"/>
                    <a:pt x="34" y="619"/>
                    <a:pt x="34" y="619"/>
                  </a:cubicBezTo>
                  <a:cubicBezTo>
                    <a:pt x="50" y="612"/>
                    <a:pt x="70" y="606"/>
                    <a:pt x="87" y="599"/>
                  </a:cubicBezTo>
                  <a:cubicBezTo>
                    <a:pt x="87" y="600"/>
                    <a:pt x="87" y="601"/>
                    <a:pt x="87" y="602"/>
                  </a:cubicBezTo>
                  <a:cubicBezTo>
                    <a:pt x="87" y="603"/>
                    <a:pt x="89" y="603"/>
                    <a:pt x="89" y="602"/>
                  </a:cubicBezTo>
                  <a:cubicBezTo>
                    <a:pt x="89" y="601"/>
                    <a:pt x="89" y="599"/>
                    <a:pt x="89" y="598"/>
                  </a:cubicBezTo>
                  <a:cubicBezTo>
                    <a:pt x="98" y="595"/>
                    <a:pt x="107" y="592"/>
                    <a:pt x="116" y="588"/>
                  </a:cubicBezTo>
                  <a:cubicBezTo>
                    <a:pt x="117" y="591"/>
                    <a:pt x="118" y="593"/>
                    <a:pt x="119" y="595"/>
                  </a:cubicBezTo>
                  <a:cubicBezTo>
                    <a:pt x="120" y="596"/>
                    <a:pt x="122" y="595"/>
                    <a:pt x="121" y="593"/>
                  </a:cubicBezTo>
                  <a:cubicBezTo>
                    <a:pt x="120" y="592"/>
                    <a:pt x="120" y="589"/>
                    <a:pt x="119" y="587"/>
                  </a:cubicBezTo>
                  <a:cubicBezTo>
                    <a:pt x="128" y="584"/>
                    <a:pt x="136" y="580"/>
                    <a:pt x="145" y="576"/>
                  </a:cubicBezTo>
                  <a:cubicBezTo>
                    <a:pt x="169" y="565"/>
                    <a:pt x="192" y="553"/>
                    <a:pt x="216" y="542"/>
                  </a:cubicBezTo>
                  <a:cubicBezTo>
                    <a:pt x="218" y="541"/>
                    <a:pt x="219" y="541"/>
                    <a:pt x="221" y="540"/>
                  </a:cubicBezTo>
                  <a:cubicBezTo>
                    <a:pt x="221" y="541"/>
                    <a:pt x="223" y="541"/>
                    <a:pt x="223" y="540"/>
                  </a:cubicBezTo>
                  <a:cubicBezTo>
                    <a:pt x="223" y="539"/>
                    <a:pt x="223" y="539"/>
                    <a:pt x="223" y="539"/>
                  </a:cubicBezTo>
                  <a:cubicBezTo>
                    <a:pt x="236" y="534"/>
                    <a:pt x="248" y="529"/>
                    <a:pt x="260" y="523"/>
                  </a:cubicBezTo>
                  <a:cubicBezTo>
                    <a:pt x="285" y="509"/>
                    <a:pt x="312" y="499"/>
                    <a:pt x="340" y="490"/>
                  </a:cubicBezTo>
                  <a:cubicBezTo>
                    <a:pt x="343" y="493"/>
                    <a:pt x="347" y="492"/>
                    <a:pt x="347" y="488"/>
                  </a:cubicBezTo>
                  <a:cubicBezTo>
                    <a:pt x="348" y="488"/>
                    <a:pt x="349" y="488"/>
                    <a:pt x="350" y="487"/>
                  </a:cubicBezTo>
                  <a:cubicBezTo>
                    <a:pt x="393" y="475"/>
                    <a:pt x="435" y="460"/>
                    <a:pt x="477" y="446"/>
                  </a:cubicBezTo>
                  <a:cubicBezTo>
                    <a:pt x="504" y="437"/>
                    <a:pt x="530" y="425"/>
                    <a:pt x="557" y="416"/>
                  </a:cubicBezTo>
                  <a:cubicBezTo>
                    <a:pt x="598" y="401"/>
                    <a:pt x="640" y="386"/>
                    <a:pt x="680" y="367"/>
                  </a:cubicBezTo>
                  <a:cubicBezTo>
                    <a:pt x="742" y="337"/>
                    <a:pt x="805" y="307"/>
                    <a:pt x="867" y="278"/>
                  </a:cubicBezTo>
                  <a:cubicBezTo>
                    <a:pt x="874" y="274"/>
                    <a:pt x="882" y="270"/>
                    <a:pt x="889" y="267"/>
                  </a:cubicBezTo>
                  <a:cubicBezTo>
                    <a:pt x="900" y="263"/>
                    <a:pt x="902" y="257"/>
                    <a:pt x="895" y="247"/>
                  </a:cubicBezTo>
                  <a:cubicBezTo>
                    <a:pt x="893" y="244"/>
                    <a:pt x="890" y="240"/>
                    <a:pt x="889" y="236"/>
                  </a:cubicBezTo>
                  <a:cubicBezTo>
                    <a:pt x="885" y="225"/>
                    <a:pt x="881" y="214"/>
                    <a:pt x="877" y="203"/>
                  </a:cubicBezTo>
                  <a:cubicBezTo>
                    <a:pt x="865" y="172"/>
                    <a:pt x="853" y="141"/>
                    <a:pt x="847" y="108"/>
                  </a:cubicBezTo>
                  <a:cubicBezTo>
                    <a:pt x="846" y="101"/>
                    <a:pt x="843" y="93"/>
                    <a:pt x="840" y="86"/>
                  </a:cubicBezTo>
                  <a:cubicBezTo>
                    <a:pt x="834" y="72"/>
                    <a:pt x="828" y="58"/>
                    <a:pt x="822" y="44"/>
                  </a:cubicBezTo>
                  <a:cubicBezTo>
                    <a:pt x="818" y="33"/>
                    <a:pt x="815" y="21"/>
                    <a:pt x="810" y="10"/>
                  </a:cubicBezTo>
                  <a:cubicBezTo>
                    <a:pt x="807" y="1"/>
                    <a:pt x="805" y="0"/>
                    <a:pt x="796" y="3"/>
                  </a:cubicBezTo>
                  <a:cubicBezTo>
                    <a:pt x="775" y="9"/>
                    <a:pt x="754" y="15"/>
                    <a:pt x="734" y="22"/>
                  </a:cubicBezTo>
                  <a:cubicBezTo>
                    <a:pt x="701" y="34"/>
                    <a:pt x="669" y="46"/>
                    <a:pt x="637" y="59"/>
                  </a:cubicBezTo>
                  <a:cubicBezTo>
                    <a:pt x="603" y="71"/>
                    <a:pt x="570" y="85"/>
                    <a:pt x="536" y="97"/>
                  </a:cubicBezTo>
                  <a:cubicBezTo>
                    <a:pt x="487" y="114"/>
                    <a:pt x="440" y="136"/>
                    <a:pt x="393" y="157"/>
                  </a:cubicBezTo>
                  <a:cubicBezTo>
                    <a:pt x="368" y="168"/>
                    <a:pt x="344" y="181"/>
                    <a:pt x="318" y="190"/>
                  </a:cubicBezTo>
                  <a:cubicBezTo>
                    <a:pt x="278" y="203"/>
                    <a:pt x="238" y="220"/>
                    <a:pt x="200" y="239"/>
                  </a:cubicBezTo>
                  <a:cubicBezTo>
                    <a:pt x="155" y="261"/>
                    <a:pt x="112" y="284"/>
                    <a:pt x="68" y="307"/>
                  </a:cubicBezTo>
                  <a:cubicBezTo>
                    <a:pt x="67" y="304"/>
                    <a:pt x="64" y="304"/>
                    <a:pt x="64" y="308"/>
                  </a:cubicBezTo>
                  <a:cubicBezTo>
                    <a:pt x="64" y="308"/>
                    <a:pt x="64" y="309"/>
                    <a:pt x="64" y="309"/>
                  </a:cubicBezTo>
                  <a:cubicBezTo>
                    <a:pt x="61" y="311"/>
                    <a:pt x="58" y="312"/>
                    <a:pt x="55" y="314"/>
                  </a:cubicBezTo>
                  <a:cubicBezTo>
                    <a:pt x="48" y="317"/>
                    <a:pt x="42" y="320"/>
                    <a:pt x="34" y="323"/>
                  </a:cubicBezTo>
                  <a:cubicBezTo>
                    <a:pt x="34" y="338"/>
                    <a:pt x="34" y="338"/>
                    <a:pt x="34" y="338"/>
                  </a:cubicBezTo>
                  <a:cubicBezTo>
                    <a:pt x="42" y="334"/>
                    <a:pt x="54" y="330"/>
                    <a:pt x="64" y="325"/>
                  </a:cubicBezTo>
                  <a:cubicBezTo>
                    <a:pt x="63" y="359"/>
                    <a:pt x="57" y="395"/>
                    <a:pt x="51" y="429"/>
                  </a:cubicBezTo>
                  <a:cubicBezTo>
                    <a:pt x="48" y="433"/>
                    <a:pt x="45" y="437"/>
                    <a:pt x="42" y="440"/>
                  </a:cubicBezTo>
                  <a:cubicBezTo>
                    <a:pt x="36" y="448"/>
                    <a:pt x="30" y="457"/>
                    <a:pt x="24" y="465"/>
                  </a:cubicBezTo>
                  <a:cubicBezTo>
                    <a:pt x="21" y="470"/>
                    <a:pt x="18" y="475"/>
                    <a:pt x="15" y="480"/>
                  </a:cubicBezTo>
                  <a:cubicBezTo>
                    <a:pt x="14" y="482"/>
                    <a:pt x="13" y="483"/>
                    <a:pt x="12" y="485"/>
                  </a:cubicBezTo>
                  <a:cubicBezTo>
                    <a:pt x="11" y="487"/>
                    <a:pt x="9" y="489"/>
                    <a:pt x="8" y="490"/>
                  </a:cubicBezTo>
                  <a:cubicBezTo>
                    <a:pt x="7" y="491"/>
                    <a:pt x="6" y="492"/>
                    <a:pt x="6" y="494"/>
                  </a:cubicBezTo>
                  <a:cubicBezTo>
                    <a:pt x="6" y="494"/>
                    <a:pt x="6" y="493"/>
                    <a:pt x="6" y="494"/>
                  </a:cubicBezTo>
                  <a:cubicBezTo>
                    <a:pt x="5" y="494"/>
                    <a:pt x="5" y="495"/>
                    <a:pt x="4" y="495"/>
                  </a:cubicBezTo>
                  <a:cubicBezTo>
                    <a:pt x="4" y="495"/>
                    <a:pt x="5" y="496"/>
                    <a:pt x="5" y="496"/>
                  </a:cubicBezTo>
                  <a:cubicBezTo>
                    <a:pt x="12" y="489"/>
                    <a:pt x="16" y="480"/>
                    <a:pt x="22" y="472"/>
                  </a:cubicBezTo>
                  <a:cubicBezTo>
                    <a:pt x="28" y="462"/>
                    <a:pt x="35" y="451"/>
                    <a:pt x="43" y="442"/>
                  </a:cubicBezTo>
                  <a:cubicBezTo>
                    <a:pt x="46" y="439"/>
                    <a:pt x="48" y="436"/>
                    <a:pt x="50" y="433"/>
                  </a:cubicBezTo>
                  <a:cubicBezTo>
                    <a:pt x="50" y="434"/>
                    <a:pt x="50" y="435"/>
                    <a:pt x="50" y="436"/>
                  </a:cubicBezTo>
                  <a:cubicBezTo>
                    <a:pt x="48" y="447"/>
                    <a:pt x="46" y="459"/>
                    <a:pt x="44" y="471"/>
                  </a:cubicBezTo>
                  <a:cubicBezTo>
                    <a:pt x="29" y="489"/>
                    <a:pt x="15" y="507"/>
                    <a:pt x="1" y="526"/>
                  </a:cubicBezTo>
                  <a:cubicBezTo>
                    <a:pt x="0" y="527"/>
                    <a:pt x="3" y="528"/>
                    <a:pt x="4" y="527"/>
                  </a:cubicBezTo>
                  <a:cubicBezTo>
                    <a:pt x="6" y="525"/>
                    <a:pt x="8" y="523"/>
                    <a:pt x="9" y="521"/>
                  </a:cubicBezTo>
                  <a:cubicBezTo>
                    <a:pt x="20" y="508"/>
                    <a:pt x="31" y="494"/>
                    <a:pt x="42" y="481"/>
                  </a:cubicBezTo>
                  <a:cubicBezTo>
                    <a:pt x="40" y="494"/>
                    <a:pt x="38" y="507"/>
                    <a:pt x="36" y="519"/>
                  </a:cubicBezTo>
                  <a:cubicBezTo>
                    <a:pt x="35" y="520"/>
                    <a:pt x="34" y="520"/>
                    <a:pt x="34" y="520"/>
                  </a:cubicBezTo>
                  <a:cubicBezTo>
                    <a:pt x="34" y="533"/>
                    <a:pt x="34" y="533"/>
                    <a:pt x="34" y="533"/>
                  </a:cubicBezTo>
                  <a:cubicBezTo>
                    <a:pt x="34" y="533"/>
                    <a:pt x="34" y="533"/>
                    <a:pt x="35" y="533"/>
                  </a:cubicBezTo>
                  <a:cubicBezTo>
                    <a:pt x="34" y="542"/>
                    <a:pt x="33" y="551"/>
                    <a:pt x="33" y="560"/>
                  </a:cubicBezTo>
                  <a:cubicBezTo>
                    <a:pt x="33" y="561"/>
                    <a:pt x="35" y="561"/>
                    <a:pt x="35" y="560"/>
                  </a:cubicBezTo>
                  <a:cubicBezTo>
                    <a:pt x="36" y="556"/>
                    <a:pt x="37" y="554"/>
                    <a:pt x="36" y="550"/>
                  </a:cubicBezTo>
                  <a:cubicBezTo>
                    <a:pt x="36" y="550"/>
                    <a:pt x="36" y="550"/>
                    <a:pt x="36" y="550"/>
                  </a:cubicBezTo>
                  <a:cubicBezTo>
                    <a:pt x="36" y="549"/>
                    <a:pt x="36" y="548"/>
                    <a:pt x="36" y="548"/>
                  </a:cubicBezTo>
                  <a:cubicBezTo>
                    <a:pt x="37" y="542"/>
                    <a:pt x="37" y="537"/>
                    <a:pt x="38" y="531"/>
                  </a:cubicBezTo>
                  <a:cubicBezTo>
                    <a:pt x="38" y="531"/>
                    <a:pt x="38" y="531"/>
                    <a:pt x="39" y="531"/>
                  </a:cubicBezTo>
                  <a:cubicBezTo>
                    <a:pt x="41" y="531"/>
                    <a:pt x="42" y="531"/>
                    <a:pt x="43" y="529"/>
                  </a:cubicBezTo>
                  <a:cubicBezTo>
                    <a:pt x="45" y="528"/>
                    <a:pt x="48" y="527"/>
                    <a:pt x="51" y="526"/>
                  </a:cubicBezTo>
                  <a:cubicBezTo>
                    <a:pt x="50" y="533"/>
                    <a:pt x="49" y="539"/>
                    <a:pt x="48" y="545"/>
                  </a:cubicBezTo>
                  <a:cubicBezTo>
                    <a:pt x="47" y="550"/>
                    <a:pt x="47" y="554"/>
                    <a:pt x="47" y="559"/>
                  </a:cubicBezTo>
                  <a:cubicBezTo>
                    <a:pt x="43" y="563"/>
                    <a:pt x="39" y="568"/>
                    <a:pt x="37" y="573"/>
                  </a:cubicBezTo>
                  <a:cubicBezTo>
                    <a:pt x="36" y="575"/>
                    <a:pt x="38" y="576"/>
                    <a:pt x="39" y="575"/>
                  </a:cubicBezTo>
                  <a:cubicBezTo>
                    <a:pt x="43" y="571"/>
                    <a:pt x="46" y="569"/>
                    <a:pt x="47" y="564"/>
                  </a:cubicBezTo>
                  <a:cubicBezTo>
                    <a:pt x="47" y="564"/>
                    <a:pt x="47" y="564"/>
                    <a:pt x="47" y="564"/>
                  </a:cubicBezTo>
                  <a:cubicBezTo>
                    <a:pt x="47" y="564"/>
                    <a:pt x="47" y="564"/>
                    <a:pt x="47" y="564"/>
                  </a:cubicBezTo>
                  <a:cubicBezTo>
                    <a:pt x="47" y="567"/>
                    <a:pt x="47" y="570"/>
                    <a:pt x="47" y="574"/>
                  </a:cubicBezTo>
                  <a:cubicBezTo>
                    <a:pt x="47" y="575"/>
                    <a:pt x="49" y="575"/>
                    <a:pt x="49" y="574"/>
                  </a:cubicBezTo>
                  <a:cubicBezTo>
                    <a:pt x="49" y="570"/>
                    <a:pt x="49" y="566"/>
                    <a:pt x="49" y="561"/>
                  </a:cubicBezTo>
                  <a:cubicBezTo>
                    <a:pt x="50" y="560"/>
                    <a:pt x="51" y="559"/>
                    <a:pt x="52" y="557"/>
                  </a:cubicBezTo>
                  <a:cubicBezTo>
                    <a:pt x="55" y="564"/>
                    <a:pt x="56" y="572"/>
                    <a:pt x="57" y="580"/>
                  </a:cubicBezTo>
                  <a:cubicBezTo>
                    <a:pt x="57" y="581"/>
                    <a:pt x="58" y="583"/>
                    <a:pt x="58" y="585"/>
                  </a:cubicBezTo>
                  <a:cubicBezTo>
                    <a:pt x="57" y="587"/>
                    <a:pt x="57" y="590"/>
                    <a:pt x="57" y="592"/>
                  </a:cubicBezTo>
                  <a:cubicBezTo>
                    <a:pt x="53" y="594"/>
                    <a:pt x="50" y="595"/>
                    <a:pt x="47" y="596"/>
                  </a:cubicBezTo>
                  <a:cubicBezTo>
                    <a:pt x="45" y="597"/>
                    <a:pt x="44" y="597"/>
                    <a:pt x="42" y="598"/>
                  </a:cubicBezTo>
                  <a:cubicBezTo>
                    <a:pt x="42" y="598"/>
                    <a:pt x="42" y="598"/>
                    <a:pt x="42" y="597"/>
                  </a:cubicBezTo>
                  <a:cubicBezTo>
                    <a:pt x="41" y="592"/>
                    <a:pt x="39" y="587"/>
                    <a:pt x="38" y="581"/>
                  </a:cubicBezTo>
                  <a:cubicBezTo>
                    <a:pt x="36" y="570"/>
                    <a:pt x="32" y="561"/>
                    <a:pt x="27" y="551"/>
                  </a:cubicBezTo>
                  <a:cubicBezTo>
                    <a:pt x="26" y="550"/>
                    <a:pt x="25" y="551"/>
                    <a:pt x="25" y="552"/>
                  </a:cubicBezTo>
                  <a:cubicBezTo>
                    <a:pt x="27" y="558"/>
                    <a:pt x="30" y="563"/>
                    <a:pt x="32" y="569"/>
                  </a:cubicBezTo>
                  <a:cubicBezTo>
                    <a:pt x="33" y="576"/>
                    <a:pt x="33" y="583"/>
                    <a:pt x="35" y="590"/>
                  </a:cubicBezTo>
                  <a:cubicBezTo>
                    <a:pt x="36" y="593"/>
                    <a:pt x="37" y="596"/>
                    <a:pt x="37" y="599"/>
                  </a:cubicBezTo>
                  <a:moveTo>
                    <a:pt x="93" y="577"/>
                  </a:moveTo>
                  <a:cubicBezTo>
                    <a:pt x="96" y="564"/>
                    <a:pt x="101" y="550"/>
                    <a:pt x="104" y="536"/>
                  </a:cubicBezTo>
                  <a:cubicBezTo>
                    <a:pt x="105" y="529"/>
                    <a:pt x="106" y="521"/>
                    <a:pt x="108" y="514"/>
                  </a:cubicBezTo>
                  <a:cubicBezTo>
                    <a:pt x="109" y="517"/>
                    <a:pt x="110" y="520"/>
                    <a:pt x="111" y="523"/>
                  </a:cubicBezTo>
                  <a:cubicBezTo>
                    <a:pt x="109" y="525"/>
                    <a:pt x="109" y="526"/>
                    <a:pt x="110" y="528"/>
                  </a:cubicBezTo>
                  <a:cubicBezTo>
                    <a:pt x="110" y="529"/>
                    <a:pt x="110" y="529"/>
                    <a:pt x="111" y="528"/>
                  </a:cubicBezTo>
                  <a:cubicBezTo>
                    <a:pt x="110" y="530"/>
                    <a:pt x="111" y="534"/>
                    <a:pt x="111" y="537"/>
                  </a:cubicBezTo>
                  <a:cubicBezTo>
                    <a:pt x="110" y="537"/>
                    <a:pt x="108" y="537"/>
                    <a:pt x="108" y="539"/>
                  </a:cubicBezTo>
                  <a:cubicBezTo>
                    <a:pt x="107" y="542"/>
                    <a:pt x="108" y="544"/>
                    <a:pt x="109" y="548"/>
                  </a:cubicBezTo>
                  <a:cubicBezTo>
                    <a:pt x="111" y="553"/>
                    <a:pt x="112" y="558"/>
                    <a:pt x="114" y="563"/>
                  </a:cubicBezTo>
                  <a:cubicBezTo>
                    <a:pt x="114" y="563"/>
                    <a:pt x="114" y="563"/>
                    <a:pt x="114" y="563"/>
                  </a:cubicBezTo>
                  <a:cubicBezTo>
                    <a:pt x="114" y="565"/>
                    <a:pt x="114" y="566"/>
                    <a:pt x="115" y="568"/>
                  </a:cubicBezTo>
                  <a:cubicBezTo>
                    <a:pt x="110" y="570"/>
                    <a:pt x="105" y="572"/>
                    <a:pt x="101" y="574"/>
                  </a:cubicBezTo>
                  <a:cubicBezTo>
                    <a:pt x="98" y="575"/>
                    <a:pt x="96" y="576"/>
                    <a:pt x="93" y="577"/>
                  </a:cubicBezTo>
                  <a:moveTo>
                    <a:pt x="99" y="409"/>
                  </a:moveTo>
                  <a:cubicBezTo>
                    <a:pt x="95" y="426"/>
                    <a:pt x="91" y="444"/>
                    <a:pt x="89" y="462"/>
                  </a:cubicBezTo>
                  <a:cubicBezTo>
                    <a:pt x="88" y="465"/>
                    <a:pt x="88" y="469"/>
                    <a:pt x="87" y="473"/>
                  </a:cubicBezTo>
                  <a:cubicBezTo>
                    <a:pt x="79" y="482"/>
                    <a:pt x="71" y="490"/>
                    <a:pt x="64" y="500"/>
                  </a:cubicBezTo>
                  <a:cubicBezTo>
                    <a:pt x="62" y="503"/>
                    <a:pt x="59" y="506"/>
                    <a:pt x="56" y="508"/>
                  </a:cubicBezTo>
                  <a:cubicBezTo>
                    <a:pt x="56" y="508"/>
                    <a:pt x="56" y="508"/>
                    <a:pt x="56" y="508"/>
                  </a:cubicBezTo>
                  <a:cubicBezTo>
                    <a:pt x="59" y="488"/>
                    <a:pt x="63" y="468"/>
                    <a:pt x="68" y="448"/>
                  </a:cubicBezTo>
                  <a:cubicBezTo>
                    <a:pt x="78" y="435"/>
                    <a:pt x="89" y="422"/>
                    <a:pt x="99" y="409"/>
                  </a:cubicBezTo>
                  <a:moveTo>
                    <a:pt x="73" y="493"/>
                  </a:moveTo>
                  <a:cubicBezTo>
                    <a:pt x="77" y="488"/>
                    <a:pt x="82" y="484"/>
                    <a:pt x="86" y="479"/>
                  </a:cubicBezTo>
                  <a:cubicBezTo>
                    <a:pt x="85" y="486"/>
                    <a:pt x="83" y="492"/>
                    <a:pt x="81" y="499"/>
                  </a:cubicBezTo>
                  <a:cubicBezTo>
                    <a:pt x="74" y="503"/>
                    <a:pt x="67" y="506"/>
                    <a:pt x="60" y="510"/>
                  </a:cubicBezTo>
                  <a:cubicBezTo>
                    <a:pt x="65" y="504"/>
                    <a:pt x="68" y="499"/>
                    <a:pt x="73" y="493"/>
                  </a:cubicBezTo>
                  <a:moveTo>
                    <a:pt x="91" y="474"/>
                  </a:moveTo>
                  <a:cubicBezTo>
                    <a:pt x="100" y="463"/>
                    <a:pt x="109" y="451"/>
                    <a:pt x="118" y="440"/>
                  </a:cubicBezTo>
                  <a:cubicBezTo>
                    <a:pt x="119" y="439"/>
                    <a:pt x="120" y="438"/>
                    <a:pt x="120" y="437"/>
                  </a:cubicBezTo>
                  <a:cubicBezTo>
                    <a:pt x="118" y="450"/>
                    <a:pt x="115" y="463"/>
                    <a:pt x="112" y="475"/>
                  </a:cubicBezTo>
                  <a:cubicBezTo>
                    <a:pt x="109" y="480"/>
                    <a:pt x="106" y="484"/>
                    <a:pt x="102" y="489"/>
                  </a:cubicBezTo>
                  <a:cubicBezTo>
                    <a:pt x="97" y="491"/>
                    <a:pt x="91" y="494"/>
                    <a:pt x="86" y="497"/>
                  </a:cubicBezTo>
                  <a:cubicBezTo>
                    <a:pt x="88" y="489"/>
                    <a:pt x="89" y="482"/>
                    <a:pt x="91" y="474"/>
                  </a:cubicBezTo>
                  <a:moveTo>
                    <a:pt x="83" y="512"/>
                  </a:moveTo>
                  <a:cubicBezTo>
                    <a:pt x="84" y="512"/>
                    <a:pt x="84" y="512"/>
                    <a:pt x="84" y="512"/>
                  </a:cubicBezTo>
                  <a:cubicBezTo>
                    <a:pt x="83" y="513"/>
                    <a:pt x="82" y="515"/>
                    <a:pt x="81" y="516"/>
                  </a:cubicBezTo>
                  <a:cubicBezTo>
                    <a:pt x="81" y="515"/>
                    <a:pt x="81" y="514"/>
                    <a:pt x="81" y="513"/>
                  </a:cubicBezTo>
                  <a:cubicBezTo>
                    <a:pt x="82" y="513"/>
                    <a:pt x="83" y="512"/>
                    <a:pt x="83" y="512"/>
                  </a:cubicBezTo>
                  <a:moveTo>
                    <a:pt x="110" y="485"/>
                  </a:moveTo>
                  <a:cubicBezTo>
                    <a:pt x="110" y="485"/>
                    <a:pt x="110" y="485"/>
                    <a:pt x="110" y="484"/>
                  </a:cubicBezTo>
                  <a:cubicBezTo>
                    <a:pt x="110" y="484"/>
                    <a:pt x="110" y="485"/>
                    <a:pt x="110" y="485"/>
                  </a:cubicBezTo>
                  <a:cubicBezTo>
                    <a:pt x="110" y="485"/>
                    <a:pt x="110" y="485"/>
                    <a:pt x="110" y="485"/>
                  </a:cubicBezTo>
                  <a:moveTo>
                    <a:pt x="115" y="478"/>
                  </a:moveTo>
                  <a:cubicBezTo>
                    <a:pt x="124" y="466"/>
                    <a:pt x="131" y="455"/>
                    <a:pt x="140" y="444"/>
                  </a:cubicBezTo>
                  <a:cubicBezTo>
                    <a:pt x="140" y="444"/>
                    <a:pt x="140" y="443"/>
                    <a:pt x="140" y="443"/>
                  </a:cubicBezTo>
                  <a:cubicBezTo>
                    <a:pt x="139" y="448"/>
                    <a:pt x="138" y="452"/>
                    <a:pt x="137" y="456"/>
                  </a:cubicBezTo>
                  <a:cubicBezTo>
                    <a:pt x="135" y="462"/>
                    <a:pt x="134" y="468"/>
                    <a:pt x="133" y="474"/>
                  </a:cubicBezTo>
                  <a:cubicBezTo>
                    <a:pt x="127" y="477"/>
                    <a:pt x="120" y="480"/>
                    <a:pt x="114" y="483"/>
                  </a:cubicBezTo>
                  <a:cubicBezTo>
                    <a:pt x="115" y="481"/>
                    <a:pt x="115" y="479"/>
                    <a:pt x="115" y="478"/>
                  </a:cubicBezTo>
                  <a:moveTo>
                    <a:pt x="130" y="489"/>
                  </a:moveTo>
                  <a:cubicBezTo>
                    <a:pt x="128" y="498"/>
                    <a:pt x="126" y="508"/>
                    <a:pt x="124" y="518"/>
                  </a:cubicBezTo>
                  <a:cubicBezTo>
                    <a:pt x="122" y="523"/>
                    <a:pt x="121" y="529"/>
                    <a:pt x="120" y="535"/>
                  </a:cubicBezTo>
                  <a:cubicBezTo>
                    <a:pt x="118" y="531"/>
                    <a:pt x="117" y="528"/>
                    <a:pt x="116" y="524"/>
                  </a:cubicBezTo>
                  <a:cubicBezTo>
                    <a:pt x="115" y="522"/>
                    <a:pt x="114" y="519"/>
                    <a:pt x="113" y="516"/>
                  </a:cubicBezTo>
                  <a:cubicBezTo>
                    <a:pt x="113" y="517"/>
                    <a:pt x="108" y="505"/>
                    <a:pt x="112" y="507"/>
                  </a:cubicBezTo>
                  <a:cubicBezTo>
                    <a:pt x="113" y="507"/>
                    <a:pt x="113" y="506"/>
                    <a:pt x="112" y="505"/>
                  </a:cubicBezTo>
                  <a:cubicBezTo>
                    <a:pt x="112" y="505"/>
                    <a:pt x="111" y="504"/>
                    <a:pt x="110" y="504"/>
                  </a:cubicBezTo>
                  <a:cubicBezTo>
                    <a:pt x="110" y="504"/>
                    <a:pt x="110" y="504"/>
                    <a:pt x="110" y="504"/>
                  </a:cubicBezTo>
                  <a:cubicBezTo>
                    <a:pt x="110" y="502"/>
                    <a:pt x="110" y="500"/>
                    <a:pt x="111" y="498"/>
                  </a:cubicBezTo>
                  <a:cubicBezTo>
                    <a:pt x="117" y="495"/>
                    <a:pt x="124" y="492"/>
                    <a:pt x="130" y="489"/>
                  </a:cubicBezTo>
                  <a:moveTo>
                    <a:pt x="181" y="465"/>
                  </a:moveTo>
                  <a:cubicBezTo>
                    <a:pt x="177" y="480"/>
                    <a:pt x="174" y="496"/>
                    <a:pt x="171" y="512"/>
                  </a:cubicBezTo>
                  <a:cubicBezTo>
                    <a:pt x="171" y="512"/>
                    <a:pt x="171" y="513"/>
                    <a:pt x="171" y="513"/>
                  </a:cubicBezTo>
                  <a:cubicBezTo>
                    <a:pt x="171" y="513"/>
                    <a:pt x="171" y="513"/>
                    <a:pt x="171" y="513"/>
                  </a:cubicBezTo>
                  <a:cubicBezTo>
                    <a:pt x="168" y="505"/>
                    <a:pt x="168" y="494"/>
                    <a:pt x="161" y="489"/>
                  </a:cubicBezTo>
                  <a:cubicBezTo>
                    <a:pt x="160" y="488"/>
                    <a:pt x="157" y="490"/>
                    <a:pt x="159" y="491"/>
                  </a:cubicBezTo>
                  <a:cubicBezTo>
                    <a:pt x="163" y="495"/>
                    <a:pt x="163" y="500"/>
                    <a:pt x="165" y="505"/>
                  </a:cubicBezTo>
                  <a:cubicBezTo>
                    <a:pt x="166" y="510"/>
                    <a:pt x="167" y="515"/>
                    <a:pt x="169" y="520"/>
                  </a:cubicBezTo>
                  <a:cubicBezTo>
                    <a:pt x="168" y="525"/>
                    <a:pt x="167" y="529"/>
                    <a:pt x="166" y="533"/>
                  </a:cubicBezTo>
                  <a:cubicBezTo>
                    <a:pt x="165" y="538"/>
                    <a:pt x="162" y="543"/>
                    <a:pt x="161" y="547"/>
                  </a:cubicBezTo>
                  <a:cubicBezTo>
                    <a:pt x="158" y="549"/>
                    <a:pt x="155" y="550"/>
                    <a:pt x="152" y="552"/>
                  </a:cubicBezTo>
                  <a:cubicBezTo>
                    <a:pt x="151" y="552"/>
                    <a:pt x="151" y="552"/>
                    <a:pt x="150" y="552"/>
                  </a:cubicBezTo>
                  <a:cubicBezTo>
                    <a:pt x="150" y="552"/>
                    <a:pt x="150" y="552"/>
                    <a:pt x="150" y="552"/>
                  </a:cubicBezTo>
                  <a:cubicBezTo>
                    <a:pt x="149" y="550"/>
                    <a:pt x="148" y="547"/>
                    <a:pt x="147" y="544"/>
                  </a:cubicBezTo>
                  <a:cubicBezTo>
                    <a:pt x="147" y="543"/>
                    <a:pt x="146" y="542"/>
                    <a:pt x="146" y="541"/>
                  </a:cubicBezTo>
                  <a:cubicBezTo>
                    <a:pt x="148" y="532"/>
                    <a:pt x="150" y="522"/>
                    <a:pt x="153" y="512"/>
                  </a:cubicBezTo>
                  <a:cubicBezTo>
                    <a:pt x="156" y="499"/>
                    <a:pt x="158" y="487"/>
                    <a:pt x="161" y="474"/>
                  </a:cubicBezTo>
                  <a:cubicBezTo>
                    <a:pt x="167" y="471"/>
                    <a:pt x="174" y="468"/>
                    <a:pt x="181" y="465"/>
                  </a:cubicBezTo>
                  <a:moveTo>
                    <a:pt x="204" y="455"/>
                  </a:moveTo>
                  <a:cubicBezTo>
                    <a:pt x="203" y="457"/>
                    <a:pt x="203" y="460"/>
                    <a:pt x="202" y="462"/>
                  </a:cubicBezTo>
                  <a:cubicBezTo>
                    <a:pt x="201" y="471"/>
                    <a:pt x="199" y="479"/>
                    <a:pt x="197" y="487"/>
                  </a:cubicBezTo>
                  <a:cubicBezTo>
                    <a:pt x="196" y="486"/>
                    <a:pt x="196" y="485"/>
                    <a:pt x="195" y="483"/>
                  </a:cubicBezTo>
                  <a:cubicBezTo>
                    <a:pt x="195" y="482"/>
                    <a:pt x="192" y="483"/>
                    <a:pt x="193" y="484"/>
                  </a:cubicBezTo>
                  <a:cubicBezTo>
                    <a:pt x="194" y="488"/>
                    <a:pt x="195" y="491"/>
                    <a:pt x="195" y="495"/>
                  </a:cubicBezTo>
                  <a:cubicBezTo>
                    <a:pt x="194" y="499"/>
                    <a:pt x="194" y="502"/>
                    <a:pt x="193" y="506"/>
                  </a:cubicBezTo>
                  <a:cubicBezTo>
                    <a:pt x="192" y="512"/>
                    <a:pt x="191" y="518"/>
                    <a:pt x="190" y="524"/>
                  </a:cubicBezTo>
                  <a:cubicBezTo>
                    <a:pt x="190" y="528"/>
                    <a:pt x="189" y="531"/>
                    <a:pt x="189" y="535"/>
                  </a:cubicBezTo>
                  <a:cubicBezTo>
                    <a:pt x="186" y="536"/>
                    <a:pt x="184" y="537"/>
                    <a:pt x="181" y="538"/>
                  </a:cubicBezTo>
                  <a:cubicBezTo>
                    <a:pt x="180" y="537"/>
                    <a:pt x="179" y="535"/>
                    <a:pt x="177" y="533"/>
                  </a:cubicBezTo>
                  <a:cubicBezTo>
                    <a:pt x="175" y="529"/>
                    <a:pt x="174" y="524"/>
                    <a:pt x="173" y="520"/>
                  </a:cubicBezTo>
                  <a:cubicBezTo>
                    <a:pt x="173" y="516"/>
                    <a:pt x="174" y="513"/>
                    <a:pt x="175" y="509"/>
                  </a:cubicBezTo>
                  <a:cubicBezTo>
                    <a:pt x="178" y="494"/>
                    <a:pt x="180" y="478"/>
                    <a:pt x="184" y="463"/>
                  </a:cubicBezTo>
                  <a:cubicBezTo>
                    <a:pt x="191" y="460"/>
                    <a:pt x="197" y="458"/>
                    <a:pt x="204" y="455"/>
                  </a:cubicBezTo>
                  <a:moveTo>
                    <a:pt x="196" y="532"/>
                  </a:moveTo>
                  <a:cubicBezTo>
                    <a:pt x="195" y="532"/>
                    <a:pt x="194" y="533"/>
                    <a:pt x="192" y="533"/>
                  </a:cubicBezTo>
                  <a:cubicBezTo>
                    <a:pt x="194" y="526"/>
                    <a:pt x="195" y="518"/>
                    <a:pt x="196" y="510"/>
                  </a:cubicBezTo>
                  <a:cubicBezTo>
                    <a:pt x="196" y="512"/>
                    <a:pt x="196" y="513"/>
                    <a:pt x="196" y="515"/>
                  </a:cubicBezTo>
                  <a:cubicBezTo>
                    <a:pt x="196" y="520"/>
                    <a:pt x="194" y="527"/>
                    <a:pt x="196" y="532"/>
                  </a:cubicBezTo>
                  <a:moveTo>
                    <a:pt x="177" y="540"/>
                  </a:moveTo>
                  <a:cubicBezTo>
                    <a:pt x="173" y="542"/>
                    <a:pt x="169" y="544"/>
                    <a:pt x="165" y="546"/>
                  </a:cubicBezTo>
                  <a:cubicBezTo>
                    <a:pt x="166" y="541"/>
                    <a:pt x="169" y="536"/>
                    <a:pt x="170" y="530"/>
                  </a:cubicBezTo>
                  <a:cubicBezTo>
                    <a:pt x="170" y="529"/>
                    <a:pt x="170" y="528"/>
                    <a:pt x="171" y="527"/>
                  </a:cubicBezTo>
                  <a:cubicBezTo>
                    <a:pt x="171" y="529"/>
                    <a:pt x="172" y="532"/>
                    <a:pt x="173" y="534"/>
                  </a:cubicBezTo>
                  <a:cubicBezTo>
                    <a:pt x="174" y="536"/>
                    <a:pt x="176" y="538"/>
                    <a:pt x="177" y="540"/>
                  </a:cubicBezTo>
                  <a:moveTo>
                    <a:pt x="144" y="555"/>
                  </a:moveTo>
                  <a:cubicBezTo>
                    <a:pt x="145" y="554"/>
                    <a:pt x="145" y="552"/>
                    <a:pt x="145" y="551"/>
                  </a:cubicBezTo>
                  <a:cubicBezTo>
                    <a:pt x="145" y="552"/>
                    <a:pt x="146" y="553"/>
                    <a:pt x="146" y="554"/>
                  </a:cubicBezTo>
                  <a:cubicBezTo>
                    <a:pt x="146" y="555"/>
                    <a:pt x="145" y="555"/>
                    <a:pt x="144" y="555"/>
                  </a:cubicBezTo>
                  <a:moveTo>
                    <a:pt x="148" y="517"/>
                  </a:moveTo>
                  <a:cubicBezTo>
                    <a:pt x="147" y="521"/>
                    <a:pt x="146" y="526"/>
                    <a:pt x="145" y="531"/>
                  </a:cubicBezTo>
                  <a:cubicBezTo>
                    <a:pt x="144" y="526"/>
                    <a:pt x="142" y="519"/>
                    <a:pt x="136" y="517"/>
                  </a:cubicBezTo>
                  <a:cubicBezTo>
                    <a:pt x="135" y="516"/>
                    <a:pt x="134" y="519"/>
                    <a:pt x="135" y="519"/>
                  </a:cubicBezTo>
                  <a:cubicBezTo>
                    <a:pt x="141" y="522"/>
                    <a:pt x="141" y="533"/>
                    <a:pt x="142" y="538"/>
                  </a:cubicBezTo>
                  <a:cubicBezTo>
                    <a:pt x="142" y="540"/>
                    <a:pt x="142" y="541"/>
                    <a:pt x="142" y="543"/>
                  </a:cubicBezTo>
                  <a:cubicBezTo>
                    <a:pt x="142" y="547"/>
                    <a:pt x="141" y="552"/>
                    <a:pt x="141" y="557"/>
                  </a:cubicBezTo>
                  <a:cubicBezTo>
                    <a:pt x="136" y="559"/>
                    <a:pt x="131" y="561"/>
                    <a:pt x="126" y="563"/>
                  </a:cubicBezTo>
                  <a:cubicBezTo>
                    <a:pt x="126" y="563"/>
                    <a:pt x="126" y="563"/>
                    <a:pt x="126" y="563"/>
                  </a:cubicBezTo>
                  <a:cubicBezTo>
                    <a:pt x="125" y="562"/>
                    <a:pt x="125" y="561"/>
                    <a:pt x="124" y="560"/>
                  </a:cubicBezTo>
                  <a:cubicBezTo>
                    <a:pt x="124" y="555"/>
                    <a:pt x="124" y="551"/>
                    <a:pt x="123" y="546"/>
                  </a:cubicBezTo>
                  <a:cubicBezTo>
                    <a:pt x="123" y="545"/>
                    <a:pt x="122" y="544"/>
                    <a:pt x="122" y="543"/>
                  </a:cubicBezTo>
                  <a:cubicBezTo>
                    <a:pt x="123" y="536"/>
                    <a:pt x="125" y="529"/>
                    <a:pt x="126" y="522"/>
                  </a:cubicBezTo>
                  <a:cubicBezTo>
                    <a:pt x="127" y="519"/>
                    <a:pt x="128" y="516"/>
                    <a:pt x="128" y="514"/>
                  </a:cubicBezTo>
                  <a:cubicBezTo>
                    <a:pt x="129" y="511"/>
                    <a:pt x="130" y="507"/>
                    <a:pt x="130" y="504"/>
                  </a:cubicBezTo>
                  <a:cubicBezTo>
                    <a:pt x="132" y="498"/>
                    <a:pt x="133" y="493"/>
                    <a:pt x="134" y="487"/>
                  </a:cubicBezTo>
                  <a:cubicBezTo>
                    <a:pt x="142" y="483"/>
                    <a:pt x="150" y="479"/>
                    <a:pt x="157" y="476"/>
                  </a:cubicBezTo>
                  <a:cubicBezTo>
                    <a:pt x="154" y="489"/>
                    <a:pt x="152" y="503"/>
                    <a:pt x="148" y="517"/>
                  </a:cubicBezTo>
                  <a:moveTo>
                    <a:pt x="119" y="566"/>
                  </a:moveTo>
                  <a:cubicBezTo>
                    <a:pt x="119" y="566"/>
                    <a:pt x="119" y="565"/>
                    <a:pt x="119" y="564"/>
                  </a:cubicBezTo>
                  <a:cubicBezTo>
                    <a:pt x="119" y="563"/>
                    <a:pt x="119" y="563"/>
                    <a:pt x="119" y="563"/>
                  </a:cubicBezTo>
                  <a:cubicBezTo>
                    <a:pt x="119" y="564"/>
                    <a:pt x="119" y="565"/>
                    <a:pt x="119" y="566"/>
                  </a:cubicBezTo>
                  <a:cubicBezTo>
                    <a:pt x="119" y="566"/>
                    <a:pt x="119" y="566"/>
                    <a:pt x="119" y="566"/>
                  </a:cubicBezTo>
                  <a:moveTo>
                    <a:pt x="211" y="525"/>
                  </a:moveTo>
                  <a:cubicBezTo>
                    <a:pt x="209" y="525"/>
                    <a:pt x="208" y="526"/>
                    <a:pt x="206" y="527"/>
                  </a:cubicBezTo>
                  <a:cubicBezTo>
                    <a:pt x="206" y="527"/>
                    <a:pt x="207" y="526"/>
                    <a:pt x="207" y="526"/>
                  </a:cubicBezTo>
                  <a:cubicBezTo>
                    <a:pt x="207" y="526"/>
                    <a:pt x="206" y="525"/>
                    <a:pt x="205" y="526"/>
                  </a:cubicBezTo>
                  <a:cubicBezTo>
                    <a:pt x="205" y="526"/>
                    <a:pt x="205" y="527"/>
                    <a:pt x="204" y="528"/>
                  </a:cubicBezTo>
                  <a:cubicBezTo>
                    <a:pt x="203" y="528"/>
                    <a:pt x="201" y="529"/>
                    <a:pt x="200" y="530"/>
                  </a:cubicBezTo>
                  <a:cubicBezTo>
                    <a:pt x="199" y="529"/>
                    <a:pt x="200" y="525"/>
                    <a:pt x="200" y="524"/>
                  </a:cubicBezTo>
                  <a:cubicBezTo>
                    <a:pt x="200" y="520"/>
                    <a:pt x="200" y="516"/>
                    <a:pt x="200" y="512"/>
                  </a:cubicBezTo>
                  <a:cubicBezTo>
                    <a:pt x="200" y="506"/>
                    <a:pt x="200" y="500"/>
                    <a:pt x="199" y="495"/>
                  </a:cubicBezTo>
                  <a:cubicBezTo>
                    <a:pt x="202" y="481"/>
                    <a:pt x="204" y="467"/>
                    <a:pt x="207" y="453"/>
                  </a:cubicBezTo>
                  <a:cubicBezTo>
                    <a:pt x="218" y="448"/>
                    <a:pt x="229" y="444"/>
                    <a:pt x="240" y="439"/>
                  </a:cubicBezTo>
                  <a:cubicBezTo>
                    <a:pt x="238" y="448"/>
                    <a:pt x="236" y="456"/>
                    <a:pt x="234" y="464"/>
                  </a:cubicBezTo>
                  <a:cubicBezTo>
                    <a:pt x="232" y="474"/>
                    <a:pt x="230" y="484"/>
                    <a:pt x="228" y="494"/>
                  </a:cubicBezTo>
                  <a:cubicBezTo>
                    <a:pt x="228" y="494"/>
                    <a:pt x="228" y="493"/>
                    <a:pt x="228" y="493"/>
                  </a:cubicBezTo>
                  <a:cubicBezTo>
                    <a:pt x="228" y="488"/>
                    <a:pt x="226" y="483"/>
                    <a:pt x="225" y="478"/>
                  </a:cubicBezTo>
                  <a:cubicBezTo>
                    <a:pt x="225" y="477"/>
                    <a:pt x="223" y="478"/>
                    <a:pt x="223" y="479"/>
                  </a:cubicBezTo>
                  <a:cubicBezTo>
                    <a:pt x="223" y="479"/>
                    <a:pt x="223" y="480"/>
                    <a:pt x="223" y="480"/>
                  </a:cubicBezTo>
                  <a:cubicBezTo>
                    <a:pt x="224" y="481"/>
                    <a:pt x="224" y="481"/>
                    <a:pt x="225" y="480"/>
                  </a:cubicBezTo>
                  <a:cubicBezTo>
                    <a:pt x="224" y="481"/>
                    <a:pt x="223" y="482"/>
                    <a:pt x="223" y="482"/>
                  </a:cubicBezTo>
                  <a:cubicBezTo>
                    <a:pt x="222" y="484"/>
                    <a:pt x="224" y="490"/>
                    <a:pt x="224" y="491"/>
                  </a:cubicBezTo>
                  <a:cubicBezTo>
                    <a:pt x="224" y="497"/>
                    <a:pt x="224" y="502"/>
                    <a:pt x="224" y="507"/>
                  </a:cubicBezTo>
                  <a:cubicBezTo>
                    <a:pt x="224" y="508"/>
                    <a:pt x="225" y="509"/>
                    <a:pt x="225" y="510"/>
                  </a:cubicBezTo>
                  <a:cubicBezTo>
                    <a:pt x="224" y="513"/>
                    <a:pt x="224" y="516"/>
                    <a:pt x="223" y="519"/>
                  </a:cubicBezTo>
                  <a:cubicBezTo>
                    <a:pt x="219" y="521"/>
                    <a:pt x="215" y="523"/>
                    <a:pt x="211" y="525"/>
                  </a:cubicBezTo>
                  <a:moveTo>
                    <a:pt x="227" y="517"/>
                  </a:moveTo>
                  <a:cubicBezTo>
                    <a:pt x="227" y="517"/>
                    <a:pt x="227" y="517"/>
                    <a:pt x="227" y="517"/>
                  </a:cubicBezTo>
                  <a:cubicBezTo>
                    <a:pt x="227" y="517"/>
                    <a:pt x="227" y="517"/>
                    <a:pt x="227" y="516"/>
                  </a:cubicBezTo>
                  <a:cubicBezTo>
                    <a:pt x="227" y="516"/>
                    <a:pt x="227" y="517"/>
                    <a:pt x="227" y="517"/>
                  </a:cubicBezTo>
                  <a:moveTo>
                    <a:pt x="231" y="515"/>
                  </a:moveTo>
                  <a:cubicBezTo>
                    <a:pt x="231" y="514"/>
                    <a:pt x="230" y="512"/>
                    <a:pt x="229" y="510"/>
                  </a:cubicBezTo>
                  <a:cubicBezTo>
                    <a:pt x="229" y="509"/>
                    <a:pt x="229" y="509"/>
                    <a:pt x="229" y="508"/>
                  </a:cubicBezTo>
                  <a:cubicBezTo>
                    <a:pt x="230" y="505"/>
                    <a:pt x="230" y="502"/>
                    <a:pt x="231" y="500"/>
                  </a:cubicBezTo>
                  <a:cubicBezTo>
                    <a:pt x="233" y="484"/>
                    <a:pt x="237" y="469"/>
                    <a:pt x="240" y="454"/>
                  </a:cubicBezTo>
                  <a:cubicBezTo>
                    <a:pt x="241" y="449"/>
                    <a:pt x="243" y="443"/>
                    <a:pt x="244" y="437"/>
                  </a:cubicBezTo>
                  <a:cubicBezTo>
                    <a:pt x="256" y="432"/>
                    <a:pt x="269" y="427"/>
                    <a:pt x="282" y="422"/>
                  </a:cubicBezTo>
                  <a:cubicBezTo>
                    <a:pt x="281" y="427"/>
                    <a:pt x="280" y="432"/>
                    <a:pt x="279" y="437"/>
                  </a:cubicBezTo>
                  <a:cubicBezTo>
                    <a:pt x="277" y="449"/>
                    <a:pt x="275" y="461"/>
                    <a:pt x="274" y="473"/>
                  </a:cubicBezTo>
                  <a:cubicBezTo>
                    <a:pt x="273" y="478"/>
                    <a:pt x="273" y="482"/>
                    <a:pt x="273" y="487"/>
                  </a:cubicBezTo>
                  <a:cubicBezTo>
                    <a:pt x="272" y="484"/>
                    <a:pt x="271" y="481"/>
                    <a:pt x="271" y="479"/>
                  </a:cubicBezTo>
                  <a:cubicBezTo>
                    <a:pt x="269" y="471"/>
                    <a:pt x="268" y="462"/>
                    <a:pt x="265" y="454"/>
                  </a:cubicBezTo>
                  <a:cubicBezTo>
                    <a:pt x="264" y="452"/>
                    <a:pt x="263" y="451"/>
                    <a:pt x="262" y="449"/>
                  </a:cubicBezTo>
                  <a:cubicBezTo>
                    <a:pt x="261" y="448"/>
                    <a:pt x="260" y="447"/>
                    <a:pt x="259" y="445"/>
                  </a:cubicBezTo>
                  <a:cubicBezTo>
                    <a:pt x="258" y="444"/>
                    <a:pt x="258" y="443"/>
                    <a:pt x="256" y="444"/>
                  </a:cubicBezTo>
                  <a:cubicBezTo>
                    <a:pt x="256" y="442"/>
                    <a:pt x="257" y="442"/>
                    <a:pt x="255" y="441"/>
                  </a:cubicBezTo>
                  <a:cubicBezTo>
                    <a:pt x="255" y="441"/>
                    <a:pt x="254" y="442"/>
                    <a:pt x="254" y="442"/>
                  </a:cubicBezTo>
                  <a:cubicBezTo>
                    <a:pt x="255" y="446"/>
                    <a:pt x="257" y="448"/>
                    <a:pt x="259" y="451"/>
                  </a:cubicBezTo>
                  <a:cubicBezTo>
                    <a:pt x="258" y="451"/>
                    <a:pt x="257" y="451"/>
                    <a:pt x="256" y="451"/>
                  </a:cubicBezTo>
                  <a:cubicBezTo>
                    <a:pt x="255" y="451"/>
                    <a:pt x="254" y="453"/>
                    <a:pt x="255" y="453"/>
                  </a:cubicBezTo>
                  <a:cubicBezTo>
                    <a:pt x="256" y="454"/>
                    <a:pt x="257" y="454"/>
                    <a:pt x="258" y="455"/>
                  </a:cubicBezTo>
                  <a:cubicBezTo>
                    <a:pt x="255" y="455"/>
                    <a:pt x="253" y="455"/>
                    <a:pt x="250" y="455"/>
                  </a:cubicBezTo>
                  <a:cubicBezTo>
                    <a:pt x="250" y="455"/>
                    <a:pt x="249" y="456"/>
                    <a:pt x="249" y="456"/>
                  </a:cubicBezTo>
                  <a:cubicBezTo>
                    <a:pt x="250" y="461"/>
                    <a:pt x="252" y="464"/>
                    <a:pt x="254" y="468"/>
                  </a:cubicBezTo>
                  <a:cubicBezTo>
                    <a:pt x="256" y="474"/>
                    <a:pt x="259" y="481"/>
                    <a:pt x="260" y="487"/>
                  </a:cubicBezTo>
                  <a:cubicBezTo>
                    <a:pt x="260" y="488"/>
                    <a:pt x="260" y="489"/>
                    <a:pt x="260" y="489"/>
                  </a:cubicBezTo>
                  <a:cubicBezTo>
                    <a:pt x="260" y="491"/>
                    <a:pt x="261" y="492"/>
                    <a:pt x="262" y="491"/>
                  </a:cubicBezTo>
                  <a:cubicBezTo>
                    <a:pt x="264" y="494"/>
                    <a:pt x="265" y="497"/>
                    <a:pt x="265" y="500"/>
                  </a:cubicBezTo>
                  <a:cubicBezTo>
                    <a:pt x="254" y="505"/>
                    <a:pt x="242" y="510"/>
                    <a:pt x="231" y="515"/>
                  </a:cubicBezTo>
                  <a:moveTo>
                    <a:pt x="351" y="433"/>
                  </a:moveTo>
                  <a:cubicBezTo>
                    <a:pt x="351" y="433"/>
                    <a:pt x="350" y="434"/>
                    <a:pt x="350" y="434"/>
                  </a:cubicBezTo>
                  <a:cubicBezTo>
                    <a:pt x="350" y="434"/>
                    <a:pt x="350" y="434"/>
                    <a:pt x="350" y="434"/>
                  </a:cubicBezTo>
                  <a:cubicBezTo>
                    <a:pt x="350" y="437"/>
                    <a:pt x="347" y="441"/>
                    <a:pt x="346" y="444"/>
                  </a:cubicBezTo>
                  <a:cubicBezTo>
                    <a:pt x="343" y="451"/>
                    <a:pt x="339" y="459"/>
                    <a:pt x="336" y="467"/>
                  </a:cubicBezTo>
                  <a:cubicBezTo>
                    <a:pt x="336" y="467"/>
                    <a:pt x="336" y="466"/>
                    <a:pt x="336" y="465"/>
                  </a:cubicBezTo>
                  <a:cubicBezTo>
                    <a:pt x="335" y="460"/>
                    <a:pt x="335" y="455"/>
                    <a:pt x="334" y="450"/>
                  </a:cubicBezTo>
                  <a:cubicBezTo>
                    <a:pt x="333" y="446"/>
                    <a:pt x="331" y="441"/>
                    <a:pt x="328" y="438"/>
                  </a:cubicBezTo>
                  <a:cubicBezTo>
                    <a:pt x="330" y="432"/>
                    <a:pt x="333" y="427"/>
                    <a:pt x="336" y="421"/>
                  </a:cubicBezTo>
                  <a:cubicBezTo>
                    <a:pt x="340" y="413"/>
                    <a:pt x="344" y="405"/>
                    <a:pt x="347" y="396"/>
                  </a:cubicBezTo>
                  <a:cubicBezTo>
                    <a:pt x="350" y="394"/>
                    <a:pt x="353" y="393"/>
                    <a:pt x="356" y="392"/>
                  </a:cubicBezTo>
                  <a:cubicBezTo>
                    <a:pt x="362" y="390"/>
                    <a:pt x="367" y="388"/>
                    <a:pt x="372" y="386"/>
                  </a:cubicBezTo>
                  <a:cubicBezTo>
                    <a:pt x="372" y="387"/>
                    <a:pt x="371" y="387"/>
                    <a:pt x="371" y="388"/>
                  </a:cubicBezTo>
                  <a:cubicBezTo>
                    <a:pt x="367" y="398"/>
                    <a:pt x="363" y="408"/>
                    <a:pt x="358" y="419"/>
                  </a:cubicBezTo>
                  <a:cubicBezTo>
                    <a:pt x="356" y="423"/>
                    <a:pt x="353" y="428"/>
                    <a:pt x="351" y="433"/>
                  </a:cubicBezTo>
                  <a:moveTo>
                    <a:pt x="331" y="424"/>
                  </a:moveTo>
                  <a:cubicBezTo>
                    <a:pt x="329" y="428"/>
                    <a:pt x="327" y="433"/>
                    <a:pt x="325" y="437"/>
                  </a:cubicBezTo>
                  <a:cubicBezTo>
                    <a:pt x="325" y="437"/>
                    <a:pt x="324" y="437"/>
                    <a:pt x="324" y="437"/>
                  </a:cubicBezTo>
                  <a:cubicBezTo>
                    <a:pt x="322" y="436"/>
                    <a:pt x="322" y="439"/>
                    <a:pt x="324" y="439"/>
                  </a:cubicBezTo>
                  <a:cubicBezTo>
                    <a:pt x="324" y="439"/>
                    <a:pt x="324" y="439"/>
                    <a:pt x="324" y="440"/>
                  </a:cubicBezTo>
                  <a:cubicBezTo>
                    <a:pt x="322" y="444"/>
                    <a:pt x="320" y="449"/>
                    <a:pt x="319" y="454"/>
                  </a:cubicBezTo>
                  <a:cubicBezTo>
                    <a:pt x="316" y="463"/>
                    <a:pt x="314" y="473"/>
                    <a:pt x="309" y="481"/>
                  </a:cubicBezTo>
                  <a:cubicBezTo>
                    <a:pt x="309" y="481"/>
                    <a:pt x="309" y="481"/>
                    <a:pt x="309" y="481"/>
                  </a:cubicBezTo>
                  <a:cubicBezTo>
                    <a:pt x="309" y="481"/>
                    <a:pt x="309" y="480"/>
                    <a:pt x="309" y="479"/>
                  </a:cubicBezTo>
                  <a:cubicBezTo>
                    <a:pt x="307" y="474"/>
                    <a:pt x="305" y="469"/>
                    <a:pt x="302" y="464"/>
                  </a:cubicBezTo>
                  <a:cubicBezTo>
                    <a:pt x="305" y="454"/>
                    <a:pt x="307" y="445"/>
                    <a:pt x="310" y="436"/>
                  </a:cubicBezTo>
                  <a:cubicBezTo>
                    <a:pt x="313" y="427"/>
                    <a:pt x="316" y="417"/>
                    <a:pt x="318" y="407"/>
                  </a:cubicBezTo>
                  <a:cubicBezTo>
                    <a:pt x="326" y="404"/>
                    <a:pt x="335" y="400"/>
                    <a:pt x="343" y="397"/>
                  </a:cubicBezTo>
                  <a:cubicBezTo>
                    <a:pt x="340" y="407"/>
                    <a:pt x="335" y="416"/>
                    <a:pt x="331" y="424"/>
                  </a:cubicBezTo>
                  <a:moveTo>
                    <a:pt x="301" y="469"/>
                  </a:moveTo>
                  <a:cubicBezTo>
                    <a:pt x="302" y="472"/>
                    <a:pt x="303" y="475"/>
                    <a:pt x="304" y="479"/>
                  </a:cubicBezTo>
                  <a:cubicBezTo>
                    <a:pt x="304" y="480"/>
                    <a:pt x="304" y="481"/>
                    <a:pt x="305" y="483"/>
                  </a:cubicBezTo>
                  <a:cubicBezTo>
                    <a:pt x="301" y="484"/>
                    <a:pt x="298" y="485"/>
                    <a:pt x="295" y="487"/>
                  </a:cubicBezTo>
                  <a:cubicBezTo>
                    <a:pt x="298" y="484"/>
                    <a:pt x="299" y="478"/>
                    <a:pt x="299" y="475"/>
                  </a:cubicBezTo>
                  <a:cubicBezTo>
                    <a:pt x="300" y="473"/>
                    <a:pt x="300" y="471"/>
                    <a:pt x="301" y="469"/>
                  </a:cubicBezTo>
                  <a:moveTo>
                    <a:pt x="308" y="432"/>
                  </a:moveTo>
                  <a:cubicBezTo>
                    <a:pt x="305" y="441"/>
                    <a:pt x="303" y="451"/>
                    <a:pt x="300" y="461"/>
                  </a:cubicBezTo>
                  <a:cubicBezTo>
                    <a:pt x="299" y="459"/>
                    <a:pt x="298" y="458"/>
                    <a:pt x="297" y="457"/>
                  </a:cubicBezTo>
                  <a:cubicBezTo>
                    <a:pt x="296" y="455"/>
                    <a:pt x="294" y="457"/>
                    <a:pt x="295" y="459"/>
                  </a:cubicBezTo>
                  <a:cubicBezTo>
                    <a:pt x="296" y="461"/>
                    <a:pt x="297" y="463"/>
                    <a:pt x="299" y="465"/>
                  </a:cubicBezTo>
                  <a:cubicBezTo>
                    <a:pt x="299" y="465"/>
                    <a:pt x="299" y="465"/>
                    <a:pt x="299" y="466"/>
                  </a:cubicBezTo>
                  <a:cubicBezTo>
                    <a:pt x="297" y="472"/>
                    <a:pt x="297" y="483"/>
                    <a:pt x="292" y="488"/>
                  </a:cubicBezTo>
                  <a:cubicBezTo>
                    <a:pt x="291" y="488"/>
                    <a:pt x="291" y="488"/>
                    <a:pt x="291" y="488"/>
                  </a:cubicBezTo>
                  <a:cubicBezTo>
                    <a:pt x="286" y="490"/>
                    <a:pt x="281" y="493"/>
                    <a:pt x="276" y="495"/>
                  </a:cubicBezTo>
                  <a:cubicBezTo>
                    <a:pt x="276" y="492"/>
                    <a:pt x="275" y="490"/>
                    <a:pt x="275" y="489"/>
                  </a:cubicBezTo>
                  <a:cubicBezTo>
                    <a:pt x="276" y="482"/>
                    <a:pt x="277" y="475"/>
                    <a:pt x="278" y="468"/>
                  </a:cubicBezTo>
                  <a:cubicBezTo>
                    <a:pt x="279" y="456"/>
                    <a:pt x="281" y="444"/>
                    <a:pt x="284" y="431"/>
                  </a:cubicBezTo>
                  <a:cubicBezTo>
                    <a:pt x="285" y="428"/>
                    <a:pt x="285" y="424"/>
                    <a:pt x="286" y="420"/>
                  </a:cubicBezTo>
                  <a:cubicBezTo>
                    <a:pt x="296" y="416"/>
                    <a:pt x="305" y="412"/>
                    <a:pt x="315" y="408"/>
                  </a:cubicBezTo>
                  <a:cubicBezTo>
                    <a:pt x="313" y="416"/>
                    <a:pt x="310" y="424"/>
                    <a:pt x="308" y="432"/>
                  </a:cubicBezTo>
                  <a:moveTo>
                    <a:pt x="264" y="480"/>
                  </a:moveTo>
                  <a:cubicBezTo>
                    <a:pt x="263" y="479"/>
                    <a:pt x="263" y="479"/>
                    <a:pt x="263" y="478"/>
                  </a:cubicBezTo>
                  <a:cubicBezTo>
                    <a:pt x="261" y="471"/>
                    <a:pt x="259" y="464"/>
                    <a:pt x="256" y="458"/>
                  </a:cubicBezTo>
                  <a:cubicBezTo>
                    <a:pt x="256" y="457"/>
                    <a:pt x="257" y="457"/>
                    <a:pt x="259" y="457"/>
                  </a:cubicBezTo>
                  <a:cubicBezTo>
                    <a:pt x="262" y="462"/>
                    <a:pt x="263" y="470"/>
                    <a:pt x="263" y="476"/>
                  </a:cubicBezTo>
                  <a:cubicBezTo>
                    <a:pt x="264" y="477"/>
                    <a:pt x="264" y="479"/>
                    <a:pt x="264" y="480"/>
                  </a:cubicBezTo>
                  <a:moveTo>
                    <a:pt x="312" y="480"/>
                  </a:moveTo>
                  <a:cubicBezTo>
                    <a:pt x="316" y="474"/>
                    <a:pt x="318" y="468"/>
                    <a:pt x="320" y="462"/>
                  </a:cubicBezTo>
                  <a:cubicBezTo>
                    <a:pt x="322" y="455"/>
                    <a:pt x="324" y="448"/>
                    <a:pt x="327" y="441"/>
                  </a:cubicBezTo>
                  <a:cubicBezTo>
                    <a:pt x="331" y="446"/>
                    <a:pt x="331" y="461"/>
                    <a:pt x="331" y="465"/>
                  </a:cubicBezTo>
                  <a:cubicBezTo>
                    <a:pt x="332" y="468"/>
                    <a:pt x="332" y="470"/>
                    <a:pt x="332" y="472"/>
                  </a:cubicBezTo>
                  <a:cubicBezTo>
                    <a:pt x="330" y="473"/>
                    <a:pt x="328" y="474"/>
                    <a:pt x="326" y="475"/>
                  </a:cubicBezTo>
                  <a:cubicBezTo>
                    <a:pt x="321" y="476"/>
                    <a:pt x="317" y="478"/>
                    <a:pt x="312" y="480"/>
                  </a:cubicBezTo>
                  <a:moveTo>
                    <a:pt x="338" y="470"/>
                  </a:moveTo>
                  <a:cubicBezTo>
                    <a:pt x="340" y="464"/>
                    <a:pt x="344" y="459"/>
                    <a:pt x="346" y="453"/>
                  </a:cubicBezTo>
                  <a:cubicBezTo>
                    <a:pt x="348" y="448"/>
                    <a:pt x="350" y="444"/>
                    <a:pt x="352" y="439"/>
                  </a:cubicBezTo>
                  <a:cubicBezTo>
                    <a:pt x="354" y="448"/>
                    <a:pt x="353" y="456"/>
                    <a:pt x="353" y="465"/>
                  </a:cubicBezTo>
                  <a:cubicBezTo>
                    <a:pt x="348" y="466"/>
                    <a:pt x="343" y="468"/>
                    <a:pt x="338" y="470"/>
                  </a:cubicBezTo>
                  <a:moveTo>
                    <a:pt x="391" y="451"/>
                  </a:moveTo>
                  <a:cubicBezTo>
                    <a:pt x="390" y="449"/>
                    <a:pt x="389" y="447"/>
                    <a:pt x="387" y="445"/>
                  </a:cubicBezTo>
                  <a:cubicBezTo>
                    <a:pt x="382" y="438"/>
                    <a:pt x="380" y="430"/>
                    <a:pt x="373" y="425"/>
                  </a:cubicBezTo>
                  <a:cubicBezTo>
                    <a:pt x="372" y="423"/>
                    <a:pt x="369" y="426"/>
                    <a:pt x="371" y="427"/>
                  </a:cubicBezTo>
                  <a:cubicBezTo>
                    <a:pt x="376" y="432"/>
                    <a:pt x="378" y="439"/>
                    <a:pt x="382" y="445"/>
                  </a:cubicBezTo>
                  <a:cubicBezTo>
                    <a:pt x="384" y="448"/>
                    <a:pt x="385" y="450"/>
                    <a:pt x="387" y="453"/>
                  </a:cubicBezTo>
                  <a:cubicBezTo>
                    <a:pt x="377" y="456"/>
                    <a:pt x="368" y="460"/>
                    <a:pt x="358" y="463"/>
                  </a:cubicBezTo>
                  <a:cubicBezTo>
                    <a:pt x="358" y="460"/>
                    <a:pt x="358" y="457"/>
                    <a:pt x="358" y="454"/>
                  </a:cubicBezTo>
                  <a:cubicBezTo>
                    <a:pt x="358" y="447"/>
                    <a:pt x="357" y="441"/>
                    <a:pt x="354" y="435"/>
                  </a:cubicBezTo>
                  <a:cubicBezTo>
                    <a:pt x="354" y="434"/>
                    <a:pt x="354" y="434"/>
                    <a:pt x="355" y="433"/>
                  </a:cubicBezTo>
                  <a:cubicBezTo>
                    <a:pt x="360" y="421"/>
                    <a:pt x="365" y="410"/>
                    <a:pt x="370" y="397"/>
                  </a:cubicBezTo>
                  <a:cubicBezTo>
                    <a:pt x="371" y="396"/>
                    <a:pt x="374" y="390"/>
                    <a:pt x="377" y="384"/>
                  </a:cubicBezTo>
                  <a:cubicBezTo>
                    <a:pt x="391" y="379"/>
                    <a:pt x="406" y="373"/>
                    <a:pt x="420" y="367"/>
                  </a:cubicBezTo>
                  <a:cubicBezTo>
                    <a:pt x="418" y="374"/>
                    <a:pt x="415" y="382"/>
                    <a:pt x="412" y="388"/>
                  </a:cubicBezTo>
                  <a:cubicBezTo>
                    <a:pt x="412" y="388"/>
                    <a:pt x="412" y="389"/>
                    <a:pt x="411" y="389"/>
                  </a:cubicBezTo>
                  <a:cubicBezTo>
                    <a:pt x="410" y="388"/>
                    <a:pt x="409" y="386"/>
                    <a:pt x="407" y="385"/>
                  </a:cubicBezTo>
                  <a:cubicBezTo>
                    <a:pt x="406" y="384"/>
                    <a:pt x="404" y="383"/>
                    <a:pt x="403" y="385"/>
                  </a:cubicBezTo>
                  <a:cubicBezTo>
                    <a:pt x="400" y="390"/>
                    <a:pt x="400" y="396"/>
                    <a:pt x="401" y="402"/>
                  </a:cubicBezTo>
                  <a:cubicBezTo>
                    <a:pt x="400" y="401"/>
                    <a:pt x="399" y="400"/>
                    <a:pt x="398" y="399"/>
                  </a:cubicBezTo>
                  <a:cubicBezTo>
                    <a:pt x="396" y="397"/>
                    <a:pt x="393" y="400"/>
                    <a:pt x="394" y="402"/>
                  </a:cubicBezTo>
                  <a:cubicBezTo>
                    <a:pt x="396" y="406"/>
                    <a:pt x="400" y="409"/>
                    <a:pt x="402" y="412"/>
                  </a:cubicBezTo>
                  <a:cubicBezTo>
                    <a:pt x="400" y="418"/>
                    <a:pt x="398" y="424"/>
                    <a:pt x="396" y="429"/>
                  </a:cubicBezTo>
                  <a:cubicBezTo>
                    <a:pt x="395" y="429"/>
                    <a:pt x="395" y="429"/>
                    <a:pt x="395" y="430"/>
                  </a:cubicBezTo>
                  <a:cubicBezTo>
                    <a:pt x="395" y="430"/>
                    <a:pt x="395" y="431"/>
                    <a:pt x="395" y="431"/>
                  </a:cubicBezTo>
                  <a:cubicBezTo>
                    <a:pt x="395" y="432"/>
                    <a:pt x="396" y="433"/>
                    <a:pt x="397" y="432"/>
                  </a:cubicBezTo>
                  <a:cubicBezTo>
                    <a:pt x="400" y="426"/>
                    <a:pt x="402" y="421"/>
                    <a:pt x="403" y="415"/>
                  </a:cubicBezTo>
                  <a:cubicBezTo>
                    <a:pt x="406" y="420"/>
                    <a:pt x="408" y="426"/>
                    <a:pt x="410" y="431"/>
                  </a:cubicBezTo>
                  <a:cubicBezTo>
                    <a:pt x="411" y="435"/>
                    <a:pt x="413" y="439"/>
                    <a:pt x="415" y="443"/>
                  </a:cubicBezTo>
                  <a:cubicBezTo>
                    <a:pt x="411" y="444"/>
                    <a:pt x="407" y="445"/>
                    <a:pt x="404" y="447"/>
                  </a:cubicBezTo>
                  <a:cubicBezTo>
                    <a:pt x="400" y="448"/>
                    <a:pt x="396" y="450"/>
                    <a:pt x="391" y="451"/>
                  </a:cubicBezTo>
                  <a:moveTo>
                    <a:pt x="406" y="400"/>
                  </a:moveTo>
                  <a:cubicBezTo>
                    <a:pt x="406" y="400"/>
                    <a:pt x="406" y="400"/>
                    <a:pt x="406" y="400"/>
                  </a:cubicBezTo>
                  <a:cubicBezTo>
                    <a:pt x="406" y="401"/>
                    <a:pt x="406" y="401"/>
                    <a:pt x="406" y="401"/>
                  </a:cubicBezTo>
                  <a:cubicBezTo>
                    <a:pt x="406" y="401"/>
                    <a:pt x="406" y="401"/>
                    <a:pt x="406" y="401"/>
                  </a:cubicBezTo>
                  <a:cubicBezTo>
                    <a:pt x="406" y="401"/>
                    <a:pt x="406" y="401"/>
                    <a:pt x="406" y="400"/>
                  </a:cubicBezTo>
                  <a:moveTo>
                    <a:pt x="408" y="403"/>
                  </a:moveTo>
                  <a:cubicBezTo>
                    <a:pt x="410" y="407"/>
                    <a:pt x="411" y="412"/>
                    <a:pt x="412" y="416"/>
                  </a:cubicBezTo>
                  <a:cubicBezTo>
                    <a:pt x="412" y="417"/>
                    <a:pt x="412" y="417"/>
                    <a:pt x="412" y="417"/>
                  </a:cubicBezTo>
                  <a:cubicBezTo>
                    <a:pt x="411" y="414"/>
                    <a:pt x="409" y="409"/>
                    <a:pt x="407" y="404"/>
                  </a:cubicBezTo>
                  <a:cubicBezTo>
                    <a:pt x="407" y="404"/>
                    <a:pt x="407" y="404"/>
                    <a:pt x="408" y="403"/>
                  </a:cubicBezTo>
                  <a:moveTo>
                    <a:pt x="410" y="399"/>
                  </a:moveTo>
                  <a:cubicBezTo>
                    <a:pt x="410" y="399"/>
                    <a:pt x="410" y="399"/>
                    <a:pt x="410" y="399"/>
                  </a:cubicBezTo>
                  <a:cubicBezTo>
                    <a:pt x="410" y="399"/>
                    <a:pt x="410" y="399"/>
                    <a:pt x="410" y="398"/>
                  </a:cubicBezTo>
                  <a:cubicBezTo>
                    <a:pt x="410" y="399"/>
                    <a:pt x="410" y="399"/>
                    <a:pt x="410" y="399"/>
                  </a:cubicBezTo>
                  <a:moveTo>
                    <a:pt x="408" y="396"/>
                  </a:moveTo>
                  <a:cubicBezTo>
                    <a:pt x="408" y="396"/>
                    <a:pt x="408" y="396"/>
                    <a:pt x="407" y="395"/>
                  </a:cubicBezTo>
                  <a:cubicBezTo>
                    <a:pt x="407" y="395"/>
                    <a:pt x="406" y="395"/>
                    <a:pt x="405" y="395"/>
                  </a:cubicBezTo>
                  <a:cubicBezTo>
                    <a:pt x="405" y="393"/>
                    <a:pt x="406" y="392"/>
                    <a:pt x="406" y="391"/>
                  </a:cubicBezTo>
                  <a:cubicBezTo>
                    <a:pt x="407" y="392"/>
                    <a:pt x="408" y="394"/>
                    <a:pt x="409" y="395"/>
                  </a:cubicBezTo>
                  <a:cubicBezTo>
                    <a:pt x="409" y="396"/>
                    <a:pt x="408" y="396"/>
                    <a:pt x="408" y="396"/>
                  </a:cubicBezTo>
                  <a:moveTo>
                    <a:pt x="557" y="378"/>
                  </a:moveTo>
                  <a:cubicBezTo>
                    <a:pt x="556" y="376"/>
                    <a:pt x="556" y="374"/>
                    <a:pt x="556" y="372"/>
                  </a:cubicBezTo>
                  <a:cubicBezTo>
                    <a:pt x="558" y="377"/>
                    <a:pt x="561" y="383"/>
                    <a:pt x="561" y="388"/>
                  </a:cubicBezTo>
                  <a:cubicBezTo>
                    <a:pt x="561" y="388"/>
                    <a:pt x="561" y="388"/>
                    <a:pt x="561" y="388"/>
                  </a:cubicBezTo>
                  <a:cubicBezTo>
                    <a:pt x="559" y="385"/>
                    <a:pt x="558" y="382"/>
                    <a:pt x="557" y="378"/>
                  </a:cubicBezTo>
                  <a:moveTo>
                    <a:pt x="851" y="190"/>
                  </a:moveTo>
                  <a:cubicBezTo>
                    <a:pt x="861" y="209"/>
                    <a:pt x="868" y="229"/>
                    <a:pt x="872" y="251"/>
                  </a:cubicBezTo>
                  <a:cubicBezTo>
                    <a:pt x="867" y="253"/>
                    <a:pt x="863" y="257"/>
                    <a:pt x="858" y="259"/>
                  </a:cubicBezTo>
                  <a:cubicBezTo>
                    <a:pt x="847" y="265"/>
                    <a:pt x="836" y="270"/>
                    <a:pt x="825" y="275"/>
                  </a:cubicBezTo>
                  <a:cubicBezTo>
                    <a:pt x="824" y="271"/>
                    <a:pt x="824" y="267"/>
                    <a:pt x="824" y="263"/>
                  </a:cubicBezTo>
                  <a:cubicBezTo>
                    <a:pt x="824" y="257"/>
                    <a:pt x="824" y="252"/>
                    <a:pt x="820" y="247"/>
                  </a:cubicBezTo>
                  <a:cubicBezTo>
                    <a:pt x="820" y="247"/>
                    <a:pt x="819" y="247"/>
                    <a:pt x="819" y="247"/>
                  </a:cubicBezTo>
                  <a:cubicBezTo>
                    <a:pt x="818" y="248"/>
                    <a:pt x="817" y="249"/>
                    <a:pt x="816" y="249"/>
                  </a:cubicBezTo>
                  <a:cubicBezTo>
                    <a:pt x="815" y="250"/>
                    <a:pt x="815" y="251"/>
                    <a:pt x="816" y="251"/>
                  </a:cubicBezTo>
                  <a:cubicBezTo>
                    <a:pt x="821" y="249"/>
                    <a:pt x="820" y="255"/>
                    <a:pt x="820" y="259"/>
                  </a:cubicBezTo>
                  <a:cubicBezTo>
                    <a:pt x="820" y="263"/>
                    <a:pt x="820" y="266"/>
                    <a:pt x="819" y="270"/>
                  </a:cubicBezTo>
                  <a:cubicBezTo>
                    <a:pt x="819" y="273"/>
                    <a:pt x="820" y="275"/>
                    <a:pt x="821" y="277"/>
                  </a:cubicBezTo>
                  <a:cubicBezTo>
                    <a:pt x="815" y="280"/>
                    <a:pt x="810" y="283"/>
                    <a:pt x="804" y="285"/>
                  </a:cubicBezTo>
                  <a:cubicBezTo>
                    <a:pt x="804" y="285"/>
                    <a:pt x="804" y="285"/>
                    <a:pt x="803" y="286"/>
                  </a:cubicBezTo>
                  <a:cubicBezTo>
                    <a:pt x="802" y="286"/>
                    <a:pt x="801" y="287"/>
                    <a:pt x="800" y="287"/>
                  </a:cubicBezTo>
                  <a:cubicBezTo>
                    <a:pt x="799" y="286"/>
                    <a:pt x="798" y="284"/>
                    <a:pt x="798" y="283"/>
                  </a:cubicBezTo>
                  <a:cubicBezTo>
                    <a:pt x="797" y="281"/>
                    <a:pt x="797" y="279"/>
                    <a:pt x="797" y="277"/>
                  </a:cubicBezTo>
                  <a:cubicBezTo>
                    <a:pt x="797" y="275"/>
                    <a:pt x="796" y="272"/>
                    <a:pt x="795" y="269"/>
                  </a:cubicBezTo>
                  <a:cubicBezTo>
                    <a:pt x="793" y="264"/>
                    <a:pt x="790" y="259"/>
                    <a:pt x="785" y="255"/>
                  </a:cubicBezTo>
                  <a:cubicBezTo>
                    <a:pt x="784" y="254"/>
                    <a:pt x="781" y="256"/>
                    <a:pt x="783" y="257"/>
                  </a:cubicBezTo>
                  <a:cubicBezTo>
                    <a:pt x="788" y="262"/>
                    <a:pt x="790" y="269"/>
                    <a:pt x="792" y="275"/>
                  </a:cubicBezTo>
                  <a:cubicBezTo>
                    <a:pt x="793" y="280"/>
                    <a:pt x="792" y="286"/>
                    <a:pt x="795" y="290"/>
                  </a:cubicBezTo>
                  <a:cubicBezTo>
                    <a:pt x="787" y="293"/>
                    <a:pt x="780" y="297"/>
                    <a:pt x="772" y="300"/>
                  </a:cubicBezTo>
                  <a:cubicBezTo>
                    <a:pt x="772" y="299"/>
                    <a:pt x="772" y="299"/>
                    <a:pt x="772" y="298"/>
                  </a:cubicBezTo>
                  <a:cubicBezTo>
                    <a:pt x="771" y="295"/>
                    <a:pt x="770" y="292"/>
                    <a:pt x="769" y="289"/>
                  </a:cubicBezTo>
                  <a:cubicBezTo>
                    <a:pt x="768" y="286"/>
                    <a:pt x="767" y="283"/>
                    <a:pt x="765" y="281"/>
                  </a:cubicBezTo>
                  <a:cubicBezTo>
                    <a:pt x="763" y="277"/>
                    <a:pt x="757" y="270"/>
                    <a:pt x="757" y="266"/>
                  </a:cubicBezTo>
                  <a:cubicBezTo>
                    <a:pt x="757" y="265"/>
                    <a:pt x="755" y="264"/>
                    <a:pt x="755" y="266"/>
                  </a:cubicBezTo>
                  <a:cubicBezTo>
                    <a:pt x="754" y="270"/>
                    <a:pt x="757" y="273"/>
                    <a:pt x="759" y="277"/>
                  </a:cubicBezTo>
                  <a:cubicBezTo>
                    <a:pt x="762" y="283"/>
                    <a:pt x="765" y="289"/>
                    <a:pt x="766" y="296"/>
                  </a:cubicBezTo>
                  <a:cubicBezTo>
                    <a:pt x="766" y="298"/>
                    <a:pt x="767" y="300"/>
                    <a:pt x="768" y="302"/>
                  </a:cubicBezTo>
                  <a:cubicBezTo>
                    <a:pt x="761" y="305"/>
                    <a:pt x="754" y="308"/>
                    <a:pt x="747" y="311"/>
                  </a:cubicBezTo>
                  <a:cubicBezTo>
                    <a:pt x="745" y="304"/>
                    <a:pt x="741" y="298"/>
                    <a:pt x="738" y="291"/>
                  </a:cubicBezTo>
                  <a:cubicBezTo>
                    <a:pt x="735" y="287"/>
                    <a:pt x="734" y="282"/>
                    <a:pt x="732" y="277"/>
                  </a:cubicBezTo>
                  <a:cubicBezTo>
                    <a:pt x="731" y="275"/>
                    <a:pt x="730" y="272"/>
                    <a:pt x="729" y="270"/>
                  </a:cubicBezTo>
                  <a:cubicBezTo>
                    <a:pt x="729" y="268"/>
                    <a:pt x="727" y="268"/>
                    <a:pt x="727" y="270"/>
                  </a:cubicBezTo>
                  <a:cubicBezTo>
                    <a:pt x="726" y="275"/>
                    <a:pt x="728" y="282"/>
                    <a:pt x="730" y="287"/>
                  </a:cubicBezTo>
                  <a:cubicBezTo>
                    <a:pt x="734" y="296"/>
                    <a:pt x="737" y="305"/>
                    <a:pt x="742" y="314"/>
                  </a:cubicBezTo>
                  <a:cubicBezTo>
                    <a:pt x="731" y="319"/>
                    <a:pt x="719" y="323"/>
                    <a:pt x="708" y="328"/>
                  </a:cubicBezTo>
                  <a:cubicBezTo>
                    <a:pt x="707" y="325"/>
                    <a:pt x="706" y="322"/>
                    <a:pt x="706" y="318"/>
                  </a:cubicBezTo>
                  <a:cubicBezTo>
                    <a:pt x="706" y="313"/>
                    <a:pt x="706" y="308"/>
                    <a:pt x="704" y="302"/>
                  </a:cubicBezTo>
                  <a:cubicBezTo>
                    <a:pt x="704" y="301"/>
                    <a:pt x="703" y="299"/>
                    <a:pt x="702" y="298"/>
                  </a:cubicBezTo>
                  <a:cubicBezTo>
                    <a:pt x="702" y="294"/>
                    <a:pt x="700" y="291"/>
                    <a:pt x="698" y="288"/>
                  </a:cubicBezTo>
                  <a:cubicBezTo>
                    <a:pt x="697" y="284"/>
                    <a:pt x="696" y="280"/>
                    <a:pt x="694" y="276"/>
                  </a:cubicBezTo>
                  <a:cubicBezTo>
                    <a:pt x="693" y="273"/>
                    <a:pt x="689" y="273"/>
                    <a:pt x="689" y="276"/>
                  </a:cubicBezTo>
                  <a:cubicBezTo>
                    <a:pt x="689" y="277"/>
                    <a:pt x="689" y="278"/>
                    <a:pt x="689" y="279"/>
                  </a:cubicBezTo>
                  <a:cubicBezTo>
                    <a:pt x="689" y="279"/>
                    <a:pt x="689" y="280"/>
                    <a:pt x="689" y="281"/>
                  </a:cubicBezTo>
                  <a:cubicBezTo>
                    <a:pt x="689" y="281"/>
                    <a:pt x="690" y="281"/>
                    <a:pt x="690" y="281"/>
                  </a:cubicBezTo>
                  <a:cubicBezTo>
                    <a:pt x="691" y="294"/>
                    <a:pt x="695" y="307"/>
                    <a:pt x="700" y="320"/>
                  </a:cubicBezTo>
                  <a:cubicBezTo>
                    <a:pt x="700" y="321"/>
                    <a:pt x="700" y="322"/>
                    <a:pt x="700" y="323"/>
                  </a:cubicBezTo>
                  <a:cubicBezTo>
                    <a:pt x="700" y="326"/>
                    <a:pt x="701" y="329"/>
                    <a:pt x="701" y="331"/>
                  </a:cubicBezTo>
                  <a:cubicBezTo>
                    <a:pt x="693" y="335"/>
                    <a:pt x="685" y="338"/>
                    <a:pt x="678" y="341"/>
                  </a:cubicBezTo>
                  <a:cubicBezTo>
                    <a:pt x="675" y="335"/>
                    <a:pt x="674" y="329"/>
                    <a:pt x="674" y="322"/>
                  </a:cubicBezTo>
                  <a:cubicBezTo>
                    <a:pt x="674" y="315"/>
                    <a:pt x="677" y="305"/>
                    <a:pt x="671" y="299"/>
                  </a:cubicBezTo>
                  <a:cubicBezTo>
                    <a:pt x="670" y="298"/>
                    <a:pt x="668" y="300"/>
                    <a:pt x="669" y="301"/>
                  </a:cubicBezTo>
                  <a:cubicBezTo>
                    <a:pt x="674" y="306"/>
                    <a:pt x="671" y="316"/>
                    <a:pt x="670" y="322"/>
                  </a:cubicBezTo>
                  <a:cubicBezTo>
                    <a:pt x="669" y="328"/>
                    <a:pt x="671" y="333"/>
                    <a:pt x="672" y="339"/>
                  </a:cubicBezTo>
                  <a:cubicBezTo>
                    <a:pt x="672" y="341"/>
                    <a:pt x="672" y="342"/>
                    <a:pt x="673" y="343"/>
                  </a:cubicBezTo>
                  <a:cubicBezTo>
                    <a:pt x="666" y="346"/>
                    <a:pt x="659" y="349"/>
                    <a:pt x="651" y="352"/>
                  </a:cubicBezTo>
                  <a:cubicBezTo>
                    <a:pt x="651" y="345"/>
                    <a:pt x="653" y="335"/>
                    <a:pt x="652" y="329"/>
                  </a:cubicBezTo>
                  <a:cubicBezTo>
                    <a:pt x="651" y="326"/>
                    <a:pt x="650" y="319"/>
                    <a:pt x="647" y="317"/>
                  </a:cubicBezTo>
                  <a:cubicBezTo>
                    <a:pt x="644" y="316"/>
                    <a:pt x="642" y="317"/>
                    <a:pt x="641" y="320"/>
                  </a:cubicBezTo>
                  <a:cubicBezTo>
                    <a:pt x="641" y="320"/>
                    <a:pt x="642" y="321"/>
                    <a:pt x="642" y="320"/>
                  </a:cubicBezTo>
                  <a:cubicBezTo>
                    <a:pt x="643" y="319"/>
                    <a:pt x="647" y="323"/>
                    <a:pt x="647" y="324"/>
                  </a:cubicBezTo>
                  <a:cubicBezTo>
                    <a:pt x="648" y="326"/>
                    <a:pt x="648" y="329"/>
                    <a:pt x="648" y="332"/>
                  </a:cubicBezTo>
                  <a:cubicBezTo>
                    <a:pt x="648" y="335"/>
                    <a:pt x="648" y="338"/>
                    <a:pt x="648" y="341"/>
                  </a:cubicBezTo>
                  <a:cubicBezTo>
                    <a:pt x="647" y="345"/>
                    <a:pt x="647" y="350"/>
                    <a:pt x="647" y="354"/>
                  </a:cubicBezTo>
                  <a:cubicBezTo>
                    <a:pt x="643" y="356"/>
                    <a:pt x="639" y="357"/>
                    <a:pt x="635" y="359"/>
                  </a:cubicBezTo>
                  <a:cubicBezTo>
                    <a:pt x="631" y="361"/>
                    <a:pt x="627" y="363"/>
                    <a:pt x="622" y="364"/>
                  </a:cubicBezTo>
                  <a:cubicBezTo>
                    <a:pt x="622" y="362"/>
                    <a:pt x="621" y="359"/>
                    <a:pt x="620" y="356"/>
                  </a:cubicBezTo>
                  <a:cubicBezTo>
                    <a:pt x="617" y="351"/>
                    <a:pt x="611" y="341"/>
                    <a:pt x="611" y="334"/>
                  </a:cubicBezTo>
                  <a:cubicBezTo>
                    <a:pt x="611" y="332"/>
                    <a:pt x="609" y="332"/>
                    <a:pt x="609" y="334"/>
                  </a:cubicBezTo>
                  <a:cubicBezTo>
                    <a:pt x="609" y="336"/>
                    <a:pt x="609" y="338"/>
                    <a:pt x="610" y="340"/>
                  </a:cubicBezTo>
                  <a:cubicBezTo>
                    <a:pt x="611" y="344"/>
                    <a:pt x="611" y="347"/>
                    <a:pt x="612" y="351"/>
                  </a:cubicBezTo>
                  <a:cubicBezTo>
                    <a:pt x="613" y="355"/>
                    <a:pt x="616" y="357"/>
                    <a:pt x="617" y="361"/>
                  </a:cubicBezTo>
                  <a:cubicBezTo>
                    <a:pt x="617" y="363"/>
                    <a:pt x="617" y="364"/>
                    <a:pt x="618" y="366"/>
                  </a:cubicBezTo>
                  <a:cubicBezTo>
                    <a:pt x="610" y="369"/>
                    <a:pt x="603" y="372"/>
                    <a:pt x="596" y="375"/>
                  </a:cubicBezTo>
                  <a:cubicBezTo>
                    <a:pt x="595" y="372"/>
                    <a:pt x="594" y="369"/>
                    <a:pt x="594" y="367"/>
                  </a:cubicBezTo>
                  <a:cubicBezTo>
                    <a:pt x="592" y="358"/>
                    <a:pt x="588" y="350"/>
                    <a:pt x="587" y="342"/>
                  </a:cubicBezTo>
                  <a:cubicBezTo>
                    <a:pt x="587" y="341"/>
                    <a:pt x="585" y="341"/>
                    <a:pt x="585" y="342"/>
                  </a:cubicBezTo>
                  <a:cubicBezTo>
                    <a:pt x="583" y="351"/>
                    <a:pt x="589" y="362"/>
                    <a:pt x="590" y="371"/>
                  </a:cubicBezTo>
                  <a:cubicBezTo>
                    <a:pt x="591" y="373"/>
                    <a:pt x="591" y="375"/>
                    <a:pt x="591" y="377"/>
                  </a:cubicBezTo>
                  <a:cubicBezTo>
                    <a:pt x="583" y="380"/>
                    <a:pt x="574" y="383"/>
                    <a:pt x="565" y="386"/>
                  </a:cubicBezTo>
                  <a:cubicBezTo>
                    <a:pt x="564" y="382"/>
                    <a:pt x="562" y="377"/>
                    <a:pt x="560" y="373"/>
                  </a:cubicBezTo>
                  <a:cubicBezTo>
                    <a:pt x="557" y="365"/>
                    <a:pt x="555" y="358"/>
                    <a:pt x="553" y="350"/>
                  </a:cubicBezTo>
                  <a:cubicBezTo>
                    <a:pt x="552" y="346"/>
                    <a:pt x="550" y="342"/>
                    <a:pt x="550" y="337"/>
                  </a:cubicBezTo>
                  <a:cubicBezTo>
                    <a:pt x="551" y="338"/>
                    <a:pt x="552" y="336"/>
                    <a:pt x="551" y="335"/>
                  </a:cubicBezTo>
                  <a:cubicBezTo>
                    <a:pt x="550" y="335"/>
                    <a:pt x="550" y="334"/>
                    <a:pt x="549" y="334"/>
                  </a:cubicBezTo>
                  <a:cubicBezTo>
                    <a:pt x="549" y="333"/>
                    <a:pt x="547" y="333"/>
                    <a:pt x="547" y="334"/>
                  </a:cubicBezTo>
                  <a:cubicBezTo>
                    <a:pt x="546" y="337"/>
                    <a:pt x="546" y="339"/>
                    <a:pt x="547" y="342"/>
                  </a:cubicBezTo>
                  <a:cubicBezTo>
                    <a:pt x="545" y="342"/>
                    <a:pt x="544" y="342"/>
                    <a:pt x="544" y="344"/>
                  </a:cubicBezTo>
                  <a:cubicBezTo>
                    <a:pt x="544" y="344"/>
                    <a:pt x="544" y="344"/>
                    <a:pt x="544" y="344"/>
                  </a:cubicBezTo>
                  <a:cubicBezTo>
                    <a:pt x="544" y="344"/>
                    <a:pt x="544" y="344"/>
                    <a:pt x="543" y="344"/>
                  </a:cubicBezTo>
                  <a:cubicBezTo>
                    <a:pt x="542" y="342"/>
                    <a:pt x="538" y="343"/>
                    <a:pt x="539" y="346"/>
                  </a:cubicBezTo>
                  <a:cubicBezTo>
                    <a:pt x="541" y="353"/>
                    <a:pt x="544" y="360"/>
                    <a:pt x="547" y="367"/>
                  </a:cubicBezTo>
                  <a:cubicBezTo>
                    <a:pt x="547" y="368"/>
                    <a:pt x="547" y="369"/>
                    <a:pt x="547" y="370"/>
                  </a:cubicBezTo>
                  <a:cubicBezTo>
                    <a:pt x="549" y="375"/>
                    <a:pt x="550" y="381"/>
                    <a:pt x="552" y="386"/>
                  </a:cubicBezTo>
                  <a:cubicBezTo>
                    <a:pt x="553" y="387"/>
                    <a:pt x="553" y="389"/>
                    <a:pt x="553" y="391"/>
                  </a:cubicBezTo>
                  <a:cubicBezTo>
                    <a:pt x="544" y="394"/>
                    <a:pt x="535" y="398"/>
                    <a:pt x="526" y="401"/>
                  </a:cubicBezTo>
                  <a:cubicBezTo>
                    <a:pt x="526" y="399"/>
                    <a:pt x="525" y="397"/>
                    <a:pt x="525" y="395"/>
                  </a:cubicBezTo>
                  <a:cubicBezTo>
                    <a:pt x="524" y="392"/>
                    <a:pt x="524" y="389"/>
                    <a:pt x="524" y="386"/>
                  </a:cubicBezTo>
                  <a:cubicBezTo>
                    <a:pt x="523" y="383"/>
                    <a:pt x="521" y="380"/>
                    <a:pt x="519" y="376"/>
                  </a:cubicBezTo>
                  <a:cubicBezTo>
                    <a:pt x="519" y="375"/>
                    <a:pt x="519" y="375"/>
                    <a:pt x="518" y="375"/>
                  </a:cubicBezTo>
                  <a:cubicBezTo>
                    <a:pt x="518" y="374"/>
                    <a:pt x="517" y="374"/>
                    <a:pt x="516" y="374"/>
                  </a:cubicBezTo>
                  <a:cubicBezTo>
                    <a:pt x="514" y="374"/>
                    <a:pt x="513" y="377"/>
                    <a:pt x="516" y="378"/>
                  </a:cubicBezTo>
                  <a:cubicBezTo>
                    <a:pt x="517" y="378"/>
                    <a:pt x="519" y="386"/>
                    <a:pt x="519" y="387"/>
                  </a:cubicBezTo>
                  <a:cubicBezTo>
                    <a:pt x="520" y="390"/>
                    <a:pt x="519" y="393"/>
                    <a:pt x="520" y="396"/>
                  </a:cubicBezTo>
                  <a:cubicBezTo>
                    <a:pt x="520" y="398"/>
                    <a:pt x="521" y="401"/>
                    <a:pt x="522" y="403"/>
                  </a:cubicBezTo>
                  <a:cubicBezTo>
                    <a:pt x="515" y="405"/>
                    <a:pt x="509" y="407"/>
                    <a:pt x="503" y="410"/>
                  </a:cubicBezTo>
                  <a:cubicBezTo>
                    <a:pt x="503" y="408"/>
                    <a:pt x="502" y="406"/>
                    <a:pt x="502" y="404"/>
                  </a:cubicBezTo>
                  <a:cubicBezTo>
                    <a:pt x="502" y="395"/>
                    <a:pt x="500" y="387"/>
                    <a:pt x="499" y="378"/>
                  </a:cubicBezTo>
                  <a:cubicBezTo>
                    <a:pt x="499" y="377"/>
                    <a:pt x="497" y="377"/>
                    <a:pt x="497" y="378"/>
                  </a:cubicBezTo>
                  <a:cubicBezTo>
                    <a:pt x="495" y="388"/>
                    <a:pt x="497" y="399"/>
                    <a:pt x="498" y="410"/>
                  </a:cubicBezTo>
                  <a:cubicBezTo>
                    <a:pt x="498" y="410"/>
                    <a:pt x="498" y="411"/>
                    <a:pt x="498" y="411"/>
                  </a:cubicBezTo>
                  <a:cubicBezTo>
                    <a:pt x="491" y="414"/>
                    <a:pt x="483" y="417"/>
                    <a:pt x="476" y="420"/>
                  </a:cubicBezTo>
                  <a:cubicBezTo>
                    <a:pt x="476" y="419"/>
                    <a:pt x="475" y="418"/>
                    <a:pt x="475" y="417"/>
                  </a:cubicBezTo>
                  <a:cubicBezTo>
                    <a:pt x="474" y="413"/>
                    <a:pt x="474" y="409"/>
                    <a:pt x="473" y="406"/>
                  </a:cubicBezTo>
                  <a:cubicBezTo>
                    <a:pt x="472" y="400"/>
                    <a:pt x="470" y="392"/>
                    <a:pt x="464" y="391"/>
                  </a:cubicBezTo>
                  <a:cubicBezTo>
                    <a:pt x="463" y="390"/>
                    <a:pt x="462" y="393"/>
                    <a:pt x="464" y="393"/>
                  </a:cubicBezTo>
                  <a:cubicBezTo>
                    <a:pt x="468" y="395"/>
                    <a:pt x="469" y="405"/>
                    <a:pt x="469" y="409"/>
                  </a:cubicBezTo>
                  <a:cubicBezTo>
                    <a:pt x="470" y="413"/>
                    <a:pt x="470" y="417"/>
                    <a:pt x="471" y="422"/>
                  </a:cubicBezTo>
                  <a:cubicBezTo>
                    <a:pt x="464" y="424"/>
                    <a:pt x="456" y="427"/>
                    <a:pt x="448" y="430"/>
                  </a:cubicBezTo>
                  <a:cubicBezTo>
                    <a:pt x="448" y="430"/>
                    <a:pt x="448" y="429"/>
                    <a:pt x="447" y="428"/>
                  </a:cubicBezTo>
                  <a:cubicBezTo>
                    <a:pt x="447" y="424"/>
                    <a:pt x="446" y="420"/>
                    <a:pt x="445" y="416"/>
                  </a:cubicBezTo>
                  <a:cubicBezTo>
                    <a:pt x="444" y="411"/>
                    <a:pt x="441" y="410"/>
                    <a:pt x="439" y="405"/>
                  </a:cubicBezTo>
                  <a:cubicBezTo>
                    <a:pt x="439" y="404"/>
                    <a:pt x="436" y="405"/>
                    <a:pt x="437" y="406"/>
                  </a:cubicBezTo>
                  <a:cubicBezTo>
                    <a:pt x="438" y="409"/>
                    <a:pt x="440" y="411"/>
                    <a:pt x="441" y="414"/>
                  </a:cubicBezTo>
                  <a:cubicBezTo>
                    <a:pt x="442" y="417"/>
                    <a:pt x="442" y="421"/>
                    <a:pt x="442" y="424"/>
                  </a:cubicBezTo>
                  <a:cubicBezTo>
                    <a:pt x="443" y="426"/>
                    <a:pt x="443" y="429"/>
                    <a:pt x="444" y="432"/>
                  </a:cubicBezTo>
                  <a:cubicBezTo>
                    <a:pt x="437" y="434"/>
                    <a:pt x="429" y="437"/>
                    <a:pt x="422" y="440"/>
                  </a:cubicBezTo>
                  <a:cubicBezTo>
                    <a:pt x="420" y="433"/>
                    <a:pt x="420" y="426"/>
                    <a:pt x="418" y="419"/>
                  </a:cubicBezTo>
                  <a:cubicBezTo>
                    <a:pt x="417" y="418"/>
                    <a:pt x="417" y="416"/>
                    <a:pt x="417" y="415"/>
                  </a:cubicBezTo>
                  <a:cubicBezTo>
                    <a:pt x="416" y="407"/>
                    <a:pt x="416" y="399"/>
                    <a:pt x="413" y="392"/>
                  </a:cubicBezTo>
                  <a:cubicBezTo>
                    <a:pt x="414" y="390"/>
                    <a:pt x="415" y="387"/>
                    <a:pt x="416" y="385"/>
                  </a:cubicBezTo>
                  <a:cubicBezTo>
                    <a:pt x="419" y="379"/>
                    <a:pt x="421" y="372"/>
                    <a:pt x="423" y="366"/>
                  </a:cubicBezTo>
                  <a:cubicBezTo>
                    <a:pt x="440" y="359"/>
                    <a:pt x="456" y="351"/>
                    <a:pt x="472" y="343"/>
                  </a:cubicBezTo>
                  <a:cubicBezTo>
                    <a:pt x="504" y="326"/>
                    <a:pt x="537" y="312"/>
                    <a:pt x="569" y="296"/>
                  </a:cubicBezTo>
                  <a:cubicBezTo>
                    <a:pt x="587" y="288"/>
                    <a:pt x="606" y="281"/>
                    <a:pt x="626" y="275"/>
                  </a:cubicBezTo>
                  <a:cubicBezTo>
                    <a:pt x="643" y="271"/>
                    <a:pt x="660" y="265"/>
                    <a:pt x="676" y="259"/>
                  </a:cubicBezTo>
                  <a:cubicBezTo>
                    <a:pt x="690" y="254"/>
                    <a:pt x="702" y="247"/>
                    <a:pt x="716" y="242"/>
                  </a:cubicBezTo>
                  <a:cubicBezTo>
                    <a:pt x="748" y="229"/>
                    <a:pt x="780" y="217"/>
                    <a:pt x="812" y="204"/>
                  </a:cubicBezTo>
                  <a:cubicBezTo>
                    <a:pt x="825" y="199"/>
                    <a:pt x="837" y="195"/>
                    <a:pt x="851" y="190"/>
                  </a:cubicBezTo>
                  <a:moveTo>
                    <a:pt x="64" y="369"/>
                  </a:moveTo>
                  <a:cubicBezTo>
                    <a:pt x="66" y="354"/>
                    <a:pt x="67" y="339"/>
                    <a:pt x="67" y="324"/>
                  </a:cubicBezTo>
                  <a:cubicBezTo>
                    <a:pt x="82" y="318"/>
                    <a:pt x="96" y="312"/>
                    <a:pt x="110" y="305"/>
                  </a:cubicBezTo>
                  <a:cubicBezTo>
                    <a:pt x="132" y="295"/>
                    <a:pt x="153" y="283"/>
                    <a:pt x="174" y="272"/>
                  </a:cubicBezTo>
                  <a:cubicBezTo>
                    <a:pt x="216" y="252"/>
                    <a:pt x="257" y="232"/>
                    <a:pt x="301" y="217"/>
                  </a:cubicBezTo>
                  <a:cubicBezTo>
                    <a:pt x="323" y="209"/>
                    <a:pt x="344" y="201"/>
                    <a:pt x="365" y="192"/>
                  </a:cubicBezTo>
                  <a:cubicBezTo>
                    <a:pt x="412" y="173"/>
                    <a:pt x="457" y="152"/>
                    <a:pt x="503" y="132"/>
                  </a:cubicBezTo>
                  <a:cubicBezTo>
                    <a:pt x="536" y="118"/>
                    <a:pt x="570" y="107"/>
                    <a:pt x="605" y="98"/>
                  </a:cubicBezTo>
                  <a:cubicBezTo>
                    <a:pt x="645" y="88"/>
                    <a:pt x="684" y="74"/>
                    <a:pt x="723" y="59"/>
                  </a:cubicBezTo>
                  <a:cubicBezTo>
                    <a:pt x="743" y="51"/>
                    <a:pt x="762" y="42"/>
                    <a:pt x="777" y="27"/>
                  </a:cubicBezTo>
                  <a:cubicBezTo>
                    <a:pt x="782" y="21"/>
                    <a:pt x="788" y="17"/>
                    <a:pt x="797" y="17"/>
                  </a:cubicBezTo>
                  <a:cubicBezTo>
                    <a:pt x="810" y="71"/>
                    <a:pt x="833" y="121"/>
                    <a:pt x="844" y="176"/>
                  </a:cubicBezTo>
                  <a:cubicBezTo>
                    <a:pt x="837" y="179"/>
                    <a:pt x="830" y="182"/>
                    <a:pt x="823" y="185"/>
                  </a:cubicBezTo>
                  <a:cubicBezTo>
                    <a:pt x="779" y="202"/>
                    <a:pt x="735" y="219"/>
                    <a:pt x="692" y="237"/>
                  </a:cubicBezTo>
                  <a:cubicBezTo>
                    <a:pt x="666" y="247"/>
                    <a:pt x="640" y="259"/>
                    <a:pt x="612" y="265"/>
                  </a:cubicBezTo>
                  <a:cubicBezTo>
                    <a:pt x="603" y="267"/>
                    <a:pt x="595" y="269"/>
                    <a:pt x="586" y="273"/>
                  </a:cubicBezTo>
                  <a:cubicBezTo>
                    <a:pt x="549" y="290"/>
                    <a:pt x="512" y="307"/>
                    <a:pt x="475" y="326"/>
                  </a:cubicBezTo>
                  <a:cubicBezTo>
                    <a:pt x="459" y="334"/>
                    <a:pt x="443" y="342"/>
                    <a:pt x="427" y="350"/>
                  </a:cubicBezTo>
                  <a:cubicBezTo>
                    <a:pt x="428" y="345"/>
                    <a:pt x="429" y="341"/>
                    <a:pt x="429" y="336"/>
                  </a:cubicBezTo>
                  <a:cubicBezTo>
                    <a:pt x="429" y="335"/>
                    <a:pt x="427" y="335"/>
                    <a:pt x="427" y="336"/>
                  </a:cubicBezTo>
                  <a:cubicBezTo>
                    <a:pt x="426" y="341"/>
                    <a:pt x="425" y="346"/>
                    <a:pt x="424" y="351"/>
                  </a:cubicBezTo>
                  <a:cubicBezTo>
                    <a:pt x="424" y="351"/>
                    <a:pt x="423" y="352"/>
                    <a:pt x="422" y="352"/>
                  </a:cubicBezTo>
                  <a:cubicBezTo>
                    <a:pt x="424" y="348"/>
                    <a:pt x="424" y="344"/>
                    <a:pt x="425" y="340"/>
                  </a:cubicBezTo>
                  <a:cubicBezTo>
                    <a:pt x="428" y="330"/>
                    <a:pt x="433" y="321"/>
                    <a:pt x="436" y="311"/>
                  </a:cubicBezTo>
                  <a:cubicBezTo>
                    <a:pt x="441" y="292"/>
                    <a:pt x="450" y="271"/>
                    <a:pt x="449" y="252"/>
                  </a:cubicBezTo>
                  <a:cubicBezTo>
                    <a:pt x="449" y="250"/>
                    <a:pt x="446" y="250"/>
                    <a:pt x="447" y="252"/>
                  </a:cubicBezTo>
                  <a:cubicBezTo>
                    <a:pt x="447" y="271"/>
                    <a:pt x="438" y="290"/>
                    <a:pt x="433" y="308"/>
                  </a:cubicBezTo>
                  <a:cubicBezTo>
                    <a:pt x="431" y="317"/>
                    <a:pt x="428" y="325"/>
                    <a:pt x="425" y="333"/>
                  </a:cubicBezTo>
                  <a:cubicBezTo>
                    <a:pt x="423" y="339"/>
                    <a:pt x="423" y="348"/>
                    <a:pt x="420" y="353"/>
                  </a:cubicBezTo>
                  <a:cubicBezTo>
                    <a:pt x="408" y="358"/>
                    <a:pt x="397" y="363"/>
                    <a:pt x="385" y="367"/>
                  </a:cubicBezTo>
                  <a:cubicBezTo>
                    <a:pt x="384" y="368"/>
                    <a:pt x="384" y="368"/>
                    <a:pt x="383" y="368"/>
                  </a:cubicBezTo>
                  <a:cubicBezTo>
                    <a:pt x="386" y="359"/>
                    <a:pt x="385" y="352"/>
                    <a:pt x="378" y="351"/>
                  </a:cubicBezTo>
                  <a:cubicBezTo>
                    <a:pt x="377" y="351"/>
                    <a:pt x="377" y="353"/>
                    <a:pt x="378" y="353"/>
                  </a:cubicBezTo>
                  <a:cubicBezTo>
                    <a:pt x="384" y="354"/>
                    <a:pt x="382" y="361"/>
                    <a:pt x="380" y="369"/>
                  </a:cubicBezTo>
                  <a:cubicBezTo>
                    <a:pt x="370" y="373"/>
                    <a:pt x="361" y="376"/>
                    <a:pt x="351" y="380"/>
                  </a:cubicBezTo>
                  <a:cubicBezTo>
                    <a:pt x="354" y="370"/>
                    <a:pt x="355" y="360"/>
                    <a:pt x="355" y="350"/>
                  </a:cubicBezTo>
                  <a:cubicBezTo>
                    <a:pt x="355" y="348"/>
                    <a:pt x="353" y="348"/>
                    <a:pt x="353" y="350"/>
                  </a:cubicBezTo>
                  <a:cubicBezTo>
                    <a:pt x="353" y="360"/>
                    <a:pt x="351" y="371"/>
                    <a:pt x="348" y="381"/>
                  </a:cubicBezTo>
                  <a:cubicBezTo>
                    <a:pt x="339" y="385"/>
                    <a:pt x="330" y="388"/>
                    <a:pt x="321" y="392"/>
                  </a:cubicBezTo>
                  <a:cubicBezTo>
                    <a:pt x="323" y="382"/>
                    <a:pt x="324" y="372"/>
                    <a:pt x="322" y="362"/>
                  </a:cubicBezTo>
                  <a:cubicBezTo>
                    <a:pt x="323" y="360"/>
                    <a:pt x="323" y="358"/>
                    <a:pt x="324" y="356"/>
                  </a:cubicBezTo>
                  <a:cubicBezTo>
                    <a:pt x="327" y="345"/>
                    <a:pt x="330" y="334"/>
                    <a:pt x="333" y="323"/>
                  </a:cubicBezTo>
                  <a:cubicBezTo>
                    <a:pt x="339" y="302"/>
                    <a:pt x="344" y="280"/>
                    <a:pt x="343" y="258"/>
                  </a:cubicBezTo>
                  <a:cubicBezTo>
                    <a:pt x="343" y="257"/>
                    <a:pt x="341" y="257"/>
                    <a:pt x="341" y="258"/>
                  </a:cubicBezTo>
                  <a:cubicBezTo>
                    <a:pt x="341" y="280"/>
                    <a:pt x="337" y="301"/>
                    <a:pt x="331" y="322"/>
                  </a:cubicBezTo>
                  <a:cubicBezTo>
                    <a:pt x="328" y="333"/>
                    <a:pt x="324" y="344"/>
                    <a:pt x="321" y="355"/>
                  </a:cubicBezTo>
                  <a:cubicBezTo>
                    <a:pt x="320" y="354"/>
                    <a:pt x="318" y="355"/>
                    <a:pt x="319" y="356"/>
                  </a:cubicBezTo>
                  <a:cubicBezTo>
                    <a:pt x="319" y="359"/>
                    <a:pt x="319" y="361"/>
                    <a:pt x="320" y="364"/>
                  </a:cubicBezTo>
                  <a:cubicBezTo>
                    <a:pt x="319" y="368"/>
                    <a:pt x="319" y="373"/>
                    <a:pt x="319" y="377"/>
                  </a:cubicBezTo>
                  <a:cubicBezTo>
                    <a:pt x="319" y="378"/>
                    <a:pt x="319" y="378"/>
                    <a:pt x="320" y="378"/>
                  </a:cubicBezTo>
                  <a:cubicBezTo>
                    <a:pt x="320" y="383"/>
                    <a:pt x="319" y="388"/>
                    <a:pt x="318" y="393"/>
                  </a:cubicBezTo>
                  <a:cubicBezTo>
                    <a:pt x="308" y="397"/>
                    <a:pt x="298" y="401"/>
                    <a:pt x="288" y="405"/>
                  </a:cubicBezTo>
                  <a:cubicBezTo>
                    <a:pt x="289" y="389"/>
                    <a:pt x="290" y="372"/>
                    <a:pt x="294" y="356"/>
                  </a:cubicBezTo>
                  <a:cubicBezTo>
                    <a:pt x="294" y="354"/>
                    <a:pt x="291" y="354"/>
                    <a:pt x="290" y="356"/>
                  </a:cubicBezTo>
                  <a:cubicBezTo>
                    <a:pt x="288" y="368"/>
                    <a:pt x="287" y="381"/>
                    <a:pt x="285" y="394"/>
                  </a:cubicBezTo>
                  <a:cubicBezTo>
                    <a:pt x="285" y="398"/>
                    <a:pt x="284" y="402"/>
                    <a:pt x="284" y="407"/>
                  </a:cubicBezTo>
                  <a:cubicBezTo>
                    <a:pt x="278" y="409"/>
                    <a:pt x="273" y="411"/>
                    <a:pt x="267" y="413"/>
                  </a:cubicBezTo>
                  <a:cubicBezTo>
                    <a:pt x="271" y="390"/>
                    <a:pt x="275" y="367"/>
                    <a:pt x="279" y="344"/>
                  </a:cubicBezTo>
                  <a:cubicBezTo>
                    <a:pt x="283" y="323"/>
                    <a:pt x="287" y="301"/>
                    <a:pt x="281" y="280"/>
                  </a:cubicBezTo>
                  <a:cubicBezTo>
                    <a:pt x="281" y="278"/>
                    <a:pt x="278" y="279"/>
                    <a:pt x="279" y="280"/>
                  </a:cubicBezTo>
                  <a:cubicBezTo>
                    <a:pt x="285" y="304"/>
                    <a:pt x="279" y="329"/>
                    <a:pt x="275" y="353"/>
                  </a:cubicBezTo>
                  <a:cubicBezTo>
                    <a:pt x="273" y="364"/>
                    <a:pt x="271" y="375"/>
                    <a:pt x="269" y="386"/>
                  </a:cubicBezTo>
                  <a:cubicBezTo>
                    <a:pt x="268" y="395"/>
                    <a:pt x="265" y="405"/>
                    <a:pt x="265" y="414"/>
                  </a:cubicBezTo>
                  <a:cubicBezTo>
                    <a:pt x="259" y="417"/>
                    <a:pt x="253" y="420"/>
                    <a:pt x="246" y="422"/>
                  </a:cubicBezTo>
                  <a:cubicBezTo>
                    <a:pt x="247" y="413"/>
                    <a:pt x="248" y="403"/>
                    <a:pt x="247" y="394"/>
                  </a:cubicBezTo>
                  <a:cubicBezTo>
                    <a:pt x="248" y="391"/>
                    <a:pt x="248" y="388"/>
                    <a:pt x="249" y="385"/>
                  </a:cubicBezTo>
                  <a:cubicBezTo>
                    <a:pt x="250" y="373"/>
                    <a:pt x="253" y="361"/>
                    <a:pt x="256" y="349"/>
                  </a:cubicBezTo>
                  <a:cubicBezTo>
                    <a:pt x="259" y="339"/>
                    <a:pt x="261" y="330"/>
                    <a:pt x="263" y="320"/>
                  </a:cubicBezTo>
                  <a:cubicBezTo>
                    <a:pt x="265" y="307"/>
                    <a:pt x="263" y="295"/>
                    <a:pt x="261" y="282"/>
                  </a:cubicBezTo>
                  <a:cubicBezTo>
                    <a:pt x="261" y="280"/>
                    <a:pt x="258" y="280"/>
                    <a:pt x="259" y="282"/>
                  </a:cubicBezTo>
                  <a:cubicBezTo>
                    <a:pt x="260" y="295"/>
                    <a:pt x="262" y="308"/>
                    <a:pt x="260" y="321"/>
                  </a:cubicBezTo>
                  <a:cubicBezTo>
                    <a:pt x="258" y="333"/>
                    <a:pt x="255" y="344"/>
                    <a:pt x="252" y="355"/>
                  </a:cubicBezTo>
                  <a:cubicBezTo>
                    <a:pt x="249" y="364"/>
                    <a:pt x="247" y="374"/>
                    <a:pt x="246" y="383"/>
                  </a:cubicBezTo>
                  <a:cubicBezTo>
                    <a:pt x="245" y="379"/>
                    <a:pt x="244" y="376"/>
                    <a:pt x="243" y="372"/>
                  </a:cubicBezTo>
                  <a:cubicBezTo>
                    <a:pt x="243" y="370"/>
                    <a:pt x="241" y="371"/>
                    <a:pt x="241" y="372"/>
                  </a:cubicBezTo>
                  <a:cubicBezTo>
                    <a:pt x="243" y="379"/>
                    <a:pt x="244" y="385"/>
                    <a:pt x="245" y="392"/>
                  </a:cubicBezTo>
                  <a:cubicBezTo>
                    <a:pt x="243" y="400"/>
                    <a:pt x="241" y="409"/>
                    <a:pt x="241" y="417"/>
                  </a:cubicBezTo>
                  <a:cubicBezTo>
                    <a:pt x="241" y="417"/>
                    <a:pt x="241" y="417"/>
                    <a:pt x="241" y="417"/>
                  </a:cubicBezTo>
                  <a:cubicBezTo>
                    <a:pt x="241" y="419"/>
                    <a:pt x="243" y="419"/>
                    <a:pt x="243" y="417"/>
                  </a:cubicBezTo>
                  <a:cubicBezTo>
                    <a:pt x="244" y="414"/>
                    <a:pt x="244" y="410"/>
                    <a:pt x="245" y="407"/>
                  </a:cubicBezTo>
                  <a:cubicBezTo>
                    <a:pt x="244" y="412"/>
                    <a:pt x="244" y="418"/>
                    <a:pt x="243" y="424"/>
                  </a:cubicBezTo>
                  <a:cubicBezTo>
                    <a:pt x="232" y="428"/>
                    <a:pt x="221" y="433"/>
                    <a:pt x="210" y="438"/>
                  </a:cubicBezTo>
                  <a:cubicBezTo>
                    <a:pt x="212" y="425"/>
                    <a:pt x="215" y="413"/>
                    <a:pt x="215" y="400"/>
                  </a:cubicBezTo>
                  <a:cubicBezTo>
                    <a:pt x="216" y="392"/>
                    <a:pt x="215" y="384"/>
                    <a:pt x="215" y="376"/>
                  </a:cubicBezTo>
                  <a:cubicBezTo>
                    <a:pt x="215" y="371"/>
                    <a:pt x="216" y="369"/>
                    <a:pt x="213" y="365"/>
                  </a:cubicBezTo>
                  <a:cubicBezTo>
                    <a:pt x="212" y="365"/>
                    <a:pt x="211" y="366"/>
                    <a:pt x="211" y="366"/>
                  </a:cubicBezTo>
                  <a:cubicBezTo>
                    <a:pt x="215" y="371"/>
                    <a:pt x="213" y="385"/>
                    <a:pt x="213" y="391"/>
                  </a:cubicBezTo>
                  <a:cubicBezTo>
                    <a:pt x="213" y="400"/>
                    <a:pt x="212" y="408"/>
                    <a:pt x="211" y="416"/>
                  </a:cubicBezTo>
                  <a:cubicBezTo>
                    <a:pt x="210" y="424"/>
                    <a:pt x="208" y="432"/>
                    <a:pt x="207" y="439"/>
                  </a:cubicBezTo>
                  <a:cubicBezTo>
                    <a:pt x="201" y="442"/>
                    <a:pt x="195" y="445"/>
                    <a:pt x="189" y="447"/>
                  </a:cubicBezTo>
                  <a:cubicBezTo>
                    <a:pt x="195" y="422"/>
                    <a:pt x="197" y="395"/>
                    <a:pt x="197" y="368"/>
                  </a:cubicBezTo>
                  <a:cubicBezTo>
                    <a:pt x="197" y="367"/>
                    <a:pt x="195" y="367"/>
                    <a:pt x="195" y="368"/>
                  </a:cubicBezTo>
                  <a:cubicBezTo>
                    <a:pt x="194" y="384"/>
                    <a:pt x="193" y="400"/>
                    <a:pt x="191" y="416"/>
                  </a:cubicBezTo>
                  <a:cubicBezTo>
                    <a:pt x="190" y="427"/>
                    <a:pt x="188" y="438"/>
                    <a:pt x="185" y="449"/>
                  </a:cubicBezTo>
                  <a:cubicBezTo>
                    <a:pt x="181" y="451"/>
                    <a:pt x="177" y="453"/>
                    <a:pt x="173" y="455"/>
                  </a:cubicBezTo>
                  <a:cubicBezTo>
                    <a:pt x="170" y="456"/>
                    <a:pt x="167" y="457"/>
                    <a:pt x="164" y="459"/>
                  </a:cubicBezTo>
                  <a:cubicBezTo>
                    <a:pt x="167" y="445"/>
                    <a:pt x="169" y="431"/>
                    <a:pt x="173" y="417"/>
                  </a:cubicBezTo>
                  <a:cubicBezTo>
                    <a:pt x="177" y="402"/>
                    <a:pt x="180" y="388"/>
                    <a:pt x="181" y="372"/>
                  </a:cubicBezTo>
                  <a:cubicBezTo>
                    <a:pt x="181" y="371"/>
                    <a:pt x="179" y="371"/>
                    <a:pt x="179" y="372"/>
                  </a:cubicBezTo>
                  <a:cubicBezTo>
                    <a:pt x="178" y="389"/>
                    <a:pt x="173" y="405"/>
                    <a:pt x="169" y="422"/>
                  </a:cubicBezTo>
                  <a:cubicBezTo>
                    <a:pt x="166" y="435"/>
                    <a:pt x="164" y="448"/>
                    <a:pt x="161" y="460"/>
                  </a:cubicBezTo>
                  <a:cubicBezTo>
                    <a:pt x="153" y="464"/>
                    <a:pt x="145" y="468"/>
                    <a:pt x="137" y="472"/>
                  </a:cubicBezTo>
                  <a:cubicBezTo>
                    <a:pt x="138" y="466"/>
                    <a:pt x="139" y="461"/>
                    <a:pt x="140" y="455"/>
                  </a:cubicBezTo>
                  <a:cubicBezTo>
                    <a:pt x="142" y="449"/>
                    <a:pt x="143" y="443"/>
                    <a:pt x="145" y="436"/>
                  </a:cubicBezTo>
                  <a:cubicBezTo>
                    <a:pt x="155" y="423"/>
                    <a:pt x="165" y="408"/>
                    <a:pt x="175" y="395"/>
                  </a:cubicBezTo>
                  <a:cubicBezTo>
                    <a:pt x="176" y="393"/>
                    <a:pt x="174" y="392"/>
                    <a:pt x="173" y="393"/>
                  </a:cubicBezTo>
                  <a:cubicBezTo>
                    <a:pt x="164" y="405"/>
                    <a:pt x="155" y="417"/>
                    <a:pt x="147" y="429"/>
                  </a:cubicBezTo>
                  <a:cubicBezTo>
                    <a:pt x="149" y="416"/>
                    <a:pt x="152" y="403"/>
                    <a:pt x="155" y="390"/>
                  </a:cubicBezTo>
                  <a:cubicBezTo>
                    <a:pt x="159" y="369"/>
                    <a:pt x="164" y="347"/>
                    <a:pt x="165" y="326"/>
                  </a:cubicBezTo>
                  <a:cubicBezTo>
                    <a:pt x="166" y="324"/>
                    <a:pt x="163" y="324"/>
                    <a:pt x="163" y="326"/>
                  </a:cubicBezTo>
                  <a:cubicBezTo>
                    <a:pt x="161" y="348"/>
                    <a:pt x="155" y="371"/>
                    <a:pt x="151" y="393"/>
                  </a:cubicBezTo>
                  <a:cubicBezTo>
                    <a:pt x="148" y="407"/>
                    <a:pt x="145" y="421"/>
                    <a:pt x="142" y="436"/>
                  </a:cubicBezTo>
                  <a:cubicBezTo>
                    <a:pt x="134" y="447"/>
                    <a:pt x="126" y="458"/>
                    <a:pt x="118" y="468"/>
                  </a:cubicBezTo>
                  <a:cubicBezTo>
                    <a:pt x="121" y="455"/>
                    <a:pt x="123" y="442"/>
                    <a:pt x="126" y="429"/>
                  </a:cubicBezTo>
                  <a:cubicBezTo>
                    <a:pt x="132" y="420"/>
                    <a:pt x="137" y="411"/>
                    <a:pt x="143" y="403"/>
                  </a:cubicBezTo>
                  <a:cubicBezTo>
                    <a:pt x="144" y="401"/>
                    <a:pt x="142" y="400"/>
                    <a:pt x="141" y="401"/>
                  </a:cubicBezTo>
                  <a:cubicBezTo>
                    <a:pt x="136" y="408"/>
                    <a:pt x="132" y="415"/>
                    <a:pt x="127" y="421"/>
                  </a:cubicBezTo>
                  <a:cubicBezTo>
                    <a:pt x="128" y="416"/>
                    <a:pt x="130" y="410"/>
                    <a:pt x="131" y="404"/>
                  </a:cubicBezTo>
                  <a:cubicBezTo>
                    <a:pt x="136" y="383"/>
                    <a:pt x="137" y="360"/>
                    <a:pt x="137" y="338"/>
                  </a:cubicBezTo>
                  <a:cubicBezTo>
                    <a:pt x="137" y="336"/>
                    <a:pt x="135" y="336"/>
                    <a:pt x="135" y="338"/>
                  </a:cubicBezTo>
                  <a:cubicBezTo>
                    <a:pt x="134" y="362"/>
                    <a:pt x="132" y="386"/>
                    <a:pt x="126" y="409"/>
                  </a:cubicBezTo>
                  <a:cubicBezTo>
                    <a:pt x="125" y="416"/>
                    <a:pt x="123" y="423"/>
                    <a:pt x="122" y="430"/>
                  </a:cubicBezTo>
                  <a:cubicBezTo>
                    <a:pt x="120" y="433"/>
                    <a:pt x="117" y="436"/>
                    <a:pt x="115" y="439"/>
                  </a:cubicBezTo>
                  <a:cubicBezTo>
                    <a:pt x="107" y="449"/>
                    <a:pt x="99" y="458"/>
                    <a:pt x="91" y="468"/>
                  </a:cubicBezTo>
                  <a:cubicBezTo>
                    <a:pt x="92" y="466"/>
                    <a:pt x="92" y="465"/>
                    <a:pt x="92" y="463"/>
                  </a:cubicBezTo>
                  <a:cubicBezTo>
                    <a:pt x="94" y="444"/>
                    <a:pt x="99" y="424"/>
                    <a:pt x="104" y="404"/>
                  </a:cubicBezTo>
                  <a:cubicBezTo>
                    <a:pt x="110" y="396"/>
                    <a:pt x="117" y="389"/>
                    <a:pt x="123" y="381"/>
                  </a:cubicBezTo>
                  <a:cubicBezTo>
                    <a:pt x="124" y="380"/>
                    <a:pt x="122" y="377"/>
                    <a:pt x="121" y="379"/>
                  </a:cubicBezTo>
                  <a:cubicBezTo>
                    <a:pt x="116" y="385"/>
                    <a:pt x="111" y="391"/>
                    <a:pt x="105" y="397"/>
                  </a:cubicBezTo>
                  <a:cubicBezTo>
                    <a:pt x="106" y="395"/>
                    <a:pt x="106" y="394"/>
                    <a:pt x="106" y="393"/>
                  </a:cubicBezTo>
                  <a:cubicBezTo>
                    <a:pt x="109" y="380"/>
                    <a:pt x="110" y="368"/>
                    <a:pt x="113" y="355"/>
                  </a:cubicBezTo>
                  <a:cubicBezTo>
                    <a:pt x="115" y="344"/>
                    <a:pt x="119" y="334"/>
                    <a:pt x="119" y="322"/>
                  </a:cubicBezTo>
                  <a:cubicBezTo>
                    <a:pt x="119" y="321"/>
                    <a:pt x="117" y="321"/>
                    <a:pt x="117" y="322"/>
                  </a:cubicBezTo>
                  <a:cubicBezTo>
                    <a:pt x="117" y="335"/>
                    <a:pt x="112" y="348"/>
                    <a:pt x="109" y="360"/>
                  </a:cubicBezTo>
                  <a:cubicBezTo>
                    <a:pt x="107" y="372"/>
                    <a:pt x="106" y="384"/>
                    <a:pt x="103" y="396"/>
                  </a:cubicBezTo>
                  <a:cubicBezTo>
                    <a:pt x="102" y="397"/>
                    <a:pt x="102" y="399"/>
                    <a:pt x="101" y="401"/>
                  </a:cubicBezTo>
                  <a:cubicBezTo>
                    <a:pt x="91" y="413"/>
                    <a:pt x="80" y="426"/>
                    <a:pt x="70" y="438"/>
                  </a:cubicBezTo>
                  <a:cubicBezTo>
                    <a:pt x="73" y="426"/>
                    <a:pt x="76" y="413"/>
                    <a:pt x="78" y="401"/>
                  </a:cubicBezTo>
                  <a:cubicBezTo>
                    <a:pt x="82" y="397"/>
                    <a:pt x="85" y="393"/>
                    <a:pt x="89" y="389"/>
                  </a:cubicBezTo>
                  <a:cubicBezTo>
                    <a:pt x="90" y="388"/>
                    <a:pt x="88" y="386"/>
                    <a:pt x="87" y="387"/>
                  </a:cubicBezTo>
                  <a:cubicBezTo>
                    <a:pt x="85" y="390"/>
                    <a:pt x="82" y="393"/>
                    <a:pt x="79" y="397"/>
                  </a:cubicBezTo>
                  <a:cubicBezTo>
                    <a:pt x="80" y="392"/>
                    <a:pt x="81" y="387"/>
                    <a:pt x="83" y="382"/>
                  </a:cubicBezTo>
                  <a:cubicBezTo>
                    <a:pt x="88" y="360"/>
                    <a:pt x="94" y="339"/>
                    <a:pt x="97" y="316"/>
                  </a:cubicBezTo>
                  <a:cubicBezTo>
                    <a:pt x="97" y="315"/>
                    <a:pt x="95" y="314"/>
                    <a:pt x="95" y="316"/>
                  </a:cubicBezTo>
                  <a:cubicBezTo>
                    <a:pt x="91" y="338"/>
                    <a:pt x="85" y="360"/>
                    <a:pt x="80" y="382"/>
                  </a:cubicBezTo>
                  <a:cubicBezTo>
                    <a:pt x="78" y="388"/>
                    <a:pt x="77" y="395"/>
                    <a:pt x="76" y="401"/>
                  </a:cubicBezTo>
                  <a:cubicBezTo>
                    <a:pt x="69" y="409"/>
                    <a:pt x="62" y="417"/>
                    <a:pt x="55" y="425"/>
                  </a:cubicBezTo>
                  <a:cubicBezTo>
                    <a:pt x="58" y="406"/>
                    <a:pt x="60" y="388"/>
                    <a:pt x="64" y="369"/>
                  </a:cubicBezTo>
                  <a:moveTo>
                    <a:pt x="54" y="430"/>
                  </a:moveTo>
                  <a:cubicBezTo>
                    <a:pt x="54" y="429"/>
                    <a:pt x="54" y="429"/>
                    <a:pt x="55" y="428"/>
                  </a:cubicBezTo>
                  <a:cubicBezTo>
                    <a:pt x="61" y="420"/>
                    <a:pt x="68" y="413"/>
                    <a:pt x="75" y="405"/>
                  </a:cubicBezTo>
                  <a:cubicBezTo>
                    <a:pt x="72" y="418"/>
                    <a:pt x="69" y="431"/>
                    <a:pt x="66" y="443"/>
                  </a:cubicBezTo>
                  <a:cubicBezTo>
                    <a:pt x="60" y="450"/>
                    <a:pt x="54" y="458"/>
                    <a:pt x="48" y="465"/>
                  </a:cubicBezTo>
                  <a:cubicBezTo>
                    <a:pt x="50" y="453"/>
                    <a:pt x="52" y="442"/>
                    <a:pt x="54" y="430"/>
                  </a:cubicBezTo>
                  <a:moveTo>
                    <a:pt x="43" y="495"/>
                  </a:moveTo>
                  <a:cubicBezTo>
                    <a:pt x="44" y="488"/>
                    <a:pt x="45" y="482"/>
                    <a:pt x="47" y="475"/>
                  </a:cubicBezTo>
                  <a:cubicBezTo>
                    <a:pt x="52" y="468"/>
                    <a:pt x="58" y="461"/>
                    <a:pt x="64" y="454"/>
                  </a:cubicBezTo>
                  <a:cubicBezTo>
                    <a:pt x="59" y="473"/>
                    <a:pt x="56" y="492"/>
                    <a:pt x="53" y="511"/>
                  </a:cubicBezTo>
                  <a:cubicBezTo>
                    <a:pt x="53" y="512"/>
                    <a:pt x="53" y="512"/>
                    <a:pt x="53" y="512"/>
                  </a:cubicBezTo>
                  <a:cubicBezTo>
                    <a:pt x="52" y="513"/>
                    <a:pt x="51" y="514"/>
                    <a:pt x="50" y="514"/>
                  </a:cubicBezTo>
                  <a:cubicBezTo>
                    <a:pt x="49" y="515"/>
                    <a:pt x="48" y="516"/>
                    <a:pt x="47" y="516"/>
                  </a:cubicBezTo>
                  <a:cubicBezTo>
                    <a:pt x="45" y="517"/>
                    <a:pt x="42" y="518"/>
                    <a:pt x="40" y="518"/>
                  </a:cubicBezTo>
                  <a:cubicBezTo>
                    <a:pt x="41" y="511"/>
                    <a:pt x="42" y="503"/>
                    <a:pt x="43" y="495"/>
                  </a:cubicBezTo>
                  <a:moveTo>
                    <a:pt x="51" y="540"/>
                  </a:moveTo>
                  <a:cubicBezTo>
                    <a:pt x="52" y="535"/>
                    <a:pt x="53" y="530"/>
                    <a:pt x="54" y="525"/>
                  </a:cubicBezTo>
                  <a:cubicBezTo>
                    <a:pt x="62" y="522"/>
                    <a:pt x="69" y="519"/>
                    <a:pt x="77" y="515"/>
                  </a:cubicBezTo>
                  <a:cubicBezTo>
                    <a:pt x="76" y="518"/>
                    <a:pt x="76" y="520"/>
                    <a:pt x="75" y="522"/>
                  </a:cubicBezTo>
                  <a:cubicBezTo>
                    <a:pt x="72" y="526"/>
                    <a:pt x="69" y="530"/>
                    <a:pt x="65" y="534"/>
                  </a:cubicBezTo>
                  <a:cubicBezTo>
                    <a:pt x="61" y="540"/>
                    <a:pt x="57" y="546"/>
                    <a:pt x="52" y="551"/>
                  </a:cubicBezTo>
                  <a:cubicBezTo>
                    <a:pt x="52" y="551"/>
                    <a:pt x="51" y="550"/>
                    <a:pt x="51" y="549"/>
                  </a:cubicBezTo>
                  <a:cubicBezTo>
                    <a:pt x="51" y="549"/>
                    <a:pt x="50" y="549"/>
                    <a:pt x="50" y="549"/>
                  </a:cubicBezTo>
                  <a:cubicBezTo>
                    <a:pt x="50" y="546"/>
                    <a:pt x="51" y="543"/>
                    <a:pt x="51" y="540"/>
                  </a:cubicBezTo>
                  <a:moveTo>
                    <a:pt x="49" y="556"/>
                  </a:moveTo>
                  <a:cubicBezTo>
                    <a:pt x="49" y="554"/>
                    <a:pt x="49" y="553"/>
                    <a:pt x="49" y="551"/>
                  </a:cubicBezTo>
                  <a:cubicBezTo>
                    <a:pt x="50" y="552"/>
                    <a:pt x="50" y="553"/>
                    <a:pt x="51" y="553"/>
                  </a:cubicBezTo>
                  <a:cubicBezTo>
                    <a:pt x="50" y="554"/>
                    <a:pt x="50" y="555"/>
                    <a:pt x="49" y="556"/>
                  </a:cubicBezTo>
                  <a:moveTo>
                    <a:pt x="55" y="555"/>
                  </a:moveTo>
                  <a:cubicBezTo>
                    <a:pt x="55" y="554"/>
                    <a:pt x="56" y="553"/>
                    <a:pt x="57" y="552"/>
                  </a:cubicBezTo>
                  <a:cubicBezTo>
                    <a:pt x="62" y="545"/>
                    <a:pt x="67" y="538"/>
                    <a:pt x="73" y="531"/>
                  </a:cubicBezTo>
                  <a:cubicBezTo>
                    <a:pt x="73" y="532"/>
                    <a:pt x="73" y="533"/>
                    <a:pt x="73" y="533"/>
                  </a:cubicBezTo>
                  <a:cubicBezTo>
                    <a:pt x="70" y="545"/>
                    <a:pt x="68" y="556"/>
                    <a:pt x="64" y="567"/>
                  </a:cubicBezTo>
                  <a:cubicBezTo>
                    <a:pt x="63" y="569"/>
                    <a:pt x="62" y="572"/>
                    <a:pt x="61" y="575"/>
                  </a:cubicBezTo>
                  <a:cubicBezTo>
                    <a:pt x="60" y="573"/>
                    <a:pt x="60" y="572"/>
                    <a:pt x="60" y="570"/>
                  </a:cubicBezTo>
                  <a:cubicBezTo>
                    <a:pt x="58" y="565"/>
                    <a:pt x="57" y="559"/>
                    <a:pt x="55" y="555"/>
                  </a:cubicBezTo>
                  <a:moveTo>
                    <a:pt x="62" y="581"/>
                  </a:moveTo>
                  <a:cubicBezTo>
                    <a:pt x="64" y="576"/>
                    <a:pt x="67" y="570"/>
                    <a:pt x="69" y="564"/>
                  </a:cubicBezTo>
                  <a:cubicBezTo>
                    <a:pt x="72" y="553"/>
                    <a:pt x="74" y="542"/>
                    <a:pt x="77" y="531"/>
                  </a:cubicBezTo>
                  <a:cubicBezTo>
                    <a:pt x="77" y="529"/>
                    <a:pt x="78" y="527"/>
                    <a:pt x="78" y="525"/>
                  </a:cubicBezTo>
                  <a:cubicBezTo>
                    <a:pt x="83" y="519"/>
                    <a:pt x="88" y="513"/>
                    <a:pt x="92" y="508"/>
                  </a:cubicBezTo>
                  <a:cubicBezTo>
                    <a:pt x="97" y="505"/>
                    <a:pt x="102" y="503"/>
                    <a:pt x="107" y="500"/>
                  </a:cubicBezTo>
                  <a:cubicBezTo>
                    <a:pt x="104" y="514"/>
                    <a:pt x="102" y="527"/>
                    <a:pt x="99" y="541"/>
                  </a:cubicBezTo>
                  <a:cubicBezTo>
                    <a:pt x="97" y="553"/>
                    <a:pt x="93" y="565"/>
                    <a:pt x="90" y="578"/>
                  </a:cubicBezTo>
                  <a:cubicBezTo>
                    <a:pt x="90" y="573"/>
                    <a:pt x="90" y="569"/>
                    <a:pt x="90" y="564"/>
                  </a:cubicBezTo>
                  <a:cubicBezTo>
                    <a:pt x="90" y="554"/>
                    <a:pt x="90" y="547"/>
                    <a:pt x="85" y="537"/>
                  </a:cubicBezTo>
                  <a:cubicBezTo>
                    <a:pt x="85" y="535"/>
                    <a:pt x="82" y="537"/>
                    <a:pt x="83" y="539"/>
                  </a:cubicBezTo>
                  <a:cubicBezTo>
                    <a:pt x="88" y="550"/>
                    <a:pt x="86" y="562"/>
                    <a:pt x="86" y="574"/>
                  </a:cubicBezTo>
                  <a:cubicBezTo>
                    <a:pt x="86" y="576"/>
                    <a:pt x="86" y="578"/>
                    <a:pt x="86" y="580"/>
                  </a:cubicBezTo>
                  <a:cubicBezTo>
                    <a:pt x="79" y="583"/>
                    <a:pt x="72" y="586"/>
                    <a:pt x="64" y="589"/>
                  </a:cubicBezTo>
                  <a:cubicBezTo>
                    <a:pt x="64" y="587"/>
                    <a:pt x="63" y="584"/>
                    <a:pt x="62" y="58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1"/>
            <p:cNvSpPr/>
            <p:nvPr/>
          </p:nvSpPr>
          <p:spPr bwMode="auto">
            <a:xfrm>
              <a:off x="744537" y="6030913"/>
              <a:ext cx="34925" cy="460375"/>
            </a:xfrm>
            <a:custGeom>
              <a:avLst/>
              <a:gdLst>
                <a:gd name="T0" fmla="*/ 6 w 9"/>
                <a:gd name="T1" fmla="*/ 121 h 123"/>
                <a:gd name="T2" fmla="*/ 5 w 9"/>
                <a:gd name="T3" fmla="*/ 92 h 123"/>
                <a:gd name="T4" fmla="*/ 8 w 9"/>
                <a:gd name="T5" fmla="*/ 60 h 123"/>
                <a:gd name="T6" fmla="*/ 7 w 9"/>
                <a:gd name="T7" fmla="*/ 3 h 123"/>
                <a:gd name="T8" fmla="*/ 3 w 9"/>
                <a:gd name="T9" fmla="*/ 3 h 123"/>
                <a:gd name="T10" fmla="*/ 3 w 9"/>
                <a:gd name="T11" fmla="*/ 71 h 123"/>
                <a:gd name="T12" fmla="*/ 1 w 9"/>
                <a:gd name="T13" fmla="*/ 101 h 123"/>
                <a:gd name="T14" fmla="*/ 4 w 9"/>
                <a:gd name="T15" fmla="*/ 122 h 123"/>
                <a:gd name="T16" fmla="*/ 6 w 9"/>
                <a:gd name="T17"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3">
                  <a:moveTo>
                    <a:pt x="6" y="121"/>
                  </a:moveTo>
                  <a:cubicBezTo>
                    <a:pt x="4" y="112"/>
                    <a:pt x="5" y="101"/>
                    <a:pt x="5" y="92"/>
                  </a:cubicBezTo>
                  <a:cubicBezTo>
                    <a:pt x="5" y="81"/>
                    <a:pt x="7" y="71"/>
                    <a:pt x="8" y="60"/>
                  </a:cubicBezTo>
                  <a:cubicBezTo>
                    <a:pt x="9" y="41"/>
                    <a:pt x="9" y="22"/>
                    <a:pt x="7" y="3"/>
                  </a:cubicBezTo>
                  <a:cubicBezTo>
                    <a:pt x="6" y="0"/>
                    <a:pt x="3" y="1"/>
                    <a:pt x="3" y="3"/>
                  </a:cubicBezTo>
                  <a:cubicBezTo>
                    <a:pt x="6" y="26"/>
                    <a:pt x="6" y="49"/>
                    <a:pt x="3" y="71"/>
                  </a:cubicBezTo>
                  <a:cubicBezTo>
                    <a:pt x="1" y="81"/>
                    <a:pt x="1" y="91"/>
                    <a:pt x="1" y="101"/>
                  </a:cubicBezTo>
                  <a:cubicBezTo>
                    <a:pt x="1" y="108"/>
                    <a:pt x="0" y="115"/>
                    <a:pt x="4" y="122"/>
                  </a:cubicBezTo>
                  <a:cubicBezTo>
                    <a:pt x="5" y="123"/>
                    <a:pt x="6" y="122"/>
                    <a:pt x="6" y="1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52"/>
            <p:cNvSpPr/>
            <p:nvPr/>
          </p:nvSpPr>
          <p:spPr bwMode="auto">
            <a:xfrm>
              <a:off x="1016000" y="5907088"/>
              <a:ext cx="96838" cy="490538"/>
            </a:xfrm>
            <a:custGeom>
              <a:avLst/>
              <a:gdLst>
                <a:gd name="T0" fmla="*/ 4 w 26"/>
                <a:gd name="T1" fmla="*/ 130 h 131"/>
                <a:gd name="T2" fmla="*/ 6 w 26"/>
                <a:gd name="T3" fmla="*/ 129 h 131"/>
                <a:gd name="T4" fmla="*/ 8 w 26"/>
                <a:gd name="T5" fmla="*/ 122 h 131"/>
                <a:gd name="T6" fmla="*/ 6 w 26"/>
                <a:gd name="T7" fmla="*/ 122 h 131"/>
                <a:gd name="T8" fmla="*/ 6 w 26"/>
                <a:gd name="T9" fmla="*/ 119 h 131"/>
                <a:gd name="T10" fmla="*/ 10 w 26"/>
                <a:gd name="T11" fmla="*/ 104 h 131"/>
                <a:gd name="T12" fmla="*/ 17 w 26"/>
                <a:gd name="T13" fmla="*/ 69 h 131"/>
                <a:gd name="T14" fmla="*/ 24 w 26"/>
                <a:gd name="T15" fmla="*/ 2 h 131"/>
                <a:gd name="T16" fmla="*/ 22 w 26"/>
                <a:gd name="T17" fmla="*/ 2 h 131"/>
                <a:gd name="T18" fmla="*/ 21 w 26"/>
                <a:gd name="T19" fmla="*/ 42 h 131"/>
                <a:gd name="T20" fmla="*/ 11 w 26"/>
                <a:gd name="T21" fmla="*/ 81 h 131"/>
                <a:gd name="T22" fmla="*/ 4 w 26"/>
                <a:gd name="T23" fmla="*/ 117 h 131"/>
                <a:gd name="T24" fmla="*/ 4 w 26"/>
                <a:gd name="T25" fmla="*/ 1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31">
                  <a:moveTo>
                    <a:pt x="4" y="130"/>
                  </a:moveTo>
                  <a:cubicBezTo>
                    <a:pt x="5" y="131"/>
                    <a:pt x="6" y="130"/>
                    <a:pt x="6" y="129"/>
                  </a:cubicBezTo>
                  <a:cubicBezTo>
                    <a:pt x="6" y="127"/>
                    <a:pt x="7" y="124"/>
                    <a:pt x="8" y="122"/>
                  </a:cubicBezTo>
                  <a:cubicBezTo>
                    <a:pt x="8" y="121"/>
                    <a:pt x="7" y="121"/>
                    <a:pt x="6" y="122"/>
                  </a:cubicBezTo>
                  <a:cubicBezTo>
                    <a:pt x="3" y="131"/>
                    <a:pt x="5" y="123"/>
                    <a:pt x="6" y="119"/>
                  </a:cubicBezTo>
                  <a:cubicBezTo>
                    <a:pt x="8" y="114"/>
                    <a:pt x="9" y="109"/>
                    <a:pt x="10" y="104"/>
                  </a:cubicBezTo>
                  <a:cubicBezTo>
                    <a:pt x="12" y="92"/>
                    <a:pt x="14" y="80"/>
                    <a:pt x="17" y="69"/>
                  </a:cubicBezTo>
                  <a:cubicBezTo>
                    <a:pt x="23" y="46"/>
                    <a:pt x="26" y="25"/>
                    <a:pt x="24" y="2"/>
                  </a:cubicBezTo>
                  <a:cubicBezTo>
                    <a:pt x="24" y="0"/>
                    <a:pt x="21" y="0"/>
                    <a:pt x="22" y="2"/>
                  </a:cubicBezTo>
                  <a:cubicBezTo>
                    <a:pt x="23" y="15"/>
                    <a:pt x="23" y="29"/>
                    <a:pt x="21" y="42"/>
                  </a:cubicBezTo>
                  <a:cubicBezTo>
                    <a:pt x="18" y="55"/>
                    <a:pt x="14" y="68"/>
                    <a:pt x="11" y="81"/>
                  </a:cubicBezTo>
                  <a:cubicBezTo>
                    <a:pt x="8" y="93"/>
                    <a:pt x="7" y="105"/>
                    <a:pt x="4" y="117"/>
                  </a:cubicBezTo>
                  <a:cubicBezTo>
                    <a:pt x="2" y="123"/>
                    <a:pt x="0" y="127"/>
                    <a:pt x="4"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3"/>
            <p:cNvSpPr/>
            <p:nvPr/>
          </p:nvSpPr>
          <p:spPr bwMode="auto">
            <a:xfrm>
              <a:off x="1270000" y="5861050"/>
              <a:ext cx="98425" cy="285750"/>
            </a:xfrm>
            <a:custGeom>
              <a:avLst/>
              <a:gdLst>
                <a:gd name="T0" fmla="*/ 2 w 26"/>
                <a:gd name="T1" fmla="*/ 75 h 76"/>
                <a:gd name="T2" fmla="*/ 7 w 26"/>
                <a:gd name="T3" fmla="*/ 62 h 76"/>
                <a:gd name="T4" fmla="*/ 14 w 26"/>
                <a:gd name="T5" fmla="*/ 42 h 76"/>
                <a:gd name="T6" fmla="*/ 26 w 26"/>
                <a:gd name="T7" fmla="*/ 2 h 76"/>
                <a:gd name="T8" fmla="*/ 24 w 26"/>
                <a:gd name="T9" fmla="*/ 2 h 76"/>
                <a:gd name="T10" fmla="*/ 12 w 26"/>
                <a:gd name="T11" fmla="*/ 40 h 76"/>
                <a:gd name="T12" fmla="*/ 6 w 26"/>
                <a:gd name="T13" fmla="*/ 57 h 76"/>
                <a:gd name="T14" fmla="*/ 0 w 26"/>
                <a:gd name="T15" fmla="*/ 74 h 76"/>
                <a:gd name="T16" fmla="*/ 2 w 26"/>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6">
                  <a:moveTo>
                    <a:pt x="2" y="75"/>
                  </a:moveTo>
                  <a:cubicBezTo>
                    <a:pt x="5" y="71"/>
                    <a:pt x="6" y="67"/>
                    <a:pt x="7" y="62"/>
                  </a:cubicBezTo>
                  <a:cubicBezTo>
                    <a:pt x="9" y="55"/>
                    <a:pt x="12" y="49"/>
                    <a:pt x="14" y="42"/>
                  </a:cubicBezTo>
                  <a:cubicBezTo>
                    <a:pt x="18" y="29"/>
                    <a:pt x="25" y="16"/>
                    <a:pt x="26" y="2"/>
                  </a:cubicBezTo>
                  <a:cubicBezTo>
                    <a:pt x="26" y="0"/>
                    <a:pt x="24" y="1"/>
                    <a:pt x="24" y="2"/>
                  </a:cubicBezTo>
                  <a:cubicBezTo>
                    <a:pt x="22" y="15"/>
                    <a:pt x="16" y="27"/>
                    <a:pt x="12" y="40"/>
                  </a:cubicBezTo>
                  <a:cubicBezTo>
                    <a:pt x="10" y="45"/>
                    <a:pt x="8" y="51"/>
                    <a:pt x="6" y="57"/>
                  </a:cubicBezTo>
                  <a:cubicBezTo>
                    <a:pt x="4" y="62"/>
                    <a:pt x="3" y="68"/>
                    <a:pt x="0" y="74"/>
                  </a:cubicBezTo>
                  <a:cubicBezTo>
                    <a:pt x="0" y="74"/>
                    <a:pt x="1" y="76"/>
                    <a:pt x="2" y="7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4"/>
            <p:cNvSpPr/>
            <p:nvPr/>
          </p:nvSpPr>
          <p:spPr bwMode="auto">
            <a:xfrm>
              <a:off x="1450975" y="5921375"/>
              <a:ext cx="25400" cy="109538"/>
            </a:xfrm>
            <a:custGeom>
              <a:avLst/>
              <a:gdLst>
                <a:gd name="T0" fmla="*/ 1 w 7"/>
                <a:gd name="T1" fmla="*/ 3 h 29"/>
                <a:gd name="T2" fmla="*/ 5 w 7"/>
                <a:gd name="T3" fmla="*/ 16 h 29"/>
                <a:gd name="T4" fmla="*/ 4 w 7"/>
                <a:gd name="T5" fmla="*/ 28 h 29"/>
                <a:gd name="T6" fmla="*/ 6 w 7"/>
                <a:gd name="T7" fmla="*/ 28 h 29"/>
                <a:gd name="T8" fmla="*/ 7 w 7"/>
                <a:gd name="T9" fmla="*/ 11 h 29"/>
                <a:gd name="T10" fmla="*/ 3 w 7"/>
                <a:gd name="T11" fmla="*/ 0 h 29"/>
                <a:gd name="T12" fmla="*/ 2 w 7"/>
                <a:gd name="T13" fmla="*/ 0 h 29"/>
                <a:gd name="T14" fmla="*/ 1 w 7"/>
                <a:gd name="T15" fmla="*/ 2 h 29"/>
                <a:gd name="T16" fmla="*/ 1 w 7"/>
                <a:gd name="T17"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9">
                  <a:moveTo>
                    <a:pt x="1" y="3"/>
                  </a:moveTo>
                  <a:cubicBezTo>
                    <a:pt x="5" y="0"/>
                    <a:pt x="5" y="15"/>
                    <a:pt x="5" y="16"/>
                  </a:cubicBezTo>
                  <a:cubicBezTo>
                    <a:pt x="4" y="20"/>
                    <a:pt x="3" y="24"/>
                    <a:pt x="4" y="28"/>
                  </a:cubicBezTo>
                  <a:cubicBezTo>
                    <a:pt x="4" y="29"/>
                    <a:pt x="6" y="29"/>
                    <a:pt x="6" y="28"/>
                  </a:cubicBezTo>
                  <a:cubicBezTo>
                    <a:pt x="7" y="23"/>
                    <a:pt x="7" y="16"/>
                    <a:pt x="7" y="11"/>
                  </a:cubicBezTo>
                  <a:cubicBezTo>
                    <a:pt x="7" y="7"/>
                    <a:pt x="7" y="2"/>
                    <a:pt x="3" y="0"/>
                  </a:cubicBezTo>
                  <a:cubicBezTo>
                    <a:pt x="2" y="0"/>
                    <a:pt x="2" y="0"/>
                    <a:pt x="2" y="0"/>
                  </a:cubicBezTo>
                  <a:cubicBezTo>
                    <a:pt x="2" y="1"/>
                    <a:pt x="1" y="1"/>
                    <a:pt x="1" y="2"/>
                  </a:cubicBezTo>
                  <a:cubicBezTo>
                    <a:pt x="0" y="2"/>
                    <a:pt x="1" y="3"/>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5"/>
            <p:cNvSpPr/>
            <p:nvPr/>
          </p:nvSpPr>
          <p:spPr bwMode="auto">
            <a:xfrm>
              <a:off x="2422525" y="5203825"/>
              <a:ext cx="247650" cy="225425"/>
            </a:xfrm>
            <a:custGeom>
              <a:avLst/>
              <a:gdLst>
                <a:gd name="T0" fmla="*/ 6 w 66"/>
                <a:gd name="T1" fmla="*/ 60 h 60"/>
                <a:gd name="T2" fmla="*/ 8 w 66"/>
                <a:gd name="T3" fmla="*/ 60 h 60"/>
                <a:gd name="T4" fmla="*/ 8 w 66"/>
                <a:gd name="T5" fmla="*/ 58 h 60"/>
                <a:gd name="T6" fmla="*/ 12 w 66"/>
                <a:gd name="T7" fmla="*/ 37 h 60"/>
                <a:gd name="T8" fmla="*/ 32 w 66"/>
                <a:gd name="T9" fmla="*/ 21 h 60"/>
                <a:gd name="T10" fmla="*/ 65 w 66"/>
                <a:gd name="T11" fmla="*/ 4 h 60"/>
                <a:gd name="T12" fmla="*/ 63 w 66"/>
                <a:gd name="T13" fmla="*/ 2 h 60"/>
                <a:gd name="T14" fmla="*/ 41 w 66"/>
                <a:gd name="T15" fmla="*/ 11 h 60"/>
                <a:gd name="T16" fmla="*/ 15 w 66"/>
                <a:gd name="T17" fmla="*/ 26 h 60"/>
                <a:gd name="T18" fmla="*/ 5 w 66"/>
                <a:gd name="T19" fmla="*/ 59 h 60"/>
                <a:gd name="T20" fmla="*/ 6 w 66"/>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0">
                  <a:moveTo>
                    <a:pt x="6" y="60"/>
                  </a:moveTo>
                  <a:cubicBezTo>
                    <a:pt x="7" y="60"/>
                    <a:pt x="7" y="60"/>
                    <a:pt x="8" y="60"/>
                  </a:cubicBezTo>
                  <a:cubicBezTo>
                    <a:pt x="9" y="60"/>
                    <a:pt x="9" y="59"/>
                    <a:pt x="8" y="58"/>
                  </a:cubicBezTo>
                  <a:cubicBezTo>
                    <a:pt x="3" y="56"/>
                    <a:pt x="10" y="40"/>
                    <a:pt x="12" y="37"/>
                  </a:cubicBezTo>
                  <a:cubicBezTo>
                    <a:pt x="16" y="30"/>
                    <a:pt x="25" y="25"/>
                    <a:pt x="32" y="21"/>
                  </a:cubicBezTo>
                  <a:cubicBezTo>
                    <a:pt x="42" y="15"/>
                    <a:pt x="57" y="13"/>
                    <a:pt x="65" y="4"/>
                  </a:cubicBezTo>
                  <a:cubicBezTo>
                    <a:pt x="66" y="3"/>
                    <a:pt x="65" y="0"/>
                    <a:pt x="63" y="2"/>
                  </a:cubicBezTo>
                  <a:cubicBezTo>
                    <a:pt x="56" y="6"/>
                    <a:pt x="48" y="8"/>
                    <a:pt x="41" y="11"/>
                  </a:cubicBezTo>
                  <a:cubicBezTo>
                    <a:pt x="32" y="15"/>
                    <a:pt x="23" y="20"/>
                    <a:pt x="15" y="26"/>
                  </a:cubicBezTo>
                  <a:cubicBezTo>
                    <a:pt x="5" y="34"/>
                    <a:pt x="0" y="47"/>
                    <a:pt x="5" y="59"/>
                  </a:cubicBezTo>
                  <a:cubicBezTo>
                    <a:pt x="5" y="59"/>
                    <a:pt x="6" y="60"/>
                    <a:pt x="6"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56"/>
            <p:cNvSpPr/>
            <p:nvPr/>
          </p:nvSpPr>
          <p:spPr bwMode="auto">
            <a:xfrm>
              <a:off x="5403850" y="5362575"/>
              <a:ext cx="201613" cy="465138"/>
            </a:xfrm>
            <a:custGeom>
              <a:avLst/>
              <a:gdLst>
                <a:gd name="T0" fmla="*/ 51 w 54"/>
                <a:gd name="T1" fmla="*/ 19 h 124"/>
                <a:gd name="T2" fmla="*/ 48 w 54"/>
                <a:gd name="T3" fmla="*/ 1 h 124"/>
                <a:gd name="T4" fmla="*/ 48 w 54"/>
                <a:gd name="T5" fmla="*/ 1 h 124"/>
                <a:gd name="T6" fmla="*/ 45 w 54"/>
                <a:gd name="T7" fmla="*/ 31 h 124"/>
                <a:gd name="T8" fmla="*/ 31 w 54"/>
                <a:gd name="T9" fmla="*/ 66 h 124"/>
                <a:gd name="T10" fmla="*/ 3 w 54"/>
                <a:gd name="T11" fmla="*/ 118 h 124"/>
                <a:gd name="T12" fmla="*/ 1 w 54"/>
                <a:gd name="T13" fmla="*/ 119 h 124"/>
                <a:gd name="T14" fmla="*/ 0 w 54"/>
                <a:gd name="T15" fmla="*/ 122 h 124"/>
                <a:gd name="T16" fmla="*/ 3 w 54"/>
                <a:gd name="T17" fmla="*/ 123 h 124"/>
                <a:gd name="T18" fmla="*/ 11 w 54"/>
                <a:gd name="T19" fmla="*/ 112 h 124"/>
                <a:gd name="T20" fmla="*/ 21 w 54"/>
                <a:gd name="T21" fmla="*/ 94 h 124"/>
                <a:gd name="T22" fmla="*/ 38 w 54"/>
                <a:gd name="T23" fmla="*/ 56 h 124"/>
                <a:gd name="T24" fmla="*/ 51 w 54"/>
                <a:gd name="T25" fmla="*/ 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24">
                  <a:moveTo>
                    <a:pt x="51" y="19"/>
                  </a:moveTo>
                  <a:cubicBezTo>
                    <a:pt x="52" y="13"/>
                    <a:pt x="53" y="5"/>
                    <a:pt x="48" y="1"/>
                  </a:cubicBezTo>
                  <a:cubicBezTo>
                    <a:pt x="48" y="0"/>
                    <a:pt x="47" y="1"/>
                    <a:pt x="48" y="1"/>
                  </a:cubicBezTo>
                  <a:cubicBezTo>
                    <a:pt x="54" y="8"/>
                    <a:pt x="47" y="24"/>
                    <a:pt x="45" y="31"/>
                  </a:cubicBezTo>
                  <a:cubicBezTo>
                    <a:pt x="41" y="43"/>
                    <a:pt x="36" y="55"/>
                    <a:pt x="31" y="66"/>
                  </a:cubicBezTo>
                  <a:cubicBezTo>
                    <a:pt x="23" y="84"/>
                    <a:pt x="13" y="102"/>
                    <a:pt x="3" y="118"/>
                  </a:cubicBezTo>
                  <a:cubicBezTo>
                    <a:pt x="2" y="118"/>
                    <a:pt x="1" y="118"/>
                    <a:pt x="1" y="119"/>
                  </a:cubicBezTo>
                  <a:cubicBezTo>
                    <a:pt x="1" y="120"/>
                    <a:pt x="1" y="121"/>
                    <a:pt x="0" y="122"/>
                  </a:cubicBezTo>
                  <a:cubicBezTo>
                    <a:pt x="0" y="123"/>
                    <a:pt x="2" y="124"/>
                    <a:pt x="3" y="123"/>
                  </a:cubicBezTo>
                  <a:cubicBezTo>
                    <a:pt x="7" y="120"/>
                    <a:pt x="9" y="116"/>
                    <a:pt x="11" y="112"/>
                  </a:cubicBezTo>
                  <a:cubicBezTo>
                    <a:pt x="14" y="106"/>
                    <a:pt x="18" y="100"/>
                    <a:pt x="21" y="94"/>
                  </a:cubicBezTo>
                  <a:cubicBezTo>
                    <a:pt x="28" y="82"/>
                    <a:pt x="33" y="69"/>
                    <a:pt x="38" y="56"/>
                  </a:cubicBezTo>
                  <a:cubicBezTo>
                    <a:pt x="43" y="44"/>
                    <a:pt x="48" y="31"/>
                    <a:pt x="51"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57"/>
            <p:cNvSpPr/>
            <p:nvPr/>
          </p:nvSpPr>
          <p:spPr bwMode="auto">
            <a:xfrm>
              <a:off x="422275" y="9283700"/>
              <a:ext cx="173038" cy="508000"/>
            </a:xfrm>
            <a:custGeom>
              <a:avLst/>
              <a:gdLst>
                <a:gd name="T0" fmla="*/ 44 w 46"/>
                <a:gd name="T1" fmla="*/ 2 h 135"/>
                <a:gd name="T2" fmla="*/ 28 w 46"/>
                <a:gd name="T3" fmla="*/ 73 h 135"/>
                <a:gd name="T4" fmla="*/ 16 w 46"/>
                <a:gd name="T5" fmla="*/ 104 h 135"/>
                <a:gd name="T6" fmla="*/ 1 w 46"/>
                <a:gd name="T7" fmla="*/ 133 h 135"/>
                <a:gd name="T8" fmla="*/ 1 w 46"/>
                <a:gd name="T9" fmla="*/ 135 h 135"/>
                <a:gd name="T10" fmla="*/ 14 w 46"/>
                <a:gd name="T11" fmla="*/ 122 h 135"/>
                <a:gd name="T12" fmla="*/ 19 w 46"/>
                <a:gd name="T13" fmla="*/ 105 h 135"/>
                <a:gd name="T14" fmla="*/ 27 w 46"/>
                <a:gd name="T15" fmla="*/ 86 h 135"/>
                <a:gd name="T16" fmla="*/ 46 w 46"/>
                <a:gd name="T17" fmla="*/ 2 h 135"/>
                <a:gd name="T18" fmla="*/ 44 w 46"/>
                <a:gd name="T1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35">
                  <a:moveTo>
                    <a:pt x="44" y="2"/>
                  </a:moveTo>
                  <a:cubicBezTo>
                    <a:pt x="41" y="26"/>
                    <a:pt x="35" y="50"/>
                    <a:pt x="28" y="73"/>
                  </a:cubicBezTo>
                  <a:cubicBezTo>
                    <a:pt x="24" y="83"/>
                    <a:pt x="19" y="94"/>
                    <a:pt x="16" y="104"/>
                  </a:cubicBezTo>
                  <a:cubicBezTo>
                    <a:pt x="13" y="111"/>
                    <a:pt x="11" y="132"/>
                    <a:pt x="1" y="133"/>
                  </a:cubicBezTo>
                  <a:cubicBezTo>
                    <a:pt x="0" y="133"/>
                    <a:pt x="0" y="135"/>
                    <a:pt x="1" y="135"/>
                  </a:cubicBezTo>
                  <a:cubicBezTo>
                    <a:pt x="8" y="135"/>
                    <a:pt x="11" y="128"/>
                    <a:pt x="14" y="122"/>
                  </a:cubicBezTo>
                  <a:cubicBezTo>
                    <a:pt x="16" y="117"/>
                    <a:pt x="17" y="111"/>
                    <a:pt x="19" y="105"/>
                  </a:cubicBezTo>
                  <a:cubicBezTo>
                    <a:pt x="21" y="98"/>
                    <a:pt x="24" y="92"/>
                    <a:pt x="27" y="86"/>
                  </a:cubicBezTo>
                  <a:cubicBezTo>
                    <a:pt x="37" y="59"/>
                    <a:pt x="44" y="30"/>
                    <a:pt x="46" y="2"/>
                  </a:cubicBezTo>
                  <a:cubicBezTo>
                    <a:pt x="46" y="0"/>
                    <a:pt x="44" y="0"/>
                    <a:pt x="4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58"/>
            <p:cNvSpPr/>
            <p:nvPr/>
          </p:nvSpPr>
          <p:spPr bwMode="auto">
            <a:xfrm>
              <a:off x="323850" y="9390063"/>
              <a:ext cx="128588" cy="438150"/>
            </a:xfrm>
            <a:custGeom>
              <a:avLst/>
              <a:gdLst>
                <a:gd name="T0" fmla="*/ 33 w 34"/>
                <a:gd name="T1" fmla="*/ 2 h 117"/>
                <a:gd name="T2" fmla="*/ 29 w 34"/>
                <a:gd name="T3" fmla="*/ 2 h 117"/>
                <a:gd name="T4" fmla="*/ 24 w 34"/>
                <a:gd name="T5" fmla="*/ 32 h 117"/>
                <a:gd name="T6" fmla="*/ 16 w 34"/>
                <a:gd name="T7" fmla="*/ 62 h 117"/>
                <a:gd name="T8" fmla="*/ 8 w 34"/>
                <a:gd name="T9" fmla="*/ 92 h 117"/>
                <a:gd name="T10" fmla="*/ 0 w 34"/>
                <a:gd name="T11" fmla="*/ 116 h 117"/>
                <a:gd name="T12" fmla="*/ 2 w 34"/>
                <a:gd name="T13" fmla="*/ 116 h 117"/>
                <a:gd name="T14" fmla="*/ 11 w 34"/>
                <a:gd name="T15" fmla="*/ 91 h 117"/>
                <a:gd name="T16" fmla="*/ 21 w 34"/>
                <a:gd name="T17" fmla="*/ 58 h 117"/>
                <a:gd name="T18" fmla="*/ 29 w 34"/>
                <a:gd name="T19" fmla="*/ 29 h 117"/>
                <a:gd name="T20" fmla="*/ 33 w 34"/>
                <a:gd name="T21" fmla="*/ 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17">
                  <a:moveTo>
                    <a:pt x="33" y="2"/>
                  </a:moveTo>
                  <a:cubicBezTo>
                    <a:pt x="32" y="0"/>
                    <a:pt x="29" y="0"/>
                    <a:pt x="29" y="2"/>
                  </a:cubicBezTo>
                  <a:cubicBezTo>
                    <a:pt x="31" y="13"/>
                    <a:pt x="27" y="22"/>
                    <a:pt x="24" y="32"/>
                  </a:cubicBezTo>
                  <a:cubicBezTo>
                    <a:pt x="21" y="42"/>
                    <a:pt x="20" y="53"/>
                    <a:pt x="16" y="62"/>
                  </a:cubicBezTo>
                  <a:cubicBezTo>
                    <a:pt x="13" y="72"/>
                    <a:pt x="10" y="82"/>
                    <a:pt x="8" y="92"/>
                  </a:cubicBezTo>
                  <a:cubicBezTo>
                    <a:pt x="6" y="100"/>
                    <a:pt x="1" y="108"/>
                    <a:pt x="0" y="116"/>
                  </a:cubicBezTo>
                  <a:cubicBezTo>
                    <a:pt x="0" y="117"/>
                    <a:pt x="2" y="117"/>
                    <a:pt x="2" y="116"/>
                  </a:cubicBezTo>
                  <a:cubicBezTo>
                    <a:pt x="3" y="107"/>
                    <a:pt x="9" y="100"/>
                    <a:pt x="11" y="91"/>
                  </a:cubicBezTo>
                  <a:cubicBezTo>
                    <a:pt x="14" y="80"/>
                    <a:pt x="18" y="69"/>
                    <a:pt x="21" y="58"/>
                  </a:cubicBezTo>
                  <a:cubicBezTo>
                    <a:pt x="24" y="48"/>
                    <a:pt x="26" y="38"/>
                    <a:pt x="29" y="29"/>
                  </a:cubicBezTo>
                  <a:cubicBezTo>
                    <a:pt x="31" y="20"/>
                    <a:pt x="34" y="11"/>
                    <a:pt x="3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59"/>
            <p:cNvSpPr/>
            <p:nvPr/>
          </p:nvSpPr>
          <p:spPr bwMode="auto">
            <a:xfrm>
              <a:off x="447675" y="8969375"/>
              <a:ext cx="49213" cy="409575"/>
            </a:xfrm>
            <a:custGeom>
              <a:avLst/>
              <a:gdLst>
                <a:gd name="T0" fmla="*/ 3 w 13"/>
                <a:gd name="T1" fmla="*/ 108 h 109"/>
                <a:gd name="T2" fmla="*/ 13 w 13"/>
                <a:gd name="T3" fmla="*/ 2 h 109"/>
                <a:gd name="T4" fmla="*/ 11 w 13"/>
                <a:gd name="T5" fmla="*/ 2 h 109"/>
                <a:gd name="T6" fmla="*/ 6 w 13"/>
                <a:gd name="T7" fmla="*/ 59 h 109"/>
                <a:gd name="T8" fmla="*/ 3 w 13"/>
                <a:gd name="T9" fmla="*/ 85 h 109"/>
                <a:gd name="T10" fmla="*/ 1 w 13"/>
                <a:gd name="T11" fmla="*/ 108 h 109"/>
                <a:gd name="T12" fmla="*/ 3 w 13"/>
                <a:gd name="T13" fmla="*/ 108 h 109"/>
              </a:gdLst>
              <a:ahLst/>
              <a:cxnLst>
                <a:cxn ang="0">
                  <a:pos x="T0" y="T1"/>
                </a:cxn>
                <a:cxn ang="0">
                  <a:pos x="T2" y="T3"/>
                </a:cxn>
                <a:cxn ang="0">
                  <a:pos x="T4" y="T5"/>
                </a:cxn>
                <a:cxn ang="0">
                  <a:pos x="T6" y="T7"/>
                </a:cxn>
                <a:cxn ang="0">
                  <a:pos x="T8" y="T9"/>
                </a:cxn>
                <a:cxn ang="0">
                  <a:pos x="T10" y="T11"/>
                </a:cxn>
                <a:cxn ang="0">
                  <a:pos x="T12" y="T13"/>
                </a:cxn>
              </a:cxnLst>
              <a:rect l="0" t="0" r="r" b="b"/>
              <a:pathLst>
                <a:path w="13" h="109">
                  <a:moveTo>
                    <a:pt x="3" y="108"/>
                  </a:moveTo>
                  <a:cubicBezTo>
                    <a:pt x="7" y="73"/>
                    <a:pt x="13" y="37"/>
                    <a:pt x="13" y="2"/>
                  </a:cubicBezTo>
                  <a:cubicBezTo>
                    <a:pt x="13" y="0"/>
                    <a:pt x="11" y="0"/>
                    <a:pt x="11" y="2"/>
                  </a:cubicBezTo>
                  <a:cubicBezTo>
                    <a:pt x="10" y="21"/>
                    <a:pt x="8" y="40"/>
                    <a:pt x="6" y="59"/>
                  </a:cubicBezTo>
                  <a:cubicBezTo>
                    <a:pt x="5" y="67"/>
                    <a:pt x="4" y="76"/>
                    <a:pt x="3" y="85"/>
                  </a:cubicBezTo>
                  <a:cubicBezTo>
                    <a:pt x="2" y="92"/>
                    <a:pt x="0" y="101"/>
                    <a:pt x="1" y="108"/>
                  </a:cubicBezTo>
                  <a:cubicBezTo>
                    <a:pt x="1" y="109"/>
                    <a:pt x="3" y="109"/>
                    <a:pt x="3" y="1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0"/>
            <p:cNvSpPr/>
            <p:nvPr/>
          </p:nvSpPr>
          <p:spPr bwMode="auto">
            <a:xfrm>
              <a:off x="542925" y="8942388"/>
              <a:ext cx="44450" cy="387350"/>
            </a:xfrm>
            <a:custGeom>
              <a:avLst/>
              <a:gdLst>
                <a:gd name="T0" fmla="*/ 3 w 12"/>
                <a:gd name="T1" fmla="*/ 78 h 103"/>
                <a:gd name="T2" fmla="*/ 1 w 12"/>
                <a:gd name="T3" fmla="*/ 92 h 103"/>
                <a:gd name="T4" fmla="*/ 0 w 12"/>
                <a:gd name="T5" fmla="*/ 99 h 103"/>
                <a:gd name="T6" fmla="*/ 1 w 12"/>
                <a:gd name="T7" fmla="*/ 100 h 103"/>
                <a:gd name="T8" fmla="*/ 0 w 12"/>
                <a:gd name="T9" fmla="*/ 101 h 103"/>
                <a:gd name="T10" fmla="*/ 0 w 12"/>
                <a:gd name="T11" fmla="*/ 102 h 103"/>
                <a:gd name="T12" fmla="*/ 2 w 12"/>
                <a:gd name="T13" fmla="*/ 102 h 103"/>
                <a:gd name="T14" fmla="*/ 10 w 12"/>
                <a:gd name="T15" fmla="*/ 50 h 103"/>
                <a:gd name="T16" fmla="*/ 12 w 12"/>
                <a:gd name="T17" fmla="*/ 1 h 103"/>
                <a:gd name="T18" fmla="*/ 10 w 12"/>
                <a:gd name="T19" fmla="*/ 1 h 103"/>
                <a:gd name="T20" fmla="*/ 7 w 12"/>
                <a:gd name="T21" fmla="*/ 57 h 103"/>
                <a:gd name="T22" fmla="*/ 3 w 12"/>
                <a:gd name="T23"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03">
                  <a:moveTo>
                    <a:pt x="3" y="78"/>
                  </a:moveTo>
                  <a:cubicBezTo>
                    <a:pt x="3" y="82"/>
                    <a:pt x="2" y="87"/>
                    <a:pt x="1" y="92"/>
                  </a:cubicBezTo>
                  <a:cubicBezTo>
                    <a:pt x="1" y="94"/>
                    <a:pt x="0" y="96"/>
                    <a:pt x="0" y="99"/>
                  </a:cubicBezTo>
                  <a:cubicBezTo>
                    <a:pt x="0" y="99"/>
                    <a:pt x="0" y="100"/>
                    <a:pt x="1" y="100"/>
                  </a:cubicBezTo>
                  <a:cubicBezTo>
                    <a:pt x="1" y="101"/>
                    <a:pt x="0" y="101"/>
                    <a:pt x="0" y="101"/>
                  </a:cubicBezTo>
                  <a:cubicBezTo>
                    <a:pt x="0" y="101"/>
                    <a:pt x="0" y="102"/>
                    <a:pt x="0" y="102"/>
                  </a:cubicBezTo>
                  <a:cubicBezTo>
                    <a:pt x="0" y="103"/>
                    <a:pt x="2" y="103"/>
                    <a:pt x="2" y="102"/>
                  </a:cubicBezTo>
                  <a:cubicBezTo>
                    <a:pt x="3" y="85"/>
                    <a:pt x="8" y="68"/>
                    <a:pt x="10" y="50"/>
                  </a:cubicBezTo>
                  <a:cubicBezTo>
                    <a:pt x="12" y="34"/>
                    <a:pt x="12" y="17"/>
                    <a:pt x="12" y="1"/>
                  </a:cubicBezTo>
                  <a:cubicBezTo>
                    <a:pt x="12" y="0"/>
                    <a:pt x="10" y="0"/>
                    <a:pt x="10" y="1"/>
                  </a:cubicBezTo>
                  <a:cubicBezTo>
                    <a:pt x="10" y="20"/>
                    <a:pt x="10" y="39"/>
                    <a:pt x="7" y="57"/>
                  </a:cubicBezTo>
                  <a:cubicBezTo>
                    <a:pt x="6" y="64"/>
                    <a:pt x="4" y="71"/>
                    <a:pt x="3" y="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1"/>
            <p:cNvSpPr/>
            <p:nvPr/>
          </p:nvSpPr>
          <p:spPr bwMode="auto">
            <a:xfrm>
              <a:off x="631825" y="8894763"/>
              <a:ext cx="93663" cy="415925"/>
            </a:xfrm>
            <a:custGeom>
              <a:avLst/>
              <a:gdLst>
                <a:gd name="T0" fmla="*/ 0 w 25"/>
                <a:gd name="T1" fmla="*/ 110 h 111"/>
                <a:gd name="T2" fmla="*/ 2 w 25"/>
                <a:gd name="T3" fmla="*/ 110 h 111"/>
                <a:gd name="T4" fmla="*/ 10 w 25"/>
                <a:gd name="T5" fmla="*/ 79 h 111"/>
                <a:gd name="T6" fmla="*/ 17 w 25"/>
                <a:gd name="T7" fmla="*/ 46 h 111"/>
                <a:gd name="T8" fmla="*/ 18 w 25"/>
                <a:gd name="T9" fmla="*/ 1 h 111"/>
                <a:gd name="T10" fmla="*/ 16 w 25"/>
                <a:gd name="T11" fmla="*/ 3 h 111"/>
                <a:gd name="T12" fmla="*/ 12 w 25"/>
                <a:gd name="T13" fmla="*/ 59 h 111"/>
                <a:gd name="T14" fmla="*/ 0 w 25"/>
                <a:gd name="T15" fmla="*/ 1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11">
                  <a:moveTo>
                    <a:pt x="0" y="110"/>
                  </a:moveTo>
                  <a:cubicBezTo>
                    <a:pt x="0" y="111"/>
                    <a:pt x="1" y="111"/>
                    <a:pt x="2" y="110"/>
                  </a:cubicBezTo>
                  <a:cubicBezTo>
                    <a:pt x="4" y="100"/>
                    <a:pt x="8" y="90"/>
                    <a:pt x="10" y="79"/>
                  </a:cubicBezTo>
                  <a:cubicBezTo>
                    <a:pt x="13" y="68"/>
                    <a:pt x="14" y="57"/>
                    <a:pt x="17" y="46"/>
                  </a:cubicBezTo>
                  <a:cubicBezTo>
                    <a:pt x="19" y="32"/>
                    <a:pt x="25" y="15"/>
                    <a:pt x="18" y="1"/>
                  </a:cubicBezTo>
                  <a:cubicBezTo>
                    <a:pt x="17" y="0"/>
                    <a:pt x="15" y="1"/>
                    <a:pt x="16" y="3"/>
                  </a:cubicBezTo>
                  <a:cubicBezTo>
                    <a:pt x="24" y="19"/>
                    <a:pt x="14" y="42"/>
                    <a:pt x="12" y="59"/>
                  </a:cubicBezTo>
                  <a:cubicBezTo>
                    <a:pt x="9" y="76"/>
                    <a:pt x="3" y="93"/>
                    <a:pt x="0" y="1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2"/>
            <p:cNvSpPr/>
            <p:nvPr/>
          </p:nvSpPr>
          <p:spPr bwMode="auto">
            <a:xfrm>
              <a:off x="939800" y="8782050"/>
              <a:ext cx="60325" cy="319088"/>
            </a:xfrm>
            <a:custGeom>
              <a:avLst/>
              <a:gdLst>
                <a:gd name="T0" fmla="*/ 2 w 16"/>
                <a:gd name="T1" fmla="*/ 84 h 85"/>
                <a:gd name="T2" fmla="*/ 4 w 16"/>
                <a:gd name="T3" fmla="*/ 84 h 85"/>
                <a:gd name="T4" fmla="*/ 10 w 16"/>
                <a:gd name="T5" fmla="*/ 2 h 85"/>
                <a:gd name="T6" fmla="*/ 8 w 16"/>
                <a:gd name="T7" fmla="*/ 2 h 85"/>
                <a:gd name="T8" fmla="*/ 2 w 16"/>
                <a:gd name="T9" fmla="*/ 84 h 85"/>
              </a:gdLst>
              <a:ahLst/>
              <a:cxnLst>
                <a:cxn ang="0">
                  <a:pos x="T0" y="T1"/>
                </a:cxn>
                <a:cxn ang="0">
                  <a:pos x="T2" y="T3"/>
                </a:cxn>
                <a:cxn ang="0">
                  <a:pos x="T4" y="T5"/>
                </a:cxn>
                <a:cxn ang="0">
                  <a:pos x="T6" y="T7"/>
                </a:cxn>
                <a:cxn ang="0">
                  <a:pos x="T8" y="T9"/>
                </a:cxn>
              </a:cxnLst>
              <a:rect l="0" t="0" r="r" b="b"/>
              <a:pathLst>
                <a:path w="16" h="85">
                  <a:moveTo>
                    <a:pt x="2" y="84"/>
                  </a:moveTo>
                  <a:cubicBezTo>
                    <a:pt x="2" y="85"/>
                    <a:pt x="4" y="85"/>
                    <a:pt x="4" y="84"/>
                  </a:cubicBezTo>
                  <a:cubicBezTo>
                    <a:pt x="7" y="57"/>
                    <a:pt x="16" y="29"/>
                    <a:pt x="10" y="2"/>
                  </a:cubicBezTo>
                  <a:cubicBezTo>
                    <a:pt x="10" y="0"/>
                    <a:pt x="7" y="1"/>
                    <a:pt x="8" y="2"/>
                  </a:cubicBezTo>
                  <a:cubicBezTo>
                    <a:pt x="13" y="30"/>
                    <a:pt x="0" y="56"/>
                    <a:pt x="2" y="8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3"/>
            <p:cNvSpPr/>
            <p:nvPr/>
          </p:nvSpPr>
          <p:spPr bwMode="auto">
            <a:xfrm>
              <a:off x="2681287" y="8121650"/>
              <a:ext cx="95250" cy="484188"/>
            </a:xfrm>
            <a:custGeom>
              <a:avLst/>
              <a:gdLst>
                <a:gd name="T0" fmla="*/ 18 w 25"/>
                <a:gd name="T1" fmla="*/ 2 h 129"/>
                <a:gd name="T2" fmla="*/ 13 w 25"/>
                <a:gd name="T3" fmla="*/ 67 h 129"/>
                <a:gd name="T4" fmla="*/ 7 w 25"/>
                <a:gd name="T5" fmla="*/ 102 h 129"/>
                <a:gd name="T6" fmla="*/ 1 w 25"/>
                <a:gd name="T7" fmla="*/ 128 h 129"/>
                <a:gd name="T8" fmla="*/ 1 w 25"/>
                <a:gd name="T9" fmla="*/ 128 h 129"/>
                <a:gd name="T10" fmla="*/ 11 w 25"/>
                <a:gd name="T11" fmla="*/ 97 h 129"/>
                <a:gd name="T12" fmla="*/ 17 w 25"/>
                <a:gd name="T13" fmla="*/ 62 h 129"/>
                <a:gd name="T14" fmla="*/ 20 w 25"/>
                <a:gd name="T15" fmla="*/ 2 h 129"/>
                <a:gd name="T16" fmla="*/ 18 w 25"/>
                <a:gd name="T1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9">
                  <a:moveTo>
                    <a:pt x="18" y="2"/>
                  </a:moveTo>
                  <a:cubicBezTo>
                    <a:pt x="21" y="25"/>
                    <a:pt x="16" y="45"/>
                    <a:pt x="13" y="67"/>
                  </a:cubicBezTo>
                  <a:cubicBezTo>
                    <a:pt x="12" y="79"/>
                    <a:pt x="10" y="90"/>
                    <a:pt x="7" y="102"/>
                  </a:cubicBezTo>
                  <a:cubicBezTo>
                    <a:pt x="5" y="111"/>
                    <a:pt x="1" y="119"/>
                    <a:pt x="1" y="128"/>
                  </a:cubicBezTo>
                  <a:cubicBezTo>
                    <a:pt x="0" y="129"/>
                    <a:pt x="1" y="129"/>
                    <a:pt x="1" y="128"/>
                  </a:cubicBezTo>
                  <a:cubicBezTo>
                    <a:pt x="4" y="118"/>
                    <a:pt x="8" y="108"/>
                    <a:pt x="11" y="97"/>
                  </a:cubicBezTo>
                  <a:cubicBezTo>
                    <a:pt x="14" y="86"/>
                    <a:pt x="15" y="74"/>
                    <a:pt x="17" y="62"/>
                  </a:cubicBezTo>
                  <a:cubicBezTo>
                    <a:pt x="20" y="42"/>
                    <a:pt x="25" y="22"/>
                    <a:pt x="20" y="2"/>
                  </a:cubicBezTo>
                  <a:cubicBezTo>
                    <a:pt x="20" y="0"/>
                    <a:pt x="18" y="1"/>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64"/>
            <p:cNvSpPr/>
            <p:nvPr/>
          </p:nvSpPr>
          <p:spPr bwMode="auto">
            <a:xfrm>
              <a:off x="3076575" y="8086725"/>
              <a:ext cx="74613" cy="390525"/>
            </a:xfrm>
            <a:custGeom>
              <a:avLst/>
              <a:gdLst>
                <a:gd name="T0" fmla="*/ 15 w 20"/>
                <a:gd name="T1" fmla="*/ 1 h 104"/>
                <a:gd name="T2" fmla="*/ 17 w 20"/>
                <a:gd name="T3" fmla="*/ 21 h 104"/>
                <a:gd name="T4" fmla="*/ 12 w 20"/>
                <a:gd name="T5" fmla="*/ 52 h 104"/>
                <a:gd name="T6" fmla="*/ 0 w 20"/>
                <a:gd name="T7" fmla="*/ 103 h 104"/>
                <a:gd name="T8" fmla="*/ 0 w 20"/>
                <a:gd name="T9" fmla="*/ 103 h 104"/>
                <a:gd name="T10" fmla="*/ 10 w 20"/>
                <a:gd name="T11" fmla="*/ 72 h 104"/>
                <a:gd name="T12" fmla="*/ 17 w 20"/>
                <a:gd name="T13" fmla="*/ 38 h 104"/>
                <a:gd name="T14" fmla="*/ 20 w 20"/>
                <a:gd name="T15" fmla="*/ 14 h 104"/>
                <a:gd name="T16" fmla="*/ 16 w 20"/>
                <a:gd name="T17" fmla="*/ 1 h 104"/>
                <a:gd name="T18" fmla="*/ 15 w 20"/>
                <a:gd name="T19"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4">
                  <a:moveTo>
                    <a:pt x="15" y="1"/>
                  </a:moveTo>
                  <a:cubicBezTo>
                    <a:pt x="19" y="7"/>
                    <a:pt x="17" y="15"/>
                    <a:pt x="17" y="21"/>
                  </a:cubicBezTo>
                  <a:cubicBezTo>
                    <a:pt x="16" y="31"/>
                    <a:pt x="14" y="41"/>
                    <a:pt x="12" y="52"/>
                  </a:cubicBezTo>
                  <a:cubicBezTo>
                    <a:pt x="9" y="69"/>
                    <a:pt x="1" y="85"/>
                    <a:pt x="0" y="103"/>
                  </a:cubicBezTo>
                  <a:cubicBezTo>
                    <a:pt x="0" y="103"/>
                    <a:pt x="0" y="104"/>
                    <a:pt x="0" y="103"/>
                  </a:cubicBezTo>
                  <a:cubicBezTo>
                    <a:pt x="3" y="92"/>
                    <a:pt x="6" y="82"/>
                    <a:pt x="10" y="72"/>
                  </a:cubicBezTo>
                  <a:cubicBezTo>
                    <a:pt x="13" y="61"/>
                    <a:pt x="15" y="49"/>
                    <a:pt x="17" y="38"/>
                  </a:cubicBezTo>
                  <a:cubicBezTo>
                    <a:pt x="19" y="30"/>
                    <a:pt x="19" y="22"/>
                    <a:pt x="20" y="14"/>
                  </a:cubicBezTo>
                  <a:cubicBezTo>
                    <a:pt x="20" y="9"/>
                    <a:pt x="20" y="4"/>
                    <a:pt x="16" y="1"/>
                  </a:cubicBezTo>
                  <a:cubicBezTo>
                    <a:pt x="16" y="0"/>
                    <a:pt x="15" y="1"/>
                    <a:pt x="1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65"/>
            <p:cNvSpPr/>
            <p:nvPr/>
          </p:nvSpPr>
          <p:spPr bwMode="auto">
            <a:xfrm>
              <a:off x="3230562" y="8064500"/>
              <a:ext cx="44450" cy="315913"/>
            </a:xfrm>
            <a:custGeom>
              <a:avLst/>
              <a:gdLst>
                <a:gd name="T0" fmla="*/ 1 w 12"/>
                <a:gd name="T1" fmla="*/ 83 h 84"/>
                <a:gd name="T2" fmla="*/ 12 w 12"/>
                <a:gd name="T3" fmla="*/ 1 h 84"/>
                <a:gd name="T4" fmla="*/ 10 w 12"/>
                <a:gd name="T5" fmla="*/ 1 h 84"/>
                <a:gd name="T6" fmla="*/ 1 w 12"/>
                <a:gd name="T7" fmla="*/ 83 h 84"/>
                <a:gd name="T8" fmla="*/ 1 w 12"/>
                <a:gd name="T9" fmla="*/ 83 h 84"/>
              </a:gdLst>
              <a:ahLst/>
              <a:cxnLst>
                <a:cxn ang="0">
                  <a:pos x="T0" y="T1"/>
                </a:cxn>
                <a:cxn ang="0">
                  <a:pos x="T2" y="T3"/>
                </a:cxn>
                <a:cxn ang="0">
                  <a:pos x="T4" y="T5"/>
                </a:cxn>
                <a:cxn ang="0">
                  <a:pos x="T6" y="T7"/>
                </a:cxn>
                <a:cxn ang="0">
                  <a:pos x="T8" y="T9"/>
                </a:cxn>
              </a:cxnLst>
              <a:rect l="0" t="0" r="r" b="b"/>
              <a:pathLst>
                <a:path w="12" h="84">
                  <a:moveTo>
                    <a:pt x="1" y="83"/>
                  </a:moveTo>
                  <a:cubicBezTo>
                    <a:pt x="3" y="56"/>
                    <a:pt x="12" y="29"/>
                    <a:pt x="12" y="1"/>
                  </a:cubicBezTo>
                  <a:cubicBezTo>
                    <a:pt x="12" y="0"/>
                    <a:pt x="10" y="0"/>
                    <a:pt x="10" y="1"/>
                  </a:cubicBezTo>
                  <a:cubicBezTo>
                    <a:pt x="8" y="28"/>
                    <a:pt x="0" y="55"/>
                    <a:pt x="1" y="83"/>
                  </a:cubicBezTo>
                  <a:cubicBezTo>
                    <a:pt x="1" y="84"/>
                    <a:pt x="1" y="84"/>
                    <a:pt x="1" y="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6"/>
            <p:cNvSpPr/>
            <p:nvPr/>
          </p:nvSpPr>
          <p:spPr bwMode="auto">
            <a:xfrm>
              <a:off x="3395662" y="7899400"/>
              <a:ext cx="36513" cy="338138"/>
            </a:xfrm>
            <a:custGeom>
              <a:avLst/>
              <a:gdLst>
                <a:gd name="T0" fmla="*/ 9 w 10"/>
                <a:gd name="T1" fmla="*/ 90 h 90"/>
                <a:gd name="T2" fmla="*/ 9 w 10"/>
                <a:gd name="T3" fmla="*/ 88 h 90"/>
                <a:gd name="T4" fmla="*/ 6 w 10"/>
                <a:gd name="T5" fmla="*/ 55 h 90"/>
                <a:gd name="T6" fmla="*/ 8 w 10"/>
                <a:gd name="T7" fmla="*/ 1 h 90"/>
                <a:gd name="T8" fmla="*/ 6 w 10"/>
                <a:gd name="T9" fmla="*/ 1 h 90"/>
                <a:gd name="T10" fmla="*/ 3 w 10"/>
                <a:gd name="T11" fmla="*/ 64 h 90"/>
                <a:gd name="T12" fmla="*/ 9 w 1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0" h="90">
                  <a:moveTo>
                    <a:pt x="9" y="90"/>
                  </a:moveTo>
                  <a:cubicBezTo>
                    <a:pt x="10" y="90"/>
                    <a:pt x="10" y="89"/>
                    <a:pt x="9" y="88"/>
                  </a:cubicBezTo>
                  <a:cubicBezTo>
                    <a:pt x="2" y="85"/>
                    <a:pt x="6" y="61"/>
                    <a:pt x="6" y="55"/>
                  </a:cubicBezTo>
                  <a:cubicBezTo>
                    <a:pt x="7" y="37"/>
                    <a:pt x="8" y="19"/>
                    <a:pt x="8" y="1"/>
                  </a:cubicBezTo>
                  <a:cubicBezTo>
                    <a:pt x="8" y="0"/>
                    <a:pt x="6" y="0"/>
                    <a:pt x="6" y="1"/>
                  </a:cubicBezTo>
                  <a:cubicBezTo>
                    <a:pt x="6" y="22"/>
                    <a:pt x="4" y="43"/>
                    <a:pt x="3" y="64"/>
                  </a:cubicBezTo>
                  <a:cubicBezTo>
                    <a:pt x="3" y="69"/>
                    <a:pt x="0" y="89"/>
                    <a:pt x="9"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67"/>
            <p:cNvSpPr/>
            <p:nvPr/>
          </p:nvSpPr>
          <p:spPr bwMode="auto">
            <a:xfrm>
              <a:off x="3514725" y="7954963"/>
              <a:ext cx="57150" cy="290513"/>
            </a:xfrm>
            <a:custGeom>
              <a:avLst/>
              <a:gdLst>
                <a:gd name="T0" fmla="*/ 2 w 15"/>
                <a:gd name="T1" fmla="*/ 76 h 77"/>
                <a:gd name="T2" fmla="*/ 6 w 15"/>
                <a:gd name="T3" fmla="*/ 65 h 77"/>
                <a:gd name="T4" fmla="*/ 11 w 15"/>
                <a:gd name="T5" fmla="*/ 43 h 77"/>
                <a:gd name="T6" fmla="*/ 11 w 15"/>
                <a:gd name="T7" fmla="*/ 2 h 77"/>
                <a:gd name="T8" fmla="*/ 7 w 15"/>
                <a:gd name="T9" fmla="*/ 2 h 77"/>
                <a:gd name="T10" fmla="*/ 8 w 15"/>
                <a:gd name="T11" fmla="*/ 42 h 77"/>
                <a:gd name="T12" fmla="*/ 4 w 15"/>
                <a:gd name="T13" fmla="*/ 59 h 77"/>
                <a:gd name="T14" fmla="*/ 0 w 15"/>
                <a:gd name="T15" fmla="*/ 76 h 77"/>
                <a:gd name="T16" fmla="*/ 2 w 15"/>
                <a:gd name="T1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7">
                  <a:moveTo>
                    <a:pt x="2" y="76"/>
                  </a:moveTo>
                  <a:cubicBezTo>
                    <a:pt x="4" y="73"/>
                    <a:pt x="5" y="69"/>
                    <a:pt x="6" y="65"/>
                  </a:cubicBezTo>
                  <a:cubicBezTo>
                    <a:pt x="7" y="57"/>
                    <a:pt x="9" y="50"/>
                    <a:pt x="11" y="43"/>
                  </a:cubicBezTo>
                  <a:cubicBezTo>
                    <a:pt x="15" y="30"/>
                    <a:pt x="12" y="16"/>
                    <a:pt x="11" y="2"/>
                  </a:cubicBezTo>
                  <a:cubicBezTo>
                    <a:pt x="10" y="0"/>
                    <a:pt x="7" y="0"/>
                    <a:pt x="7" y="2"/>
                  </a:cubicBezTo>
                  <a:cubicBezTo>
                    <a:pt x="9" y="16"/>
                    <a:pt x="11" y="29"/>
                    <a:pt x="8" y="42"/>
                  </a:cubicBezTo>
                  <a:cubicBezTo>
                    <a:pt x="7" y="48"/>
                    <a:pt x="5" y="53"/>
                    <a:pt x="4" y="59"/>
                  </a:cubicBezTo>
                  <a:cubicBezTo>
                    <a:pt x="3" y="64"/>
                    <a:pt x="3" y="71"/>
                    <a:pt x="0" y="76"/>
                  </a:cubicBezTo>
                  <a:cubicBezTo>
                    <a:pt x="0" y="76"/>
                    <a:pt x="1" y="77"/>
                    <a:pt x="2"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68"/>
            <p:cNvSpPr/>
            <p:nvPr/>
          </p:nvSpPr>
          <p:spPr bwMode="auto">
            <a:xfrm>
              <a:off x="3657600" y="7858125"/>
              <a:ext cx="46038" cy="296863"/>
            </a:xfrm>
            <a:custGeom>
              <a:avLst/>
              <a:gdLst>
                <a:gd name="T0" fmla="*/ 4 w 12"/>
                <a:gd name="T1" fmla="*/ 3 h 79"/>
                <a:gd name="T2" fmla="*/ 6 w 12"/>
                <a:gd name="T3" fmla="*/ 41 h 79"/>
                <a:gd name="T4" fmla="*/ 0 w 12"/>
                <a:gd name="T5" fmla="*/ 78 h 79"/>
                <a:gd name="T6" fmla="*/ 2 w 12"/>
                <a:gd name="T7" fmla="*/ 78 h 79"/>
                <a:gd name="T8" fmla="*/ 10 w 12"/>
                <a:gd name="T9" fmla="*/ 31 h 79"/>
                <a:gd name="T10" fmla="*/ 6 w 12"/>
                <a:gd name="T11" fmla="*/ 1 h 79"/>
                <a:gd name="T12" fmla="*/ 4 w 12"/>
                <a:gd name="T13" fmla="*/ 3 h 79"/>
              </a:gdLst>
              <a:ahLst/>
              <a:cxnLst>
                <a:cxn ang="0">
                  <a:pos x="T0" y="T1"/>
                </a:cxn>
                <a:cxn ang="0">
                  <a:pos x="T2" y="T3"/>
                </a:cxn>
                <a:cxn ang="0">
                  <a:pos x="T4" y="T5"/>
                </a:cxn>
                <a:cxn ang="0">
                  <a:pos x="T6" y="T7"/>
                </a:cxn>
                <a:cxn ang="0">
                  <a:pos x="T8" y="T9"/>
                </a:cxn>
                <a:cxn ang="0">
                  <a:pos x="T10" y="T11"/>
                </a:cxn>
                <a:cxn ang="0">
                  <a:pos x="T12" y="T13"/>
                </a:cxn>
              </a:cxnLst>
              <a:rect l="0" t="0" r="r" b="b"/>
              <a:pathLst>
                <a:path w="12" h="79">
                  <a:moveTo>
                    <a:pt x="4" y="3"/>
                  </a:moveTo>
                  <a:cubicBezTo>
                    <a:pt x="11" y="12"/>
                    <a:pt x="7" y="32"/>
                    <a:pt x="6" y="41"/>
                  </a:cubicBezTo>
                  <a:cubicBezTo>
                    <a:pt x="4" y="54"/>
                    <a:pt x="1" y="66"/>
                    <a:pt x="0" y="78"/>
                  </a:cubicBezTo>
                  <a:cubicBezTo>
                    <a:pt x="0" y="79"/>
                    <a:pt x="2" y="79"/>
                    <a:pt x="2" y="78"/>
                  </a:cubicBezTo>
                  <a:cubicBezTo>
                    <a:pt x="4" y="62"/>
                    <a:pt x="8" y="47"/>
                    <a:pt x="10" y="31"/>
                  </a:cubicBezTo>
                  <a:cubicBezTo>
                    <a:pt x="11" y="23"/>
                    <a:pt x="12" y="8"/>
                    <a:pt x="6" y="1"/>
                  </a:cubicBezTo>
                  <a:cubicBezTo>
                    <a:pt x="5" y="0"/>
                    <a:pt x="3" y="2"/>
                    <a:pt x="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69"/>
            <p:cNvSpPr/>
            <p:nvPr/>
          </p:nvSpPr>
          <p:spPr bwMode="auto">
            <a:xfrm>
              <a:off x="2047875" y="8248650"/>
              <a:ext cx="115888" cy="492125"/>
            </a:xfrm>
            <a:custGeom>
              <a:avLst/>
              <a:gdLst>
                <a:gd name="T0" fmla="*/ 3 w 31"/>
                <a:gd name="T1" fmla="*/ 2 h 131"/>
                <a:gd name="T2" fmla="*/ 1 w 31"/>
                <a:gd name="T3" fmla="*/ 2 h 131"/>
                <a:gd name="T4" fmla="*/ 17 w 31"/>
                <a:gd name="T5" fmla="*/ 66 h 131"/>
                <a:gd name="T6" fmla="*/ 23 w 31"/>
                <a:gd name="T7" fmla="*/ 99 h 131"/>
                <a:gd name="T8" fmla="*/ 25 w 31"/>
                <a:gd name="T9" fmla="*/ 114 h 131"/>
                <a:gd name="T10" fmla="*/ 25 w 31"/>
                <a:gd name="T11" fmla="*/ 130 h 131"/>
                <a:gd name="T12" fmla="*/ 26 w 31"/>
                <a:gd name="T13" fmla="*/ 130 h 131"/>
                <a:gd name="T14" fmla="*/ 28 w 31"/>
                <a:gd name="T15" fmla="*/ 115 h 131"/>
                <a:gd name="T16" fmla="*/ 22 w 31"/>
                <a:gd name="T17" fmla="*/ 78 h 131"/>
                <a:gd name="T18" fmla="*/ 3 w 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1">
                  <a:moveTo>
                    <a:pt x="3" y="2"/>
                  </a:moveTo>
                  <a:cubicBezTo>
                    <a:pt x="3" y="0"/>
                    <a:pt x="0" y="1"/>
                    <a:pt x="1" y="2"/>
                  </a:cubicBezTo>
                  <a:cubicBezTo>
                    <a:pt x="9" y="23"/>
                    <a:pt x="13" y="44"/>
                    <a:pt x="17" y="66"/>
                  </a:cubicBezTo>
                  <a:cubicBezTo>
                    <a:pt x="19" y="77"/>
                    <a:pt x="22" y="88"/>
                    <a:pt x="23" y="99"/>
                  </a:cubicBezTo>
                  <a:cubicBezTo>
                    <a:pt x="24" y="104"/>
                    <a:pt x="24" y="109"/>
                    <a:pt x="25" y="114"/>
                  </a:cubicBezTo>
                  <a:cubicBezTo>
                    <a:pt x="26" y="119"/>
                    <a:pt x="29" y="125"/>
                    <a:pt x="25" y="130"/>
                  </a:cubicBezTo>
                  <a:cubicBezTo>
                    <a:pt x="25" y="130"/>
                    <a:pt x="26" y="131"/>
                    <a:pt x="26" y="130"/>
                  </a:cubicBezTo>
                  <a:cubicBezTo>
                    <a:pt x="31" y="126"/>
                    <a:pt x="29" y="121"/>
                    <a:pt x="28" y="115"/>
                  </a:cubicBezTo>
                  <a:cubicBezTo>
                    <a:pt x="26" y="103"/>
                    <a:pt x="25" y="90"/>
                    <a:pt x="22" y="78"/>
                  </a:cubicBezTo>
                  <a:cubicBezTo>
                    <a:pt x="18" y="52"/>
                    <a:pt x="13" y="26"/>
                    <a:pt x="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70"/>
            <p:cNvSpPr/>
            <p:nvPr/>
          </p:nvSpPr>
          <p:spPr bwMode="auto">
            <a:xfrm>
              <a:off x="2220912" y="8240713"/>
              <a:ext cx="63500" cy="311150"/>
            </a:xfrm>
            <a:custGeom>
              <a:avLst/>
              <a:gdLst>
                <a:gd name="T0" fmla="*/ 12 w 17"/>
                <a:gd name="T1" fmla="*/ 49 h 83"/>
                <a:gd name="T2" fmla="*/ 3 w 17"/>
                <a:gd name="T3" fmla="*/ 2 h 83"/>
                <a:gd name="T4" fmla="*/ 0 w 17"/>
                <a:gd name="T5" fmla="*/ 2 h 83"/>
                <a:gd name="T6" fmla="*/ 8 w 17"/>
                <a:gd name="T7" fmla="*/ 42 h 83"/>
                <a:gd name="T8" fmla="*/ 11 w 17"/>
                <a:gd name="T9" fmla="*/ 66 h 83"/>
                <a:gd name="T10" fmla="*/ 15 w 17"/>
                <a:gd name="T11" fmla="*/ 82 h 83"/>
                <a:gd name="T12" fmla="*/ 17 w 17"/>
                <a:gd name="T13" fmla="*/ 82 h 83"/>
                <a:gd name="T14" fmla="*/ 15 w 17"/>
                <a:gd name="T15" fmla="*/ 72 h 83"/>
                <a:gd name="T16" fmla="*/ 12 w 17"/>
                <a:gd name="T17" fmla="*/ 4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3">
                  <a:moveTo>
                    <a:pt x="12" y="49"/>
                  </a:moveTo>
                  <a:cubicBezTo>
                    <a:pt x="10" y="33"/>
                    <a:pt x="6" y="17"/>
                    <a:pt x="3" y="2"/>
                  </a:cubicBezTo>
                  <a:cubicBezTo>
                    <a:pt x="3" y="0"/>
                    <a:pt x="0" y="0"/>
                    <a:pt x="0" y="2"/>
                  </a:cubicBezTo>
                  <a:cubicBezTo>
                    <a:pt x="2" y="15"/>
                    <a:pt x="6" y="29"/>
                    <a:pt x="8" y="42"/>
                  </a:cubicBezTo>
                  <a:cubicBezTo>
                    <a:pt x="9" y="50"/>
                    <a:pt x="10" y="58"/>
                    <a:pt x="11" y="66"/>
                  </a:cubicBezTo>
                  <a:cubicBezTo>
                    <a:pt x="12" y="72"/>
                    <a:pt x="15" y="77"/>
                    <a:pt x="15" y="82"/>
                  </a:cubicBezTo>
                  <a:cubicBezTo>
                    <a:pt x="15" y="83"/>
                    <a:pt x="16" y="83"/>
                    <a:pt x="17" y="82"/>
                  </a:cubicBezTo>
                  <a:cubicBezTo>
                    <a:pt x="17" y="79"/>
                    <a:pt x="16" y="76"/>
                    <a:pt x="15" y="72"/>
                  </a:cubicBezTo>
                  <a:cubicBezTo>
                    <a:pt x="14" y="64"/>
                    <a:pt x="14" y="56"/>
                    <a:pt x="12" y="4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71"/>
            <p:cNvSpPr/>
            <p:nvPr/>
          </p:nvSpPr>
          <p:spPr bwMode="auto">
            <a:xfrm>
              <a:off x="2303462" y="8308975"/>
              <a:ext cx="107950" cy="236538"/>
            </a:xfrm>
            <a:custGeom>
              <a:avLst/>
              <a:gdLst>
                <a:gd name="T0" fmla="*/ 3 w 29"/>
                <a:gd name="T1" fmla="*/ 1 h 63"/>
                <a:gd name="T2" fmla="*/ 1 w 29"/>
                <a:gd name="T3" fmla="*/ 3 h 63"/>
                <a:gd name="T4" fmla="*/ 27 w 29"/>
                <a:gd name="T5" fmla="*/ 63 h 63"/>
                <a:gd name="T6" fmla="*/ 29 w 29"/>
                <a:gd name="T7" fmla="*/ 62 h 63"/>
                <a:gd name="T8" fmla="*/ 3 w 29"/>
                <a:gd name="T9" fmla="*/ 1 h 63"/>
              </a:gdLst>
              <a:ahLst/>
              <a:cxnLst>
                <a:cxn ang="0">
                  <a:pos x="T0" y="T1"/>
                </a:cxn>
                <a:cxn ang="0">
                  <a:pos x="T2" y="T3"/>
                </a:cxn>
                <a:cxn ang="0">
                  <a:pos x="T4" y="T5"/>
                </a:cxn>
                <a:cxn ang="0">
                  <a:pos x="T6" y="T7"/>
                </a:cxn>
                <a:cxn ang="0">
                  <a:pos x="T8" y="T9"/>
                </a:cxn>
              </a:cxnLst>
              <a:rect l="0" t="0" r="r" b="b"/>
              <a:pathLst>
                <a:path w="29" h="63">
                  <a:moveTo>
                    <a:pt x="3" y="1"/>
                  </a:moveTo>
                  <a:cubicBezTo>
                    <a:pt x="2" y="0"/>
                    <a:pt x="0" y="2"/>
                    <a:pt x="1" y="3"/>
                  </a:cubicBezTo>
                  <a:cubicBezTo>
                    <a:pt x="17" y="20"/>
                    <a:pt x="12" y="45"/>
                    <a:pt x="27" y="63"/>
                  </a:cubicBezTo>
                  <a:cubicBezTo>
                    <a:pt x="28" y="63"/>
                    <a:pt x="29" y="62"/>
                    <a:pt x="29" y="62"/>
                  </a:cubicBezTo>
                  <a:cubicBezTo>
                    <a:pt x="15" y="43"/>
                    <a:pt x="19" y="18"/>
                    <a:pt x="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72"/>
            <p:cNvSpPr/>
            <p:nvPr/>
          </p:nvSpPr>
          <p:spPr bwMode="auto">
            <a:xfrm>
              <a:off x="3751262" y="7737475"/>
              <a:ext cx="117475" cy="409575"/>
            </a:xfrm>
            <a:custGeom>
              <a:avLst/>
              <a:gdLst>
                <a:gd name="T0" fmla="*/ 8 w 31"/>
                <a:gd name="T1" fmla="*/ 30 h 109"/>
                <a:gd name="T2" fmla="*/ 17 w 31"/>
                <a:gd name="T3" fmla="*/ 65 h 109"/>
                <a:gd name="T4" fmla="*/ 23 w 31"/>
                <a:gd name="T5" fmla="*/ 96 h 109"/>
                <a:gd name="T6" fmla="*/ 30 w 31"/>
                <a:gd name="T7" fmla="*/ 108 h 109"/>
                <a:gd name="T8" fmla="*/ 30 w 31"/>
                <a:gd name="T9" fmla="*/ 108 h 109"/>
                <a:gd name="T10" fmla="*/ 22 w 31"/>
                <a:gd name="T11" fmla="*/ 78 h 109"/>
                <a:gd name="T12" fmla="*/ 15 w 31"/>
                <a:gd name="T13" fmla="*/ 45 h 109"/>
                <a:gd name="T14" fmla="*/ 9 w 31"/>
                <a:gd name="T15" fmla="*/ 18 h 109"/>
                <a:gd name="T16" fmla="*/ 3 w 31"/>
                <a:gd name="T17" fmla="*/ 1 h 109"/>
                <a:gd name="T18" fmla="*/ 1 w 31"/>
                <a:gd name="T19" fmla="*/ 3 h 109"/>
                <a:gd name="T20" fmla="*/ 8 w 31"/>
                <a:gd name="T21" fmla="*/ 3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9">
                  <a:moveTo>
                    <a:pt x="8" y="30"/>
                  </a:moveTo>
                  <a:cubicBezTo>
                    <a:pt x="11" y="42"/>
                    <a:pt x="14" y="53"/>
                    <a:pt x="17" y="65"/>
                  </a:cubicBezTo>
                  <a:cubicBezTo>
                    <a:pt x="19" y="75"/>
                    <a:pt x="20" y="85"/>
                    <a:pt x="23" y="96"/>
                  </a:cubicBezTo>
                  <a:cubicBezTo>
                    <a:pt x="24" y="101"/>
                    <a:pt x="24" y="106"/>
                    <a:pt x="30" y="108"/>
                  </a:cubicBezTo>
                  <a:cubicBezTo>
                    <a:pt x="30" y="109"/>
                    <a:pt x="31" y="108"/>
                    <a:pt x="30" y="108"/>
                  </a:cubicBezTo>
                  <a:cubicBezTo>
                    <a:pt x="23" y="103"/>
                    <a:pt x="23" y="85"/>
                    <a:pt x="22" y="78"/>
                  </a:cubicBezTo>
                  <a:cubicBezTo>
                    <a:pt x="20" y="67"/>
                    <a:pt x="18" y="56"/>
                    <a:pt x="15" y="45"/>
                  </a:cubicBezTo>
                  <a:cubicBezTo>
                    <a:pt x="13" y="36"/>
                    <a:pt x="11" y="27"/>
                    <a:pt x="9" y="18"/>
                  </a:cubicBezTo>
                  <a:cubicBezTo>
                    <a:pt x="8" y="12"/>
                    <a:pt x="7" y="6"/>
                    <a:pt x="3" y="1"/>
                  </a:cubicBezTo>
                  <a:cubicBezTo>
                    <a:pt x="2" y="0"/>
                    <a:pt x="0" y="2"/>
                    <a:pt x="1" y="3"/>
                  </a:cubicBezTo>
                  <a:cubicBezTo>
                    <a:pt x="7" y="10"/>
                    <a:pt x="6" y="21"/>
                    <a:pt x="8"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73"/>
            <p:cNvSpPr/>
            <p:nvPr/>
          </p:nvSpPr>
          <p:spPr bwMode="auto">
            <a:xfrm>
              <a:off x="3857625" y="7707313"/>
              <a:ext cx="69850" cy="387350"/>
            </a:xfrm>
            <a:custGeom>
              <a:avLst/>
              <a:gdLst>
                <a:gd name="T0" fmla="*/ 9 w 19"/>
                <a:gd name="T1" fmla="*/ 64 h 103"/>
                <a:gd name="T2" fmla="*/ 13 w 19"/>
                <a:gd name="T3" fmla="*/ 91 h 103"/>
                <a:gd name="T4" fmla="*/ 18 w 19"/>
                <a:gd name="T5" fmla="*/ 102 h 103"/>
                <a:gd name="T6" fmla="*/ 18 w 19"/>
                <a:gd name="T7" fmla="*/ 102 h 103"/>
                <a:gd name="T8" fmla="*/ 14 w 19"/>
                <a:gd name="T9" fmla="*/ 78 h 103"/>
                <a:gd name="T10" fmla="*/ 11 w 19"/>
                <a:gd name="T11" fmla="*/ 49 h 103"/>
                <a:gd name="T12" fmla="*/ 3 w 19"/>
                <a:gd name="T13" fmla="*/ 1 h 103"/>
                <a:gd name="T14" fmla="*/ 1 w 19"/>
                <a:gd name="T15" fmla="*/ 3 h 103"/>
                <a:gd name="T16" fmla="*/ 9 w 19"/>
                <a:gd name="T17" fmla="*/ 6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3">
                  <a:moveTo>
                    <a:pt x="9" y="64"/>
                  </a:moveTo>
                  <a:cubicBezTo>
                    <a:pt x="11" y="73"/>
                    <a:pt x="12" y="82"/>
                    <a:pt x="13" y="91"/>
                  </a:cubicBezTo>
                  <a:cubicBezTo>
                    <a:pt x="14" y="95"/>
                    <a:pt x="14" y="99"/>
                    <a:pt x="18" y="102"/>
                  </a:cubicBezTo>
                  <a:cubicBezTo>
                    <a:pt x="18" y="103"/>
                    <a:pt x="19" y="102"/>
                    <a:pt x="18" y="102"/>
                  </a:cubicBezTo>
                  <a:cubicBezTo>
                    <a:pt x="14" y="96"/>
                    <a:pt x="15" y="85"/>
                    <a:pt x="14" y="78"/>
                  </a:cubicBezTo>
                  <a:cubicBezTo>
                    <a:pt x="13" y="68"/>
                    <a:pt x="12" y="59"/>
                    <a:pt x="11" y="49"/>
                  </a:cubicBezTo>
                  <a:cubicBezTo>
                    <a:pt x="10" y="33"/>
                    <a:pt x="10" y="16"/>
                    <a:pt x="3" y="1"/>
                  </a:cubicBezTo>
                  <a:cubicBezTo>
                    <a:pt x="2" y="0"/>
                    <a:pt x="0" y="1"/>
                    <a:pt x="1" y="3"/>
                  </a:cubicBezTo>
                  <a:cubicBezTo>
                    <a:pt x="9" y="22"/>
                    <a:pt x="7" y="44"/>
                    <a:pt x="9" y="6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74"/>
            <p:cNvSpPr/>
            <p:nvPr/>
          </p:nvSpPr>
          <p:spPr bwMode="auto">
            <a:xfrm>
              <a:off x="3962400" y="7761288"/>
              <a:ext cx="33338" cy="295275"/>
            </a:xfrm>
            <a:custGeom>
              <a:avLst/>
              <a:gdLst>
                <a:gd name="T0" fmla="*/ 2 w 9"/>
                <a:gd name="T1" fmla="*/ 6 h 79"/>
                <a:gd name="T2" fmla="*/ 3 w 9"/>
                <a:gd name="T3" fmla="*/ 78 h 79"/>
                <a:gd name="T4" fmla="*/ 5 w 9"/>
                <a:gd name="T5" fmla="*/ 78 h 79"/>
                <a:gd name="T6" fmla="*/ 5 w 9"/>
                <a:gd name="T7" fmla="*/ 2 h 79"/>
                <a:gd name="T8" fmla="*/ 2 w 9"/>
                <a:gd name="T9" fmla="*/ 1 h 79"/>
                <a:gd name="T10" fmla="*/ 1 w 9"/>
                <a:gd name="T11" fmla="*/ 3 h 79"/>
                <a:gd name="T12" fmla="*/ 2 w 9"/>
                <a:gd name="T13" fmla="*/ 6 h 79"/>
              </a:gdLst>
              <a:ahLst/>
              <a:cxnLst>
                <a:cxn ang="0">
                  <a:pos x="T0" y="T1"/>
                </a:cxn>
                <a:cxn ang="0">
                  <a:pos x="T2" y="T3"/>
                </a:cxn>
                <a:cxn ang="0">
                  <a:pos x="T4" y="T5"/>
                </a:cxn>
                <a:cxn ang="0">
                  <a:pos x="T6" y="T7"/>
                </a:cxn>
                <a:cxn ang="0">
                  <a:pos x="T8" y="T9"/>
                </a:cxn>
                <a:cxn ang="0">
                  <a:pos x="T10" y="T11"/>
                </a:cxn>
                <a:cxn ang="0">
                  <a:pos x="T12" y="T13"/>
                </a:cxn>
              </a:cxnLst>
              <a:rect l="0" t="0" r="r" b="b"/>
              <a:pathLst>
                <a:path w="9" h="79">
                  <a:moveTo>
                    <a:pt x="2" y="6"/>
                  </a:moveTo>
                  <a:cubicBezTo>
                    <a:pt x="5" y="30"/>
                    <a:pt x="3" y="54"/>
                    <a:pt x="3" y="78"/>
                  </a:cubicBezTo>
                  <a:cubicBezTo>
                    <a:pt x="3" y="79"/>
                    <a:pt x="5" y="79"/>
                    <a:pt x="5" y="78"/>
                  </a:cubicBezTo>
                  <a:cubicBezTo>
                    <a:pt x="7" y="52"/>
                    <a:pt x="9" y="28"/>
                    <a:pt x="5" y="2"/>
                  </a:cubicBezTo>
                  <a:cubicBezTo>
                    <a:pt x="5" y="1"/>
                    <a:pt x="3" y="0"/>
                    <a:pt x="2" y="1"/>
                  </a:cubicBezTo>
                  <a:cubicBezTo>
                    <a:pt x="2" y="2"/>
                    <a:pt x="1" y="2"/>
                    <a:pt x="1" y="3"/>
                  </a:cubicBezTo>
                  <a:cubicBezTo>
                    <a:pt x="0" y="4"/>
                    <a:pt x="1" y="6"/>
                    <a:pt x="2"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75"/>
            <p:cNvSpPr/>
            <p:nvPr/>
          </p:nvSpPr>
          <p:spPr bwMode="auto">
            <a:xfrm>
              <a:off x="4070350" y="7899400"/>
              <a:ext cx="57150" cy="127000"/>
            </a:xfrm>
            <a:custGeom>
              <a:avLst/>
              <a:gdLst>
                <a:gd name="T0" fmla="*/ 6 w 15"/>
                <a:gd name="T1" fmla="*/ 33 h 34"/>
                <a:gd name="T2" fmla="*/ 7 w 15"/>
                <a:gd name="T3" fmla="*/ 33 h 34"/>
                <a:gd name="T4" fmla="*/ 4 w 15"/>
                <a:gd name="T5" fmla="*/ 2 h 34"/>
                <a:gd name="T6" fmla="*/ 2 w 15"/>
                <a:gd name="T7" fmla="*/ 4 h 34"/>
                <a:gd name="T8" fmla="*/ 6 w 15"/>
                <a:gd name="T9" fmla="*/ 33 h 34"/>
              </a:gdLst>
              <a:ahLst/>
              <a:cxnLst>
                <a:cxn ang="0">
                  <a:pos x="T0" y="T1"/>
                </a:cxn>
                <a:cxn ang="0">
                  <a:pos x="T2" y="T3"/>
                </a:cxn>
                <a:cxn ang="0">
                  <a:pos x="T4" y="T5"/>
                </a:cxn>
                <a:cxn ang="0">
                  <a:pos x="T6" y="T7"/>
                </a:cxn>
                <a:cxn ang="0">
                  <a:pos x="T8" y="T9"/>
                </a:cxn>
              </a:cxnLst>
              <a:rect l="0" t="0" r="r" b="b"/>
              <a:pathLst>
                <a:path w="15" h="34">
                  <a:moveTo>
                    <a:pt x="6" y="33"/>
                  </a:moveTo>
                  <a:cubicBezTo>
                    <a:pt x="6" y="33"/>
                    <a:pt x="7" y="34"/>
                    <a:pt x="7" y="33"/>
                  </a:cubicBezTo>
                  <a:cubicBezTo>
                    <a:pt x="15" y="25"/>
                    <a:pt x="11" y="9"/>
                    <a:pt x="4" y="2"/>
                  </a:cubicBezTo>
                  <a:cubicBezTo>
                    <a:pt x="3" y="0"/>
                    <a:pt x="0" y="3"/>
                    <a:pt x="2" y="4"/>
                  </a:cubicBezTo>
                  <a:cubicBezTo>
                    <a:pt x="9" y="12"/>
                    <a:pt x="8" y="23"/>
                    <a:pt x="6"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76"/>
            <p:cNvSpPr/>
            <p:nvPr/>
          </p:nvSpPr>
          <p:spPr bwMode="auto">
            <a:xfrm>
              <a:off x="3679825" y="7497763"/>
              <a:ext cx="52388" cy="79375"/>
            </a:xfrm>
            <a:custGeom>
              <a:avLst/>
              <a:gdLst>
                <a:gd name="T0" fmla="*/ 0 w 14"/>
                <a:gd name="T1" fmla="*/ 2 h 21"/>
                <a:gd name="T2" fmla="*/ 7 w 14"/>
                <a:gd name="T3" fmla="*/ 17 h 21"/>
                <a:gd name="T4" fmla="*/ 13 w 14"/>
                <a:gd name="T5" fmla="*/ 10 h 21"/>
                <a:gd name="T6" fmla="*/ 13 w 14"/>
                <a:gd name="T7" fmla="*/ 10 h 21"/>
                <a:gd name="T8" fmla="*/ 12 w 14"/>
                <a:gd name="T9" fmla="*/ 13 h 21"/>
                <a:gd name="T10" fmla="*/ 10 w 14"/>
                <a:gd name="T11" fmla="*/ 16 h 21"/>
                <a:gd name="T12" fmla="*/ 7 w 14"/>
                <a:gd name="T13" fmla="*/ 12 h 21"/>
                <a:gd name="T14" fmla="*/ 2 w 14"/>
                <a:gd name="T15" fmla="*/ 2 h 21"/>
                <a:gd name="T16" fmla="*/ 0 w 14"/>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1">
                  <a:moveTo>
                    <a:pt x="0" y="2"/>
                  </a:moveTo>
                  <a:cubicBezTo>
                    <a:pt x="0" y="7"/>
                    <a:pt x="4" y="14"/>
                    <a:pt x="7" y="17"/>
                  </a:cubicBezTo>
                  <a:cubicBezTo>
                    <a:pt x="12" y="21"/>
                    <a:pt x="14" y="13"/>
                    <a:pt x="13" y="10"/>
                  </a:cubicBezTo>
                  <a:cubicBezTo>
                    <a:pt x="13" y="9"/>
                    <a:pt x="13" y="10"/>
                    <a:pt x="13" y="10"/>
                  </a:cubicBezTo>
                  <a:cubicBezTo>
                    <a:pt x="13" y="11"/>
                    <a:pt x="13" y="12"/>
                    <a:pt x="12" y="13"/>
                  </a:cubicBezTo>
                  <a:cubicBezTo>
                    <a:pt x="12" y="14"/>
                    <a:pt x="11" y="16"/>
                    <a:pt x="10" y="16"/>
                  </a:cubicBezTo>
                  <a:cubicBezTo>
                    <a:pt x="9" y="16"/>
                    <a:pt x="7" y="13"/>
                    <a:pt x="7" y="12"/>
                  </a:cubicBezTo>
                  <a:cubicBezTo>
                    <a:pt x="5" y="9"/>
                    <a:pt x="2" y="6"/>
                    <a:pt x="2" y="2"/>
                  </a:cubicBezTo>
                  <a:cubicBezTo>
                    <a:pt x="2"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77"/>
            <p:cNvSpPr/>
            <p:nvPr/>
          </p:nvSpPr>
          <p:spPr bwMode="auto">
            <a:xfrm>
              <a:off x="3770312" y="7459663"/>
              <a:ext cx="87313" cy="192088"/>
            </a:xfrm>
            <a:custGeom>
              <a:avLst/>
              <a:gdLst>
                <a:gd name="T0" fmla="*/ 1 w 23"/>
                <a:gd name="T1" fmla="*/ 2 h 51"/>
                <a:gd name="T2" fmla="*/ 8 w 23"/>
                <a:gd name="T3" fmla="*/ 8 h 51"/>
                <a:gd name="T4" fmla="*/ 10 w 23"/>
                <a:gd name="T5" fmla="*/ 14 h 51"/>
                <a:gd name="T6" fmla="*/ 13 w 23"/>
                <a:gd name="T7" fmla="*/ 23 h 51"/>
                <a:gd name="T8" fmla="*/ 20 w 23"/>
                <a:gd name="T9" fmla="*/ 50 h 51"/>
                <a:gd name="T10" fmla="*/ 22 w 23"/>
                <a:gd name="T11" fmla="*/ 50 h 51"/>
                <a:gd name="T12" fmla="*/ 14 w 23"/>
                <a:gd name="T13" fmla="*/ 16 h 51"/>
                <a:gd name="T14" fmla="*/ 2 w 23"/>
                <a:gd name="T15" fmla="*/ 0 h 51"/>
                <a:gd name="T16" fmla="*/ 1 w 23"/>
                <a:gd name="T17" fmla="*/ 0 h 51"/>
                <a:gd name="T18" fmla="*/ 1 w 23"/>
                <a:gd name="T19" fmla="*/ 2 h 51"/>
                <a:gd name="T20" fmla="*/ 1 w 23"/>
                <a:gd name="T21"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1">
                  <a:moveTo>
                    <a:pt x="1" y="2"/>
                  </a:moveTo>
                  <a:cubicBezTo>
                    <a:pt x="2" y="1"/>
                    <a:pt x="7" y="8"/>
                    <a:pt x="8" y="8"/>
                  </a:cubicBezTo>
                  <a:cubicBezTo>
                    <a:pt x="8" y="10"/>
                    <a:pt x="9" y="12"/>
                    <a:pt x="10" y="14"/>
                  </a:cubicBezTo>
                  <a:cubicBezTo>
                    <a:pt x="11" y="17"/>
                    <a:pt x="12" y="20"/>
                    <a:pt x="13" y="23"/>
                  </a:cubicBezTo>
                  <a:cubicBezTo>
                    <a:pt x="16" y="32"/>
                    <a:pt x="19" y="41"/>
                    <a:pt x="20" y="50"/>
                  </a:cubicBezTo>
                  <a:cubicBezTo>
                    <a:pt x="21" y="51"/>
                    <a:pt x="22" y="51"/>
                    <a:pt x="22" y="50"/>
                  </a:cubicBezTo>
                  <a:cubicBezTo>
                    <a:pt x="23" y="39"/>
                    <a:pt x="18" y="26"/>
                    <a:pt x="14" y="16"/>
                  </a:cubicBezTo>
                  <a:cubicBezTo>
                    <a:pt x="11" y="10"/>
                    <a:pt x="8" y="1"/>
                    <a:pt x="2" y="0"/>
                  </a:cubicBezTo>
                  <a:cubicBezTo>
                    <a:pt x="1" y="0"/>
                    <a:pt x="1" y="0"/>
                    <a:pt x="1" y="0"/>
                  </a:cubicBezTo>
                  <a:cubicBezTo>
                    <a:pt x="1" y="1"/>
                    <a:pt x="1" y="1"/>
                    <a:pt x="1" y="2"/>
                  </a:cubicBezTo>
                  <a:cubicBezTo>
                    <a:pt x="0" y="2"/>
                    <a:pt x="1" y="3"/>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78"/>
            <p:cNvSpPr/>
            <p:nvPr/>
          </p:nvSpPr>
          <p:spPr bwMode="auto">
            <a:xfrm>
              <a:off x="2535237" y="392112"/>
              <a:ext cx="222250" cy="222250"/>
            </a:xfrm>
            <a:custGeom>
              <a:avLst/>
              <a:gdLst>
                <a:gd name="T0" fmla="*/ 30 w 59"/>
                <a:gd name="T1" fmla="*/ 52 h 59"/>
                <a:gd name="T2" fmla="*/ 8 w 59"/>
                <a:gd name="T3" fmla="*/ 32 h 59"/>
                <a:gd name="T4" fmla="*/ 0 w 59"/>
                <a:gd name="T5" fmla="*/ 5 h 59"/>
                <a:gd name="T6" fmla="*/ 0 w 59"/>
                <a:gd name="T7" fmla="*/ 5 h 59"/>
                <a:gd name="T8" fmla="*/ 5 w 59"/>
                <a:gd name="T9" fmla="*/ 27 h 59"/>
                <a:gd name="T10" fmla="*/ 11 w 59"/>
                <a:gd name="T11" fmla="*/ 43 h 59"/>
                <a:gd name="T12" fmla="*/ 33 w 59"/>
                <a:gd name="T13" fmla="*/ 55 h 59"/>
                <a:gd name="T14" fmla="*/ 28 w 59"/>
                <a:gd name="T15" fmla="*/ 1 h 59"/>
                <a:gd name="T16" fmla="*/ 27 w 59"/>
                <a:gd name="T17" fmla="*/ 1 h 59"/>
                <a:gd name="T18" fmla="*/ 30 w 59"/>
                <a:gd name="T1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2"/>
                  </a:moveTo>
                  <a:cubicBezTo>
                    <a:pt x="19" y="54"/>
                    <a:pt x="11" y="41"/>
                    <a:pt x="8" y="32"/>
                  </a:cubicBezTo>
                  <a:cubicBezTo>
                    <a:pt x="5" y="23"/>
                    <a:pt x="1" y="14"/>
                    <a:pt x="0" y="5"/>
                  </a:cubicBezTo>
                  <a:cubicBezTo>
                    <a:pt x="0" y="4"/>
                    <a:pt x="0" y="4"/>
                    <a:pt x="0" y="5"/>
                  </a:cubicBezTo>
                  <a:cubicBezTo>
                    <a:pt x="0" y="13"/>
                    <a:pt x="3" y="19"/>
                    <a:pt x="5" y="27"/>
                  </a:cubicBezTo>
                  <a:cubicBezTo>
                    <a:pt x="6" y="32"/>
                    <a:pt x="8" y="38"/>
                    <a:pt x="11" y="43"/>
                  </a:cubicBezTo>
                  <a:cubicBezTo>
                    <a:pt x="16" y="51"/>
                    <a:pt x="24" y="59"/>
                    <a:pt x="33" y="55"/>
                  </a:cubicBezTo>
                  <a:cubicBezTo>
                    <a:pt x="59" y="46"/>
                    <a:pt x="42" y="12"/>
                    <a:pt x="28" y="1"/>
                  </a:cubicBezTo>
                  <a:cubicBezTo>
                    <a:pt x="28" y="0"/>
                    <a:pt x="27" y="1"/>
                    <a:pt x="27" y="1"/>
                  </a:cubicBezTo>
                  <a:cubicBezTo>
                    <a:pt x="37" y="13"/>
                    <a:pt x="56" y="47"/>
                    <a:pt x="30" y="5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79"/>
            <p:cNvSpPr/>
            <p:nvPr/>
          </p:nvSpPr>
          <p:spPr bwMode="auto">
            <a:xfrm>
              <a:off x="2711450" y="798512"/>
              <a:ext cx="46038" cy="58738"/>
            </a:xfrm>
            <a:custGeom>
              <a:avLst/>
              <a:gdLst>
                <a:gd name="T0" fmla="*/ 10 w 12"/>
                <a:gd name="T1" fmla="*/ 16 h 16"/>
                <a:gd name="T2" fmla="*/ 12 w 12"/>
                <a:gd name="T3" fmla="*/ 16 h 16"/>
                <a:gd name="T4" fmla="*/ 12 w 12"/>
                <a:gd name="T5" fmla="*/ 15 h 16"/>
                <a:gd name="T6" fmla="*/ 12 w 12"/>
                <a:gd name="T7" fmla="*/ 13 h 16"/>
                <a:gd name="T8" fmla="*/ 4 w 12"/>
                <a:gd name="T9" fmla="*/ 2 h 16"/>
                <a:gd name="T10" fmla="*/ 2 w 12"/>
                <a:gd name="T11" fmla="*/ 4 h 16"/>
                <a:gd name="T12" fmla="*/ 10 w 12"/>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2" h="16">
                  <a:moveTo>
                    <a:pt x="10" y="16"/>
                  </a:moveTo>
                  <a:cubicBezTo>
                    <a:pt x="10" y="16"/>
                    <a:pt x="11" y="16"/>
                    <a:pt x="12" y="16"/>
                  </a:cubicBezTo>
                  <a:cubicBezTo>
                    <a:pt x="12" y="16"/>
                    <a:pt x="12" y="15"/>
                    <a:pt x="12" y="15"/>
                  </a:cubicBezTo>
                  <a:cubicBezTo>
                    <a:pt x="12" y="15"/>
                    <a:pt x="12" y="14"/>
                    <a:pt x="12" y="13"/>
                  </a:cubicBezTo>
                  <a:cubicBezTo>
                    <a:pt x="8" y="10"/>
                    <a:pt x="7" y="5"/>
                    <a:pt x="4" y="2"/>
                  </a:cubicBezTo>
                  <a:cubicBezTo>
                    <a:pt x="3" y="0"/>
                    <a:pt x="0" y="3"/>
                    <a:pt x="2" y="4"/>
                  </a:cubicBezTo>
                  <a:cubicBezTo>
                    <a:pt x="5" y="8"/>
                    <a:pt x="6" y="13"/>
                    <a:pt x="10"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80"/>
            <p:cNvSpPr/>
            <p:nvPr/>
          </p:nvSpPr>
          <p:spPr bwMode="auto">
            <a:xfrm>
              <a:off x="2805112" y="911224"/>
              <a:ext cx="34925" cy="14288"/>
            </a:xfrm>
            <a:custGeom>
              <a:avLst/>
              <a:gdLst>
                <a:gd name="T0" fmla="*/ 2 w 9"/>
                <a:gd name="T1" fmla="*/ 4 h 4"/>
                <a:gd name="T2" fmla="*/ 8 w 9"/>
                <a:gd name="T3" fmla="*/ 3 h 4"/>
                <a:gd name="T4" fmla="*/ 9 w 9"/>
                <a:gd name="T5" fmla="*/ 3 h 4"/>
                <a:gd name="T6" fmla="*/ 9 w 9"/>
                <a:gd name="T7" fmla="*/ 1 h 4"/>
                <a:gd name="T8" fmla="*/ 7 w 9"/>
                <a:gd name="T9" fmla="*/ 1 h 4"/>
                <a:gd name="T10" fmla="*/ 6 w 9"/>
                <a:gd name="T11" fmla="*/ 2 h 4"/>
                <a:gd name="T12" fmla="*/ 2 w 9"/>
                <a:gd name="T13" fmla="*/ 2 h 4"/>
                <a:gd name="T14" fmla="*/ 2 w 9"/>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2" y="4"/>
                  </a:moveTo>
                  <a:cubicBezTo>
                    <a:pt x="4" y="4"/>
                    <a:pt x="6" y="4"/>
                    <a:pt x="8" y="3"/>
                  </a:cubicBezTo>
                  <a:cubicBezTo>
                    <a:pt x="8" y="3"/>
                    <a:pt x="9" y="3"/>
                    <a:pt x="9" y="3"/>
                  </a:cubicBezTo>
                  <a:cubicBezTo>
                    <a:pt x="9" y="2"/>
                    <a:pt x="9" y="2"/>
                    <a:pt x="9" y="1"/>
                  </a:cubicBezTo>
                  <a:cubicBezTo>
                    <a:pt x="8" y="0"/>
                    <a:pt x="8" y="0"/>
                    <a:pt x="7" y="1"/>
                  </a:cubicBezTo>
                  <a:cubicBezTo>
                    <a:pt x="7" y="2"/>
                    <a:pt x="7" y="2"/>
                    <a:pt x="6" y="2"/>
                  </a:cubicBezTo>
                  <a:cubicBezTo>
                    <a:pt x="5" y="2"/>
                    <a:pt x="3" y="2"/>
                    <a:pt x="2" y="2"/>
                  </a:cubicBezTo>
                  <a:cubicBezTo>
                    <a:pt x="1" y="2"/>
                    <a:pt x="0" y="4"/>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81"/>
            <p:cNvSpPr/>
            <p:nvPr/>
          </p:nvSpPr>
          <p:spPr bwMode="auto">
            <a:xfrm>
              <a:off x="3098800" y="1604962"/>
              <a:ext cx="63500" cy="79375"/>
            </a:xfrm>
            <a:custGeom>
              <a:avLst/>
              <a:gdLst>
                <a:gd name="T0" fmla="*/ 16 w 17"/>
                <a:gd name="T1" fmla="*/ 17 h 21"/>
                <a:gd name="T2" fmla="*/ 16 w 17"/>
                <a:gd name="T3" fmla="*/ 15 h 21"/>
                <a:gd name="T4" fmla="*/ 4 w 17"/>
                <a:gd name="T5" fmla="*/ 2 h 21"/>
                <a:gd name="T6" fmla="*/ 0 w 17"/>
                <a:gd name="T7" fmla="*/ 2 h 21"/>
                <a:gd name="T8" fmla="*/ 16 w 17"/>
                <a:gd name="T9" fmla="*/ 17 h 21"/>
              </a:gdLst>
              <a:ahLst/>
              <a:cxnLst>
                <a:cxn ang="0">
                  <a:pos x="T0" y="T1"/>
                </a:cxn>
                <a:cxn ang="0">
                  <a:pos x="T2" y="T3"/>
                </a:cxn>
                <a:cxn ang="0">
                  <a:pos x="T4" y="T5"/>
                </a:cxn>
                <a:cxn ang="0">
                  <a:pos x="T6" y="T7"/>
                </a:cxn>
                <a:cxn ang="0">
                  <a:pos x="T8" y="T9"/>
                </a:cxn>
              </a:cxnLst>
              <a:rect l="0" t="0" r="r" b="b"/>
              <a:pathLst>
                <a:path w="17" h="21">
                  <a:moveTo>
                    <a:pt x="16" y="17"/>
                  </a:moveTo>
                  <a:cubicBezTo>
                    <a:pt x="17" y="16"/>
                    <a:pt x="17" y="15"/>
                    <a:pt x="16" y="15"/>
                  </a:cubicBezTo>
                  <a:cubicBezTo>
                    <a:pt x="9" y="14"/>
                    <a:pt x="4" y="9"/>
                    <a:pt x="4" y="2"/>
                  </a:cubicBezTo>
                  <a:cubicBezTo>
                    <a:pt x="4" y="0"/>
                    <a:pt x="0" y="0"/>
                    <a:pt x="0" y="2"/>
                  </a:cubicBezTo>
                  <a:cubicBezTo>
                    <a:pt x="1" y="10"/>
                    <a:pt x="8" y="21"/>
                    <a:pt x="16"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82"/>
            <p:cNvSpPr/>
            <p:nvPr/>
          </p:nvSpPr>
          <p:spPr bwMode="auto">
            <a:xfrm>
              <a:off x="92075" y="-1803401"/>
              <a:ext cx="285750" cy="593725"/>
            </a:xfrm>
            <a:custGeom>
              <a:avLst/>
              <a:gdLst>
                <a:gd name="T0" fmla="*/ 60 w 76"/>
                <a:gd name="T1" fmla="*/ 147 h 158"/>
                <a:gd name="T2" fmla="*/ 28 w 76"/>
                <a:gd name="T3" fmla="*/ 77 h 158"/>
                <a:gd name="T4" fmla="*/ 2 w 76"/>
                <a:gd name="T5" fmla="*/ 2 h 158"/>
                <a:gd name="T6" fmla="*/ 0 w 76"/>
                <a:gd name="T7" fmla="*/ 2 h 158"/>
                <a:gd name="T8" fmla="*/ 31 w 76"/>
                <a:gd name="T9" fmla="*/ 95 h 158"/>
                <a:gd name="T10" fmla="*/ 50 w 76"/>
                <a:gd name="T11" fmla="*/ 136 h 158"/>
                <a:gd name="T12" fmla="*/ 69 w 76"/>
                <a:gd name="T13" fmla="*/ 155 h 158"/>
                <a:gd name="T14" fmla="*/ 72 w 76"/>
                <a:gd name="T15" fmla="*/ 137 h 158"/>
                <a:gd name="T16" fmla="*/ 58 w 76"/>
                <a:gd name="T17" fmla="*/ 99 h 158"/>
                <a:gd name="T18" fmla="*/ 31 w 76"/>
                <a:gd name="T19" fmla="*/ 57 h 158"/>
                <a:gd name="T20" fmla="*/ 21 w 76"/>
                <a:gd name="T21" fmla="*/ 36 h 158"/>
                <a:gd name="T22" fmla="*/ 16 w 76"/>
                <a:gd name="T23" fmla="*/ 23 h 158"/>
                <a:gd name="T24" fmla="*/ 14 w 76"/>
                <a:gd name="T25" fmla="*/ 24 h 158"/>
                <a:gd name="T26" fmla="*/ 25 w 76"/>
                <a:gd name="T27" fmla="*/ 51 h 158"/>
                <a:gd name="T28" fmla="*/ 45 w 76"/>
                <a:gd name="T29" fmla="*/ 85 h 158"/>
                <a:gd name="T30" fmla="*/ 64 w 76"/>
                <a:gd name="T31" fmla="*/ 116 h 158"/>
                <a:gd name="T32" fmla="*/ 70 w 76"/>
                <a:gd name="T33" fmla="*/ 143 h 158"/>
                <a:gd name="T34" fmla="*/ 70 w 76"/>
                <a:gd name="T35" fmla="*/ 148 h 158"/>
                <a:gd name="T36" fmla="*/ 60 w 76"/>
                <a:gd name="T37" fmla="*/ 14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58">
                  <a:moveTo>
                    <a:pt x="60" y="147"/>
                  </a:moveTo>
                  <a:cubicBezTo>
                    <a:pt x="44" y="128"/>
                    <a:pt x="36" y="101"/>
                    <a:pt x="28" y="77"/>
                  </a:cubicBezTo>
                  <a:cubicBezTo>
                    <a:pt x="18" y="52"/>
                    <a:pt x="9" y="27"/>
                    <a:pt x="2" y="2"/>
                  </a:cubicBezTo>
                  <a:cubicBezTo>
                    <a:pt x="2" y="0"/>
                    <a:pt x="0" y="1"/>
                    <a:pt x="0" y="2"/>
                  </a:cubicBezTo>
                  <a:cubicBezTo>
                    <a:pt x="9" y="34"/>
                    <a:pt x="20" y="65"/>
                    <a:pt x="31" y="95"/>
                  </a:cubicBezTo>
                  <a:cubicBezTo>
                    <a:pt x="37" y="109"/>
                    <a:pt x="42" y="123"/>
                    <a:pt x="50" y="136"/>
                  </a:cubicBezTo>
                  <a:cubicBezTo>
                    <a:pt x="52" y="140"/>
                    <a:pt x="61" y="158"/>
                    <a:pt x="69" y="155"/>
                  </a:cubicBezTo>
                  <a:cubicBezTo>
                    <a:pt x="76" y="153"/>
                    <a:pt x="73" y="142"/>
                    <a:pt x="72" y="137"/>
                  </a:cubicBezTo>
                  <a:cubicBezTo>
                    <a:pt x="71" y="123"/>
                    <a:pt x="65" y="111"/>
                    <a:pt x="58" y="99"/>
                  </a:cubicBezTo>
                  <a:cubicBezTo>
                    <a:pt x="49" y="85"/>
                    <a:pt x="39" y="72"/>
                    <a:pt x="31" y="57"/>
                  </a:cubicBezTo>
                  <a:cubicBezTo>
                    <a:pt x="27" y="50"/>
                    <a:pt x="24" y="43"/>
                    <a:pt x="21" y="36"/>
                  </a:cubicBezTo>
                  <a:cubicBezTo>
                    <a:pt x="20" y="31"/>
                    <a:pt x="19" y="27"/>
                    <a:pt x="16" y="23"/>
                  </a:cubicBezTo>
                  <a:cubicBezTo>
                    <a:pt x="15" y="23"/>
                    <a:pt x="14" y="24"/>
                    <a:pt x="14" y="24"/>
                  </a:cubicBezTo>
                  <a:cubicBezTo>
                    <a:pt x="20" y="32"/>
                    <a:pt x="21" y="43"/>
                    <a:pt x="25" y="51"/>
                  </a:cubicBezTo>
                  <a:cubicBezTo>
                    <a:pt x="31" y="63"/>
                    <a:pt x="38" y="74"/>
                    <a:pt x="45" y="85"/>
                  </a:cubicBezTo>
                  <a:cubicBezTo>
                    <a:pt x="52" y="95"/>
                    <a:pt x="59" y="105"/>
                    <a:pt x="64" y="116"/>
                  </a:cubicBezTo>
                  <a:cubicBezTo>
                    <a:pt x="68" y="125"/>
                    <a:pt x="70" y="133"/>
                    <a:pt x="70" y="143"/>
                  </a:cubicBezTo>
                  <a:cubicBezTo>
                    <a:pt x="70" y="145"/>
                    <a:pt x="71" y="146"/>
                    <a:pt x="70" y="148"/>
                  </a:cubicBezTo>
                  <a:cubicBezTo>
                    <a:pt x="69" y="155"/>
                    <a:pt x="64" y="152"/>
                    <a:pt x="60" y="1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83"/>
            <p:cNvSpPr/>
            <p:nvPr/>
          </p:nvSpPr>
          <p:spPr bwMode="auto">
            <a:xfrm>
              <a:off x="460375" y="-996951"/>
              <a:ext cx="36513" cy="68263"/>
            </a:xfrm>
            <a:custGeom>
              <a:avLst/>
              <a:gdLst>
                <a:gd name="T0" fmla="*/ 7 w 10"/>
                <a:gd name="T1" fmla="*/ 18 h 18"/>
                <a:gd name="T2" fmla="*/ 8 w 10"/>
                <a:gd name="T3" fmla="*/ 18 h 18"/>
                <a:gd name="T4" fmla="*/ 10 w 10"/>
                <a:gd name="T5" fmla="*/ 16 h 18"/>
                <a:gd name="T6" fmla="*/ 5 w 10"/>
                <a:gd name="T7" fmla="*/ 3 h 18"/>
                <a:gd name="T8" fmla="*/ 1 w 10"/>
                <a:gd name="T9" fmla="*/ 4 h 18"/>
                <a:gd name="T10" fmla="*/ 7 w 10"/>
                <a:gd name="T11" fmla="*/ 16 h 18"/>
                <a:gd name="T12" fmla="*/ 7 w 10"/>
                <a:gd name="T13" fmla="*/ 16 h 18"/>
                <a:gd name="T14" fmla="*/ 7 w 10"/>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7" y="18"/>
                  </a:moveTo>
                  <a:cubicBezTo>
                    <a:pt x="7" y="18"/>
                    <a:pt x="8" y="18"/>
                    <a:pt x="8" y="18"/>
                  </a:cubicBezTo>
                  <a:cubicBezTo>
                    <a:pt x="9" y="18"/>
                    <a:pt x="10" y="17"/>
                    <a:pt x="10" y="16"/>
                  </a:cubicBezTo>
                  <a:cubicBezTo>
                    <a:pt x="8" y="12"/>
                    <a:pt x="7" y="7"/>
                    <a:pt x="5" y="3"/>
                  </a:cubicBezTo>
                  <a:cubicBezTo>
                    <a:pt x="4" y="0"/>
                    <a:pt x="0" y="2"/>
                    <a:pt x="1" y="4"/>
                  </a:cubicBezTo>
                  <a:cubicBezTo>
                    <a:pt x="3" y="8"/>
                    <a:pt x="5" y="12"/>
                    <a:pt x="7" y="16"/>
                  </a:cubicBezTo>
                  <a:cubicBezTo>
                    <a:pt x="7" y="16"/>
                    <a:pt x="7" y="16"/>
                    <a:pt x="7" y="16"/>
                  </a:cubicBezTo>
                  <a:cubicBezTo>
                    <a:pt x="6" y="17"/>
                    <a:pt x="6" y="18"/>
                    <a:pt x="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84"/>
            <p:cNvSpPr/>
            <p:nvPr/>
          </p:nvSpPr>
          <p:spPr bwMode="auto">
            <a:xfrm>
              <a:off x="542925" y="-854076"/>
              <a:ext cx="14288" cy="22225"/>
            </a:xfrm>
            <a:custGeom>
              <a:avLst/>
              <a:gdLst>
                <a:gd name="T0" fmla="*/ 1 w 4"/>
                <a:gd name="T1" fmla="*/ 6 h 6"/>
                <a:gd name="T2" fmla="*/ 3 w 4"/>
                <a:gd name="T3" fmla="*/ 6 h 6"/>
                <a:gd name="T4" fmla="*/ 4 w 4"/>
                <a:gd name="T5" fmla="*/ 5 h 6"/>
                <a:gd name="T6" fmla="*/ 1 w 4"/>
                <a:gd name="T7" fmla="*/ 1 h 6"/>
                <a:gd name="T8" fmla="*/ 1 w 4"/>
                <a:gd name="T9" fmla="*/ 1 h 6"/>
                <a:gd name="T10" fmla="*/ 2 w 4"/>
                <a:gd name="T11" fmla="*/ 4 h 6"/>
                <a:gd name="T12" fmla="*/ 1 w 4"/>
                <a:gd name="T13" fmla="*/ 4 h 6"/>
                <a:gd name="T14" fmla="*/ 1 w 4"/>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6"/>
                  </a:moveTo>
                  <a:cubicBezTo>
                    <a:pt x="2" y="6"/>
                    <a:pt x="2" y="6"/>
                    <a:pt x="3" y="6"/>
                  </a:cubicBezTo>
                  <a:cubicBezTo>
                    <a:pt x="3" y="6"/>
                    <a:pt x="4" y="5"/>
                    <a:pt x="4" y="5"/>
                  </a:cubicBezTo>
                  <a:cubicBezTo>
                    <a:pt x="4" y="3"/>
                    <a:pt x="3" y="1"/>
                    <a:pt x="1" y="1"/>
                  </a:cubicBezTo>
                  <a:cubicBezTo>
                    <a:pt x="1" y="0"/>
                    <a:pt x="0" y="1"/>
                    <a:pt x="1" y="1"/>
                  </a:cubicBezTo>
                  <a:cubicBezTo>
                    <a:pt x="2" y="2"/>
                    <a:pt x="2" y="3"/>
                    <a:pt x="2" y="4"/>
                  </a:cubicBezTo>
                  <a:cubicBezTo>
                    <a:pt x="2" y="4"/>
                    <a:pt x="1" y="4"/>
                    <a:pt x="1" y="4"/>
                  </a:cubicBezTo>
                  <a:cubicBezTo>
                    <a:pt x="0" y="5"/>
                    <a:pt x="0" y="6"/>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85"/>
            <p:cNvSpPr/>
            <p:nvPr/>
          </p:nvSpPr>
          <p:spPr bwMode="auto">
            <a:xfrm>
              <a:off x="3759200" y="-2373313"/>
              <a:ext cx="187325" cy="349250"/>
            </a:xfrm>
            <a:custGeom>
              <a:avLst/>
              <a:gdLst>
                <a:gd name="T0" fmla="*/ 24 w 50"/>
                <a:gd name="T1" fmla="*/ 84 h 93"/>
                <a:gd name="T2" fmla="*/ 50 w 50"/>
                <a:gd name="T3" fmla="*/ 34 h 93"/>
                <a:gd name="T4" fmla="*/ 41 w 50"/>
                <a:gd name="T5" fmla="*/ 9 h 93"/>
                <a:gd name="T6" fmla="*/ 24 w 50"/>
                <a:gd name="T7" fmla="*/ 1 h 93"/>
                <a:gd name="T8" fmla="*/ 24 w 50"/>
                <a:gd name="T9" fmla="*/ 3 h 93"/>
                <a:gd name="T10" fmla="*/ 45 w 50"/>
                <a:gd name="T11" fmla="*/ 43 h 93"/>
                <a:gd name="T12" fmla="*/ 24 w 50"/>
                <a:gd name="T13" fmla="*/ 80 h 93"/>
                <a:gd name="T14" fmla="*/ 14 w 50"/>
                <a:gd name="T15" fmla="*/ 86 h 93"/>
                <a:gd name="T16" fmla="*/ 4 w 50"/>
                <a:gd name="T17" fmla="*/ 77 h 93"/>
                <a:gd name="T18" fmla="*/ 5 w 50"/>
                <a:gd name="T19" fmla="*/ 53 h 93"/>
                <a:gd name="T20" fmla="*/ 17 w 50"/>
                <a:gd name="T21" fmla="*/ 7 h 93"/>
                <a:gd name="T22" fmla="*/ 15 w 50"/>
                <a:gd name="T23" fmla="*/ 5 h 93"/>
                <a:gd name="T24" fmla="*/ 5 w 50"/>
                <a:gd name="T25" fmla="*/ 38 h 93"/>
                <a:gd name="T26" fmla="*/ 0 w 50"/>
                <a:gd name="T27" fmla="*/ 73 h 93"/>
                <a:gd name="T28" fmla="*/ 24 w 50"/>
                <a:gd name="T29"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93">
                  <a:moveTo>
                    <a:pt x="24" y="84"/>
                  </a:moveTo>
                  <a:cubicBezTo>
                    <a:pt x="38" y="73"/>
                    <a:pt x="49" y="52"/>
                    <a:pt x="50" y="34"/>
                  </a:cubicBezTo>
                  <a:cubicBezTo>
                    <a:pt x="50" y="24"/>
                    <a:pt x="46" y="17"/>
                    <a:pt x="41" y="9"/>
                  </a:cubicBezTo>
                  <a:cubicBezTo>
                    <a:pt x="36" y="1"/>
                    <a:pt x="33" y="0"/>
                    <a:pt x="24" y="1"/>
                  </a:cubicBezTo>
                  <a:cubicBezTo>
                    <a:pt x="23" y="2"/>
                    <a:pt x="23" y="3"/>
                    <a:pt x="24" y="3"/>
                  </a:cubicBezTo>
                  <a:cubicBezTo>
                    <a:pt x="42" y="3"/>
                    <a:pt x="48" y="28"/>
                    <a:pt x="45" y="43"/>
                  </a:cubicBezTo>
                  <a:cubicBezTo>
                    <a:pt x="42" y="56"/>
                    <a:pt x="34" y="71"/>
                    <a:pt x="24" y="80"/>
                  </a:cubicBezTo>
                  <a:cubicBezTo>
                    <a:pt x="22" y="82"/>
                    <a:pt x="17" y="86"/>
                    <a:pt x="14" y="86"/>
                  </a:cubicBezTo>
                  <a:cubicBezTo>
                    <a:pt x="7" y="87"/>
                    <a:pt x="5" y="81"/>
                    <a:pt x="4" y="77"/>
                  </a:cubicBezTo>
                  <a:cubicBezTo>
                    <a:pt x="2" y="69"/>
                    <a:pt x="4" y="60"/>
                    <a:pt x="5" y="53"/>
                  </a:cubicBezTo>
                  <a:cubicBezTo>
                    <a:pt x="8" y="37"/>
                    <a:pt x="11" y="21"/>
                    <a:pt x="17" y="7"/>
                  </a:cubicBezTo>
                  <a:cubicBezTo>
                    <a:pt x="18" y="5"/>
                    <a:pt x="16" y="4"/>
                    <a:pt x="15" y="5"/>
                  </a:cubicBezTo>
                  <a:cubicBezTo>
                    <a:pt x="10" y="16"/>
                    <a:pt x="7" y="27"/>
                    <a:pt x="5" y="38"/>
                  </a:cubicBezTo>
                  <a:cubicBezTo>
                    <a:pt x="3" y="50"/>
                    <a:pt x="0" y="62"/>
                    <a:pt x="0" y="73"/>
                  </a:cubicBezTo>
                  <a:cubicBezTo>
                    <a:pt x="2" y="88"/>
                    <a:pt x="12" y="93"/>
                    <a:pt x="24" y="8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86"/>
            <p:cNvSpPr/>
            <p:nvPr/>
          </p:nvSpPr>
          <p:spPr bwMode="auto">
            <a:xfrm>
              <a:off x="4119562" y="-2339976"/>
              <a:ext cx="104775" cy="206375"/>
            </a:xfrm>
            <a:custGeom>
              <a:avLst/>
              <a:gdLst>
                <a:gd name="T0" fmla="*/ 3 w 28"/>
                <a:gd name="T1" fmla="*/ 46 h 55"/>
                <a:gd name="T2" fmla="*/ 1 w 28"/>
                <a:gd name="T3" fmla="*/ 48 h 55"/>
                <a:gd name="T4" fmla="*/ 21 w 28"/>
                <a:gd name="T5" fmla="*/ 29 h 55"/>
                <a:gd name="T6" fmla="*/ 24 w 28"/>
                <a:gd name="T7" fmla="*/ 19 h 55"/>
                <a:gd name="T8" fmla="*/ 26 w 28"/>
                <a:gd name="T9" fmla="*/ 17 h 55"/>
                <a:gd name="T10" fmla="*/ 27 w 28"/>
                <a:gd name="T11" fmla="*/ 9 h 55"/>
                <a:gd name="T12" fmla="*/ 25 w 28"/>
                <a:gd name="T13" fmla="*/ 9 h 55"/>
                <a:gd name="T14" fmla="*/ 24 w 28"/>
                <a:gd name="T15" fmla="*/ 13 h 55"/>
                <a:gd name="T16" fmla="*/ 16 w 28"/>
                <a:gd name="T17" fmla="*/ 3 h 55"/>
                <a:gd name="T18" fmla="*/ 16 w 28"/>
                <a:gd name="T19" fmla="*/ 3 h 55"/>
                <a:gd name="T20" fmla="*/ 16 w 28"/>
                <a:gd name="T21" fmla="*/ 5 h 55"/>
                <a:gd name="T22" fmla="*/ 16 w 28"/>
                <a:gd name="T23" fmla="*/ 5 h 55"/>
                <a:gd name="T24" fmla="*/ 22 w 28"/>
                <a:gd name="T25" fmla="*/ 14 h 55"/>
                <a:gd name="T26" fmla="*/ 22 w 28"/>
                <a:gd name="T27" fmla="*/ 16 h 55"/>
                <a:gd name="T28" fmla="*/ 22 w 28"/>
                <a:gd name="T29" fmla="*/ 17 h 55"/>
                <a:gd name="T30" fmla="*/ 22 w 28"/>
                <a:gd name="T31" fmla="*/ 18 h 55"/>
                <a:gd name="T32" fmla="*/ 18 w 28"/>
                <a:gd name="T33" fmla="*/ 29 h 55"/>
                <a:gd name="T34" fmla="*/ 3 w 28"/>
                <a:gd name="T35" fmla="*/ 4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55">
                  <a:moveTo>
                    <a:pt x="3" y="46"/>
                  </a:moveTo>
                  <a:cubicBezTo>
                    <a:pt x="1" y="45"/>
                    <a:pt x="0" y="47"/>
                    <a:pt x="1" y="48"/>
                  </a:cubicBezTo>
                  <a:cubicBezTo>
                    <a:pt x="13" y="55"/>
                    <a:pt x="18" y="37"/>
                    <a:pt x="21" y="29"/>
                  </a:cubicBezTo>
                  <a:cubicBezTo>
                    <a:pt x="23" y="26"/>
                    <a:pt x="23" y="23"/>
                    <a:pt x="24" y="19"/>
                  </a:cubicBezTo>
                  <a:cubicBezTo>
                    <a:pt x="25" y="19"/>
                    <a:pt x="26" y="19"/>
                    <a:pt x="26" y="17"/>
                  </a:cubicBezTo>
                  <a:cubicBezTo>
                    <a:pt x="26" y="14"/>
                    <a:pt x="28" y="12"/>
                    <a:pt x="27" y="9"/>
                  </a:cubicBezTo>
                  <a:cubicBezTo>
                    <a:pt x="26" y="8"/>
                    <a:pt x="25" y="8"/>
                    <a:pt x="25" y="9"/>
                  </a:cubicBezTo>
                  <a:cubicBezTo>
                    <a:pt x="25" y="10"/>
                    <a:pt x="24" y="11"/>
                    <a:pt x="24" y="13"/>
                  </a:cubicBezTo>
                  <a:cubicBezTo>
                    <a:pt x="23" y="8"/>
                    <a:pt x="21" y="4"/>
                    <a:pt x="16" y="3"/>
                  </a:cubicBezTo>
                  <a:cubicBezTo>
                    <a:pt x="16" y="3"/>
                    <a:pt x="16" y="3"/>
                    <a:pt x="16" y="3"/>
                  </a:cubicBezTo>
                  <a:cubicBezTo>
                    <a:pt x="16" y="4"/>
                    <a:pt x="16" y="4"/>
                    <a:pt x="16" y="5"/>
                  </a:cubicBezTo>
                  <a:cubicBezTo>
                    <a:pt x="16" y="5"/>
                    <a:pt x="16" y="5"/>
                    <a:pt x="16" y="5"/>
                  </a:cubicBezTo>
                  <a:cubicBezTo>
                    <a:pt x="17" y="0"/>
                    <a:pt x="22" y="14"/>
                    <a:pt x="22" y="14"/>
                  </a:cubicBezTo>
                  <a:cubicBezTo>
                    <a:pt x="22" y="15"/>
                    <a:pt x="22" y="15"/>
                    <a:pt x="22" y="16"/>
                  </a:cubicBezTo>
                  <a:cubicBezTo>
                    <a:pt x="22" y="16"/>
                    <a:pt x="22" y="16"/>
                    <a:pt x="22" y="17"/>
                  </a:cubicBezTo>
                  <a:cubicBezTo>
                    <a:pt x="22" y="17"/>
                    <a:pt x="22" y="17"/>
                    <a:pt x="22" y="18"/>
                  </a:cubicBezTo>
                  <a:cubicBezTo>
                    <a:pt x="22" y="22"/>
                    <a:pt x="20" y="25"/>
                    <a:pt x="18" y="29"/>
                  </a:cubicBezTo>
                  <a:cubicBezTo>
                    <a:pt x="16" y="34"/>
                    <a:pt x="10" y="50"/>
                    <a:pt x="3"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87"/>
            <p:cNvSpPr/>
            <p:nvPr/>
          </p:nvSpPr>
          <p:spPr bwMode="auto">
            <a:xfrm>
              <a:off x="268287" y="1938337"/>
              <a:ext cx="608013" cy="349250"/>
            </a:xfrm>
            <a:custGeom>
              <a:avLst/>
              <a:gdLst>
                <a:gd name="T0" fmla="*/ 162 w 162"/>
                <a:gd name="T1" fmla="*/ 1 h 93"/>
                <a:gd name="T2" fmla="*/ 136 w 162"/>
                <a:gd name="T3" fmla="*/ 2 h 93"/>
                <a:gd name="T4" fmla="*/ 113 w 162"/>
                <a:gd name="T5" fmla="*/ 12 h 93"/>
                <a:gd name="T6" fmla="*/ 64 w 162"/>
                <a:gd name="T7" fmla="*/ 38 h 93"/>
                <a:gd name="T8" fmla="*/ 41 w 162"/>
                <a:gd name="T9" fmla="*/ 54 h 93"/>
                <a:gd name="T10" fmla="*/ 19 w 162"/>
                <a:gd name="T11" fmla="*/ 68 h 93"/>
                <a:gd name="T12" fmla="*/ 5 w 162"/>
                <a:gd name="T13" fmla="*/ 87 h 93"/>
                <a:gd name="T14" fmla="*/ 26 w 162"/>
                <a:gd name="T15" fmla="*/ 89 h 93"/>
                <a:gd name="T16" fmla="*/ 72 w 162"/>
                <a:gd name="T17" fmla="*/ 68 h 93"/>
                <a:gd name="T18" fmla="*/ 118 w 162"/>
                <a:gd name="T19" fmla="*/ 39 h 93"/>
                <a:gd name="T20" fmla="*/ 157 w 162"/>
                <a:gd name="T21" fmla="*/ 14 h 93"/>
                <a:gd name="T22" fmla="*/ 155 w 162"/>
                <a:gd name="T23" fmla="*/ 12 h 93"/>
                <a:gd name="T24" fmla="*/ 121 w 162"/>
                <a:gd name="T25" fmla="*/ 34 h 93"/>
                <a:gd name="T26" fmla="*/ 85 w 162"/>
                <a:gd name="T27" fmla="*/ 56 h 93"/>
                <a:gd name="T28" fmla="*/ 50 w 162"/>
                <a:gd name="T29" fmla="*/ 77 h 93"/>
                <a:gd name="T30" fmla="*/ 12 w 162"/>
                <a:gd name="T31" fmla="*/ 87 h 93"/>
                <a:gd name="T32" fmla="*/ 22 w 162"/>
                <a:gd name="T33" fmla="*/ 69 h 93"/>
                <a:gd name="T34" fmla="*/ 39 w 162"/>
                <a:gd name="T35" fmla="*/ 58 h 93"/>
                <a:gd name="T36" fmla="*/ 74 w 162"/>
                <a:gd name="T37" fmla="*/ 35 h 93"/>
                <a:gd name="T38" fmla="*/ 111 w 162"/>
                <a:gd name="T39" fmla="*/ 16 h 93"/>
                <a:gd name="T40" fmla="*/ 133 w 162"/>
                <a:gd name="T41" fmla="*/ 5 h 93"/>
                <a:gd name="T42" fmla="*/ 162 w 162"/>
                <a:gd name="T43" fmla="*/ 1 h 93"/>
                <a:gd name="T44" fmla="*/ 162 w 162"/>
                <a:gd name="T45" fmla="*/ 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2" h="93">
                  <a:moveTo>
                    <a:pt x="162" y="1"/>
                  </a:moveTo>
                  <a:cubicBezTo>
                    <a:pt x="153" y="0"/>
                    <a:pt x="145" y="0"/>
                    <a:pt x="136" y="2"/>
                  </a:cubicBezTo>
                  <a:cubicBezTo>
                    <a:pt x="128" y="4"/>
                    <a:pt x="121" y="9"/>
                    <a:pt x="113" y="12"/>
                  </a:cubicBezTo>
                  <a:cubicBezTo>
                    <a:pt x="97" y="21"/>
                    <a:pt x="80" y="28"/>
                    <a:pt x="64" y="38"/>
                  </a:cubicBezTo>
                  <a:cubicBezTo>
                    <a:pt x="56" y="43"/>
                    <a:pt x="49" y="49"/>
                    <a:pt x="41" y="54"/>
                  </a:cubicBezTo>
                  <a:cubicBezTo>
                    <a:pt x="34" y="59"/>
                    <a:pt x="26" y="63"/>
                    <a:pt x="19" y="68"/>
                  </a:cubicBezTo>
                  <a:cubicBezTo>
                    <a:pt x="15" y="71"/>
                    <a:pt x="0" y="80"/>
                    <a:pt x="5" y="87"/>
                  </a:cubicBezTo>
                  <a:cubicBezTo>
                    <a:pt x="9" y="93"/>
                    <a:pt x="21" y="90"/>
                    <a:pt x="26" y="89"/>
                  </a:cubicBezTo>
                  <a:cubicBezTo>
                    <a:pt x="43" y="86"/>
                    <a:pt x="58" y="76"/>
                    <a:pt x="72" y="68"/>
                  </a:cubicBezTo>
                  <a:cubicBezTo>
                    <a:pt x="88" y="59"/>
                    <a:pt x="102" y="47"/>
                    <a:pt x="118" y="39"/>
                  </a:cubicBezTo>
                  <a:cubicBezTo>
                    <a:pt x="131" y="32"/>
                    <a:pt x="148" y="25"/>
                    <a:pt x="157" y="14"/>
                  </a:cubicBezTo>
                  <a:cubicBezTo>
                    <a:pt x="158" y="13"/>
                    <a:pt x="156" y="11"/>
                    <a:pt x="155" y="12"/>
                  </a:cubicBezTo>
                  <a:cubicBezTo>
                    <a:pt x="146" y="21"/>
                    <a:pt x="132" y="28"/>
                    <a:pt x="121" y="34"/>
                  </a:cubicBezTo>
                  <a:cubicBezTo>
                    <a:pt x="108" y="41"/>
                    <a:pt x="97" y="48"/>
                    <a:pt x="85" y="56"/>
                  </a:cubicBezTo>
                  <a:cubicBezTo>
                    <a:pt x="74" y="64"/>
                    <a:pt x="62" y="70"/>
                    <a:pt x="50" y="77"/>
                  </a:cubicBezTo>
                  <a:cubicBezTo>
                    <a:pt x="40" y="82"/>
                    <a:pt x="23" y="92"/>
                    <a:pt x="12" y="87"/>
                  </a:cubicBezTo>
                  <a:cubicBezTo>
                    <a:pt x="0" y="83"/>
                    <a:pt x="17" y="72"/>
                    <a:pt x="22" y="69"/>
                  </a:cubicBezTo>
                  <a:cubicBezTo>
                    <a:pt x="28" y="65"/>
                    <a:pt x="34" y="62"/>
                    <a:pt x="39" y="58"/>
                  </a:cubicBezTo>
                  <a:cubicBezTo>
                    <a:pt x="51" y="51"/>
                    <a:pt x="62" y="42"/>
                    <a:pt x="74" y="35"/>
                  </a:cubicBezTo>
                  <a:cubicBezTo>
                    <a:pt x="87" y="28"/>
                    <a:pt x="99" y="22"/>
                    <a:pt x="111" y="16"/>
                  </a:cubicBezTo>
                  <a:cubicBezTo>
                    <a:pt x="118" y="12"/>
                    <a:pt x="126" y="8"/>
                    <a:pt x="133" y="5"/>
                  </a:cubicBezTo>
                  <a:cubicBezTo>
                    <a:pt x="143" y="1"/>
                    <a:pt x="152" y="2"/>
                    <a:pt x="162" y="1"/>
                  </a:cubicBezTo>
                  <a:cubicBezTo>
                    <a:pt x="162" y="1"/>
                    <a:pt x="162" y="1"/>
                    <a:pt x="16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88"/>
            <p:cNvSpPr/>
            <p:nvPr/>
          </p:nvSpPr>
          <p:spPr bwMode="auto">
            <a:xfrm>
              <a:off x="989012" y="1825625"/>
              <a:ext cx="296863" cy="139700"/>
            </a:xfrm>
            <a:custGeom>
              <a:avLst/>
              <a:gdLst>
                <a:gd name="T0" fmla="*/ 3 w 79"/>
                <a:gd name="T1" fmla="*/ 22 h 37"/>
                <a:gd name="T2" fmla="*/ 1 w 79"/>
                <a:gd name="T3" fmla="*/ 33 h 37"/>
                <a:gd name="T4" fmla="*/ 2 w 79"/>
                <a:gd name="T5" fmla="*/ 34 h 37"/>
                <a:gd name="T6" fmla="*/ 43 w 79"/>
                <a:gd name="T7" fmla="*/ 21 h 37"/>
                <a:gd name="T8" fmla="*/ 70 w 79"/>
                <a:gd name="T9" fmla="*/ 8 h 37"/>
                <a:gd name="T10" fmla="*/ 78 w 79"/>
                <a:gd name="T11" fmla="*/ 1 h 37"/>
                <a:gd name="T12" fmla="*/ 78 w 79"/>
                <a:gd name="T13" fmla="*/ 1 h 37"/>
                <a:gd name="T14" fmla="*/ 62 w 79"/>
                <a:gd name="T15" fmla="*/ 9 h 37"/>
                <a:gd name="T16" fmla="*/ 44 w 79"/>
                <a:gd name="T17" fmla="*/ 18 h 37"/>
                <a:gd name="T18" fmla="*/ 28 w 79"/>
                <a:gd name="T19" fmla="*/ 27 h 37"/>
                <a:gd name="T20" fmla="*/ 18 w 79"/>
                <a:gd name="T21" fmla="*/ 31 h 37"/>
                <a:gd name="T22" fmla="*/ 11 w 79"/>
                <a:gd name="T23" fmla="*/ 32 h 37"/>
                <a:gd name="T24" fmla="*/ 5 w 79"/>
                <a:gd name="T25" fmla="*/ 24 h 37"/>
                <a:gd name="T26" fmla="*/ 3 w 79"/>
                <a:gd name="T2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37">
                  <a:moveTo>
                    <a:pt x="3" y="22"/>
                  </a:moveTo>
                  <a:cubicBezTo>
                    <a:pt x="0" y="26"/>
                    <a:pt x="0" y="29"/>
                    <a:pt x="1" y="33"/>
                  </a:cubicBezTo>
                  <a:cubicBezTo>
                    <a:pt x="1" y="33"/>
                    <a:pt x="1" y="34"/>
                    <a:pt x="2" y="34"/>
                  </a:cubicBezTo>
                  <a:cubicBezTo>
                    <a:pt x="17" y="37"/>
                    <a:pt x="30" y="27"/>
                    <a:pt x="43" y="21"/>
                  </a:cubicBezTo>
                  <a:cubicBezTo>
                    <a:pt x="52" y="16"/>
                    <a:pt x="61" y="11"/>
                    <a:pt x="70" y="8"/>
                  </a:cubicBezTo>
                  <a:cubicBezTo>
                    <a:pt x="74" y="6"/>
                    <a:pt x="77" y="5"/>
                    <a:pt x="78" y="1"/>
                  </a:cubicBezTo>
                  <a:cubicBezTo>
                    <a:pt x="79" y="1"/>
                    <a:pt x="78" y="0"/>
                    <a:pt x="78" y="1"/>
                  </a:cubicBezTo>
                  <a:cubicBezTo>
                    <a:pt x="75" y="6"/>
                    <a:pt x="66" y="7"/>
                    <a:pt x="62" y="9"/>
                  </a:cubicBezTo>
                  <a:cubicBezTo>
                    <a:pt x="56" y="12"/>
                    <a:pt x="50" y="15"/>
                    <a:pt x="44" y="18"/>
                  </a:cubicBezTo>
                  <a:cubicBezTo>
                    <a:pt x="38" y="21"/>
                    <a:pt x="33" y="24"/>
                    <a:pt x="28" y="27"/>
                  </a:cubicBezTo>
                  <a:cubicBezTo>
                    <a:pt x="25" y="28"/>
                    <a:pt x="21" y="30"/>
                    <a:pt x="18" y="31"/>
                  </a:cubicBezTo>
                  <a:cubicBezTo>
                    <a:pt x="16" y="32"/>
                    <a:pt x="13" y="32"/>
                    <a:pt x="11" y="32"/>
                  </a:cubicBezTo>
                  <a:cubicBezTo>
                    <a:pt x="6" y="33"/>
                    <a:pt x="4" y="30"/>
                    <a:pt x="5" y="24"/>
                  </a:cubicBezTo>
                  <a:cubicBezTo>
                    <a:pt x="6" y="23"/>
                    <a:pt x="4" y="21"/>
                    <a:pt x="3"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89"/>
            <p:cNvSpPr/>
            <p:nvPr/>
          </p:nvSpPr>
          <p:spPr bwMode="auto">
            <a:xfrm>
              <a:off x="1296987" y="1766887"/>
              <a:ext cx="41275" cy="41275"/>
            </a:xfrm>
            <a:custGeom>
              <a:avLst/>
              <a:gdLst>
                <a:gd name="T0" fmla="*/ 3 w 11"/>
                <a:gd name="T1" fmla="*/ 10 h 11"/>
                <a:gd name="T2" fmla="*/ 11 w 11"/>
                <a:gd name="T3" fmla="*/ 2 h 11"/>
                <a:gd name="T4" fmla="*/ 9 w 11"/>
                <a:gd name="T5" fmla="*/ 0 h 11"/>
                <a:gd name="T6" fmla="*/ 1 w 11"/>
                <a:gd name="T7" fmla="*/ 8 h 11"/>
                <a:gd name="T8" fmla="*/ 3 w 11"/>
                <a:gd name="T9" fmla="*/ 10 h 11"/>
              </a:gdLst>
              <a:ahLst/>
              <a:cxnLst>
                <a:cxn ang="0">
                  <a:pos x="T0" y="T1"/>
                </a:cxn>
                <a:cxn ang="0">
                  <a:pos x="T2" y="T3"/>
                </a:cxn>
                <a:cxn ang="0">
                  <a:pos x="T4" y="T5"/>
                </a:cxn>
                <a:cxn ang="0">
                  <a:pos x="T6" y="T7"/>
                </a:cxn>
                <a:cxn ang="0">
                  <a:pos x="T8" y="T9"/>
                </a:cxn>
              </a:cxnLst>
              <a:rect l="0" t="0" r="r" b="b"/>
              <a:pathLst>
                <a:path w="11" h="11">
                  <a:moveTo>
                    <a:pt x="3" y="10"/>
                  </a:moveTo>
                  <a:cubicBezTo>
                    <a:pt x="5" y="7"/>
                    <a:pt x="8" y="4"/>
                    <a:pt x="11" y="2"/>
                  </a:cubicBezTo>
                  <a:cubicBezTo>
                    <a:pt x="11" y="1"/>
                    <a:pt x="10" y="0"/>
                    <a:pt x="9" y="0"/>
                  </a:cubicBezTo>
                  <a:cubicBezTo>
                    <a:pt x="7" y="3"/>
                    <a:pt x="4" y="6"/>
                    <a:pt x="1" y="8"/>
                  </a:cubicBezTo>
                  <a:cubicBezTo>
                    <a:pt x="0" y="9"/>
                    <a:pt x="2" y="11"/>
                    <a:pt x="3"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90"/>
            <p:cNvSpPr/>
            <p:nvPr/>
          </p:nvSpPr>
          <p:spPr bwMode="auto">
            <a:xfrm>
              <a:off x="1784350" y="1612900"/>
              <a:ext cx="128588" cy="123825"/>
            </a:xfrm>
            <a:custGeom>
              <a:avLst/>
              <a:gdLst>
                <a:gd name="T0" fmla="*/ 8 w 34"/>
                <a:gd name="T1" fmla="*/ 12 h 33"/>
                <a:gd name="T2" fmla="*/ 13 w 34"/>
                <a:gd name="T3" fmla="*/ 9 h 33"/>
                <a:gd name="T4" fmla="*/ 11 w 34"/>
                <a:gd name="T5" fmla="*/ 7 h 33"/>
                <a:gd name="T6" fmla="*/ 1 w 34"/>
                <a:gd name="T7" fmla="*/ 15 h 33"/>
                <a:gd name="T8" fmla="*/ 0 w 34"/>
                <a:gd name="T9" fmla="*/ 25 h 33"/>
                <a:gd name="T10" fmla="*/ 15 w 34"/>
                <a:gd name="T11" fmla="*/ 30 h 33"/>
                <a:gd name="T12" fmla="*/ 28 w 34"/>
                <a:gd name="T13" fmla="*/ 20 h 33"/>
                <a:gd name="T14" fmla="*/ 32 w 34"/>
                <a:gd name="T15" fmla="*/ 11 h 33"/>
                <a:gd name="T16" fmla="*/ 26 w 34"/>
                <a:gd name="T17" fmla="*/ 2 h 33"/>
                <a:gd name="T18" fmla="*/ 26 w 34"/>
                <a:gd name="T19" fmla="*/ 2 h 33"/>
                <a:gd name="T20" fmla="*/ 27 w 34"/>
                <a:gd name="T21" fmla="*/ 15 h 33"/>
                <a:gd name="T22" fmla="*/ 22 w 34"/>
                <a:gd name="T23" fmla="*/ 20 h 33"/>
                <a:gd name="T24" fmla="*/ 14 w 34"/>
                <a:gd name="T25" fmla="*/ 27 h 33"/>
                <a:gd name="T26" fmla="*/ 6 w 34"/>
                <a:gd name="T27" fmla="*/ 29 h 33"/>
                <a:gd name="T28" fmla="*/ 3 w 34"/>
                <a:gd name="T29" fmla="*/ 20 h 33"/>
                <a:gd name="T30" fmla="*/ 8 w 34"/>
                <a:gd name="T31"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3">
                  <a:moveTo>
                    <a:pt x="8" y="12"/>
                  </a:moveTo>
                  <a:cubicBezTo>
                    <a:pt x="10" y="11"/>
                    <a:pt x="11" y="10"/>
                    <a:pt x="13" y="9"/>
                  </a:cubicBezTo>
                  <a:cubicBezTo>
                    <a:pt x="14" y="8"/>
                    <a:pt x="12" y="6"/>
                    <a:pt x="11" y="7"/>
                  </a:cubicBezTo>
                  <a:cubicBezTo>
                    <a:pt x="8" y="10"/>
                    <a:pt x="3" y="10"/>
                    <a:pt x="1" y="15"/>
                  </a:cubicBezTo>
                  <a:cubicBezTo>
                    <a:pt x="0" y="18"/>
                    <a:pt x="0" y="22"/>
                    <a:pt x="0" y="25"/>
                  </a:cubicBezTo>
                  <a:cubicBezTo>
                    <a:pt x="2" y="33"/>
                    <a:pt x="9" y="33"/>
                    <a:pt x="15" y="30"/>
                  </a:cubicBezTo>
                  <a:cubicBezTo>
                    <a:pt x="20" y="27"/>
                    <a:pt x="24" y="23"/>
                    <a:pt x="28" y="20"/>
                  </a:cubicBezTo>
                  <a:cubicBezTo>
                    <a:pt x="30" y="17"/>
                    <a:pt x="32" y="15"/>
                    <a:pt x="32" y="11"/>
                  </a:cubicBezTo>
                  <a:cubicBezTo>
                    <a:pt x="33" y="6"/>
                    <a:pt x="32" y="0"/>
                    <a:pt x="26" y="2"/>
                  </a:cubicBezTo>
                  <a:cubicBezTo>
                    <a:pt x="25" y="2"/>
                    <a:pt x="26" y="2"/>
                    <a:pt x="26" y="2"/>
                  </a:cubicBezTo>
                  <a:cubicBezTo>
                    <a:pt x="34" y="1"/>
                    <a:pt x="29" y="12"/>
                    <a:pt x="27" y="15"/>
                  </a:cubicBezTo>
                  <a:cubicBezTo>
                    <a:pt x="26" y="17"/>
                    <a:pt x="24" y="18"/>
                    <a:pt x="22" y="20"/>
                  </a:cubicBezTo>
                  <a:cubicBezTo>
                    <a:pt x="19" y="22"/>
                    <a:pt x="17" y="25"/>
                    <a:pt x="14" y="27"/>
                  </a:cubicBezTo>
                  <a:cubicBezTo>
                    <a:pt x="12" y="28"/>
                    <a:pt x="8" y="30"/>
                    <a:pt x="6" y="29"/>
                  </a:cubicBezTo>
                  <a:cubicBezTo>
                    <a:pt x="3" y="27"/>
                    <a:pt x="3" y="23"/>
                    <a:pt x="3" y="20"/>
                  </a:cubicBezTo>
                  <a:cubicBezTo>
                    <a:pt x="3" y="16"/>
                    <a:pt x="4" y="14"/>
                    <a:pt x="8"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91"/>
            <p:cNvSpPr/>
            <p:nvPr/>
          </p:nvSpPr>
          <p:spPr bwMode="auto">
            <a:xfrm>
              <a:off x="2028825" y="1924050"/>
              <a:ext cx="415925" cy="698500"/>
            </a:xfrm>
            <a:custGeom>
              <a:avLst/>
              <a:gdLst>
                <a:gd name="T0" fmla="*/ 17 w 111"/>
                <a:gd name="T1" fmla="*/ 36 h 186"/>
                <a:gd name="T2" fmla="*/ 2 w 111"/>
                <a:gd name="T3" fmla="*/ 1 h 186"/>
                <a:gd name="T4" fmla="*/ 0 w 111"/>
                <a:gd name="T5" fmla="*/ 1 h 186"/>
                <a:gd name="T6" fmla="*/ 14 w 111"/>
                <a:gd name="T7" fmla="*/ 35 h 186"/>
                <a:gd name="T8" fmla="*/ 36 w 111"/>
                <a:gd name="T9" fmla="*/ 81 h 186"/>
                <a:gd name="T10" fmla="*/ 58 w 111"/>
                <a:gd name="T11" fmla="*/ 125 h 186"/>
                <a:gd name="T12" fmla="*/ 79 w 111"/>
                <a:gd name="T13" fmla="*/ 159 h 186"/>
                <a:gd name="T14" fmla="*/ 109 w 111"/>
                <a:gd name="T15" fmla="*/ 164 h 186"/>
                <a:gd name="T16" fmla="*/ 96 w 111"/>
                <a:gd name="T17" fmla="*/ 135 h 186"/>
                <a:gd name="T18" fmla="*/ 83 w 111"/>
                <a:gd name="T19" fmla="*/ 119 h 186"/>
                <a:gd name="T20" fmla="*/ 66 w 111"/>
                <a:gd name="T21" fmla="*/ 104 h 186"/>
                <a:gd name="T22" fmla="*/ 64 w 111"/>
                <a:gd name="T23" fmla="*/ 106 h 186"/>
                <a:gd name="T24" fmla="*/ 76 w 111"/>
                <a:gd name="T25" fmla="*/ 116 h 186"/>
                <a:gd name="T26" fmla="*/ 87 w 111"/>
                <a:gd name="T27" fmla="*/ 130 h 186"/>
                <a:gd name="T28" fmla="*/ 97 w 111"/>
                <a:gd name="T29" fmla="*/ 146 h 186"/>
                <a:gd name="T30" fmla="*/ 105 w 111"/>
                <a:gd name="T31" fmla="*/ 159 h 186"/>
                <a:gd name="T32" fmla="*/ 106 w 111"/>
                <a:gd name="T33" fmla="*/ 165 h 186"/>
                <a:gd name="T34" fmla="*/ 96 w 111"/>
                <a:gd name="T35" fmla="*/ 168 h 186"/>
                <a:gd name="T36" fmla="*/ 85 w 111"/>
                <a:gd name="T37" fmla="*/ 160 h 186"/>
                <a:gd name="T38" fmla="*/ 65 w 111"/>
                <a:gd name="T39" fmla="*/ 132 h 186"/>
                <a:gd name="T40" fmla="*/ 33 w 111"/>
                <a:gd name="T41" fmla="*/ 68 h 186"/>
                <a:gd name="T42" fmla="*/ 17 w 111"/>
                <a:gd name="T43" fmla="*/ 3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86">
                  <a:moveTo>
                    <a:pt x="17" y="36"/>
                  </a:moveTo>
                  <a:cubicBezTo>
                    <a:pt x="11" y="24"/>
                    <a:pt x="3" y="14"/>
                    <a:pt x="2" y="1"/>
                  </a:cubicBezTo>
                  <a:cubicBezTo>
                    <a:pt x="2" y="0"/>
                    <a:pt x="0" y="0"/>
                    <a:pt x="0" y="1"/>
                  </a:cubicBezTo>
                  <a:cubicBezTo>
                    <a:pt x="1" y="14"/>
                    <a:pt x="9" y="24"/>
                    <a:pt x="14" y="35"/>
                  </a:cubicBezTo>
                  <a:cubicBezTo>
                    <a:pt x="21" y="50"/>
                    <a:pt x="30" y="65"/>
                    <a:pt x="36" y="81"/>
                  </a:cubicBezTo>
                  <a:cubicBezTo>
                    <a:pt x="42" y="97"/>
                    <a:pt x="50" y="111"/>
                    <a:pt x="58" y="125"/>
                  </a:cubicBezTo>
                  <a:cubicBezTo>
                    <a:pt x="64" y="137"/>
                    <a:pt x="70" y="149"/>
                    <a:pt x="79" y="159"/>
                  </a:cubicBezTo>
                  <a:cubicBezTo>
                    <a:pt x="85" y="165"/>
                    <a:pt x="111" y="186"/>
                    <a:pt x="109" y="164"/>
                  </a:cubicBezTo>
                  <a:cubicBezTo>
                    <a:pt x="108" y="154"/>
                    <a:pt x="101" y="144"/>
                    <a:pt x="96" y="135"/>
                  </a:cubicBezTo>
                  <a:cubicBezTo>
                    <a:pt x="92" y="129"/>
                    <a:pt x="88" y="124"/>
                    <a:pt x="83" y="119"/>
                  </a:cubicBezTo>
                  <a:cubicBezTo>
                    <a:pt x="78" y="113"/>
                    <a:pt x="72" y="110"/>
                    <a:pt x="66" y="104"/>
                  </a:cubicBezTo>
                  <a:cubicBezTo>
                    <a:pt x="65" y="103"/>
                    <a:pt x="63" y="105"/>
                    <a:pt x="64" y="106"/>
                  </a:cubicBezTo>
                  <a:cubicBezTo>
                    <a:pt x="68" y="110"/>
                    <a:pt x="72" y="113"/>
                    <a:pt x="76" y="116"/>
                  </a:cubicBezTo>
                  <a:cubicBezTo>
                    <a:pt x="80" y="121"/>
                    <a:pt x="84" y="125"/>
                    <a:pt x="87" y="130"/>
                  </a:cubicBezTo>
                  <a:cubicBezTo>
                    <a:pt x="91" y="135"/>
                    <a:pt x="94" y="140"/>
                    <a:pt x="97" y="146"/>
                  </a:cubicBezTo>
                  <a:cubicBezTo>
                    <a:pt x="100" y="150"/>
                    <a:pt x="103" y="154"/>
                    <a:pt x="105" y="159"/>
                  </a:cubicBezTo>
                  <a:cubicBezTo>
                    <a:pt x="105" y="161"/>
                    <a:pt x="106" y="163"/>
                    <a:pt x="106" y="165"/>
                  </a:cubicBezTo>
                  <a:cubicBezTo>
                    <a:pt x="106" y="169"/>
                    <a:pt x="99" y="170"/>
                    <a:pt x="96" y="168"/>
                  </a:cubicBezTo>
                  <a:cubicBezTo>
                    <a:pt x="92" y="167"/>
                    <a:pt x="88" y="163"/>
                    <a:pt x="85" y="160"/>
                  </a:cubicBezTo>
                  <a:cubicBezTo>
                    <a:pt x="77" y="152"/>
                    <a:pt x="71" y="142"/>
                    <a:pt x="65" y="132"/>
                  </a:cubicBezTo>
                  <a:cubicBezTo>
                    <a:pt x="54" y="111"/>
                    <a:pt x="43" y="90"/>
                    <a:pt x="33" y="68"/>
                  </a:cubicBezTo>
                  <a:cubicBezTo>
                    <a:pt x="28" y="57"/>
                    <a:pt x="22" y="47"/>
                    <a:pt x="17"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92"/>
            <p:cNvSpPr/>
            <p:nvPr/>
          </p:nvSpPr>
          <p:spPr bwMode="auto">
            <a:xfrm>
              <a:off x="2268537" y="2347912"/>
              <a:ext cx="26988" cy="41275"/>
            </a:xfrm>
            <a:custGeom>
              <a:avLst/>
              <a:gdLst>
                <a:gd name="T0" fmla="*/ 2 w 7"/>
                <a:gd name="T1" fmla="*/ 7 h 11"/>
                <a:gd name="T2" fmla="*/ 0 w 7"/>
                <a:gd name="T3" fmla="*/ 10 h 11"/>
                <a:gd name="T4" fmla="*/ 2 w 7"/>
                <a:gd name="T5" fmla="*/ 10 h 11"/>
                <a:gd name="T6" fmla="*/ 6 w 7"/>
                <a:gd name="T7" fmla="*/ 6 h 11"/>
                <a:gd name="T8" fmla="*/ 4 w 7"/>
                <a:gd name="T9" fmla="*/ 1 h 11"/>
                <a:gd name="T10" fmla="*/ 2 w 7"/>
                <a:gd name="T11" fmla="*/ 3 h 11"/>
                <a:gd name="T12" fmla="*/ 3 w 7"/>
                <a:gd name="T13" fmla="*/ 5 h 11"/>
                <a:gd name="T14" fmla="*/ 2 w 7"/>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2" y="7"/>
                  </a:moveTo>
                  <a:cubicBezTo>
                    <a:pt x="1" y="8"/>
                    <a:pt x="0" y="9"/>
                    <a:pt x="0" y="10"/>
                  </a:cubicBezTo>
                  <a:cubicBezTo>
                    <a:pt x="0" y="11"/>
                    <a:pt x="1" y="11"/>
                    <a:pt x="2" y="10"/>
                  </a:cubicBezTo>
                  <a:cubicBezTo>
                    <a:pt x="3" y="8"/>
                    <a:pt x="5" y="8"/>
                    <a:pt x="6" y="6"/>
                  </a:cubicBezTo>
                  <a:cubicBezTo>
                    <a:pt x="7" y="4"/>
                    <a:pt x="5" y="2"/>
                    <a:pt x="4" y="1"/>
                  </a:cubicBezTo>
                  <a:cubicBezTo>
                    <a:pt x="2" y="0"/>
                    <a:pt x="1" y="2"/>
                    <a:pt x="2" y="3"/>
                  </a:cubicBezTo>
                  <a:cubicBezTo>
                    <a:pt x="3" y="4"/>
                    <a:pt x="4" y="4"/>
                    <a:pt x="3" y="5"/>
                  </a:cubicBezTo>
                  <a:cubicBezTo>
                    <a:pt x="3" y="6"/>
                    <a:pt x="2" y="6"/>
                    <a:pt x="2"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93"/>
            <p:cNvSpPr/>
            <p:nvPr/>
          </p:nvSpPr>
          <p:spPr bwMode="auto">
            <a:xfrm>
              <a:off x="3803650" y="4637087"/>
              <a:ext cx="219075" cy="153988"/>
            </a:xfrm>
            <a:custGeom>
              <a:avLst/>
              <a:gdLst>
                <a:gd name="T0" fmla="*/ 10 w 58"/>
                <a:gd name="T1" fmla="*/ 39 h 41"/>
                <a:gd name="T2" fmla="*/ 42 w 58"/>
                <a:gd name="T3" fmla="*/ 26 h 41"/>
                <a:gd name="T4" fmla="*/ 57 w 58"/>
                <a:gd name="T5" fmla="*/ 4 h 41"/>
                <a:gd name="T6" fmla="*/ 55 w 58"/>
                <a:gd name="T7" fmla="*/ 4 h 41"/>
                <a:gd name="T8" fmla="*/ 26 w 58"/>
                <a:gd name="T9" fmla="*/ 32 h 41"/>
                <a:gd name="T10" fmla="*/ 5 w 58"/>
                <a:gd name="T11" fmla="*/ 23 h 41"/>
                <a:gd name="T12" fmla="*/ 26 w 58"/>
                <a:gd name="T13" fmla="*/ 3 h 41"/>
                <a:gd name="T14" fmla="*/ 26 w 58"/>
                <a:gd name="T15" fmla="*/ 1 h 41"/>
                <a:gd name="T16" fmla="*/ 3 w 58"/>
                <a:gd name="T17" fmla="*/ 19 h 41"/>
                <a:gd name="T18" fmla="*/ 2 w 58"/>
                <a:gd name="T19" fmla="*/ 33 h 41"/>
                <a:gd name="T20" fmla="*/ 10 w 58"/>
                <a:gd name="T21"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1">
                  <a:moveTo>
                    <a:pt x="10" y="39"/>
                  </a:moveTo>
                  <a:cubicBezTo>
                    <a:pt x="22" y="41"/>
                    <a:pt x="33" y="32"/>
                    <a:pt x="42" y="26"/>
                  </a:cubicBezTo>
                  <a:cubicBezTo>
                    <a:pt x="51" y="21"/>
                    <a:pt x="58" y="15"/>
                    <a:pt x="57" y="4"/>
                  </a:cubicBezTo>
                  <a:cubicBezTo>
                    <a:pt x="57" y="3"/>
                    <a:pt x="55" y="3"/>
                    <a:pt x="55" y="4"/>
                  </a:cubicBezTo>
                  <a:cubicBezTo>
                    <a:pt x="52" y="18"/>
                    <a:pt x="38" y="26"/>
                    <a:pt x="26" y="32"/>
                  </a:cubicBezTo>
                  <a:cubicBezTo>
                    <a:pt x="16" y="37"/>
                    <a:pt x="1" y="38"/>
                    <a:pt x="5" y="23"/>
                  </a:cubicBezTo>
                  <a:cubicBezTo>
                    <a:pt x="8" y="13"/>
                    <a:pt x="17" y="6"/>
                    <a:pt x="26" y="3"/>
                  </a:cubicBezTo>
                  <a:cubicBezTo>
                    <a:pt x="28" y="3"/>
                    <a:pt x="27" y="0"/>
                    <a:pt x="26" y="1"/>
                  </a:cubicBezTo>
                  <a:cubicBezTo>
                    <a:pt x="16" y="3"/>
                    <a:pt x="7" y="10"/>
                    <a:pt x="3" y="19"/>
                  </a:cubicBezTo>
                  <a:cubicBezTo>
                    <a:pt x="1" y="24"/>
                    <a:pt x="0" y="28"/>
                    <a:pt x="2" y="33"/>
                  </a:cubicBezTo>
                  <a:cubicBezTo>
                    <a:pt x="4" y="38"/>
                    <a:pt x="5" y="38"/>
                    <a:pt x="10" y="3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94"/>
            <p:cNvSpPr/>
            <p:nvPr/>
          </p:nvSpPr>
          <p:spPr bwMode="auto">
            <a:xfrm>
              <a:off x="4033837" y="4548187"/>
              <a:ext cx="165100" cy="165100"/>
            </a:xfrm>
            <a:custGeom>
              <a:avLst/>
              <a:gdLst>
                <a:gd name="T0" fmla="*/ 38 w 44"/>
                <a:gd name="T1" fmla="*/ 21 h 44"/>
                <a:gd name="T2" fmla="*/ 39 w 44"/>
                <a:gd name="T3" fmla="*/ 7 h 44"/>
                <a:gd name="T4" fmla="*/ 19 w 44"/>
                <a:gd name="T5" fmla="*/ 10 h 44"/>
                <a:gd name="T6" fmla="*/ 19 w 44"/>
                <a:gd name="T7" fmla="*/ 10 h 44"/>
                <a:gd name="T8" fmla="*/ 28 w 44"/>
                <a:gd name="T9" fmla="*/ 6 h 44"/>
                <a:gd name="T10" fmla="*/ 37 w 44"/>
                <a:gd name="T11" fmla="*/ 17 h 44"/>
                <a:gd name="T12" fmla="*/ 35 w 44"/>
                <a:gd name="T13" fmla="*/ 20 h 44"/>
                <a:gd name="T14" fmla="*/ 31 w 44"/>
                <a:gd name="T15" fmla="*/ 24 h 44"/>
                <a:gd name="T16" fmla="*/ 1 w 44"/>
                <a:gd name="T17" fmla="*/ 28 h 44"/>
                <a:gd name="T18" fmla="*/ 1 w 44"/>
                <a:gd name="T19" fmla="*/ 28 h 44"/>
                <a:gd name="T20" fmla="*/ 38 w 44"/>
                <a:gd name="T21"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4">
                  <a:moveTo>
                    <a:pt x="38" y="21"/>
                  </a:moveTo>
                  <a:cubicBezTo>
                    <a:pt x="42" y="16"/>
                    <a:pt x="44" y="12"/>
                    <a:pt x="39" y="7"/>
                  </a:cubicBezTo>
                  <a:cubicBezTo>
                    <a:pt x="32" y="0"/>
                    <a:pt x="26" y="8"/>
                    <a:pt x="19" y="10"/>
                  </a:cubicBezTo>
                  <a:cubicBezTo>
                    <a:pt x="19" y="10"/>
                    <a:pt x="19" y="10"/>
                    <a:pt x="19" y="10"/>
                  </a:cubicBezTo>
                  <a:cubicBezTo>
                    <a:pt x="22" y="9"/>
                    <a:pt x="25" y="7"/>
                    <a:pt x="28" y="6"/>
                  </a:cubicBezTo>
                  <a:cubicBezTo>
                    <a:pt x="38" y="9"/>
                    <a:pt x="41" y="12"/>
                    <a:pt x="37" y="17"/>
                  </a:cubicBezTo>
                  <a:cubicBezTo>
                    <a:pt x="37" y="18"/>
                    <a:pt x="36" y="19"/>
                    <a:pt x="35" y="20"/>
                  </a:cubicBezTo>
                  <a:cubicBezTo>
                    <a:pt x="34" y="21"/>
                    <a:pt x="32" y="22"/>
                    <a:pt x="31" y="24"/>
                  </a:cubicBezTo>
                  <a:cubicBezTo>
                    <a:pt x="22" y="32"/>
                    <a:pt x="12" y="36"/>
                    <a:pt x="1" y="28"/>
                  </a:cubicBezTo>
                  <a:cubicBezTo>
                    <a:pt x="1" y="27"/>
                    <a:pt x="0" y="28"/>
                    <a:pt x="1" y="28"/>
                  </a:cubicBezTo>
                  <a:cubicBezTo>
                    <a:pt x="10" y="44"/>
                    <a:pt x="29" y="31"/>
                    <a:pt x="38"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95"/>
            <p:cNvSpPr/>
            <p:nvPr/>
          </p:nvSpPr>
          <p:spPr bwMode="auto">
            <a:xfrm>
              <a:off x="1778000" y="5327650"/>
              <a:ext cx="407988" cy="219075"/>
            </a:xfrm>
            <a:custGeom>
              <a:avLst/>
              <a:gdLst>
                <a:gd name="T0" fmla="*/ 14 w 109"/>
                <a:gd name="T1" fmla="*/ 56 h 58"/>
                <a:gd name="T2" fmla="*/ 30 w 109"/>
                <a:gd name="T3" fmla="*/ 52 h 58"/>
                <a:gd name="T4" fmla="*/ 55 w 109"/>
                <a:gd name="T5" fmla="*/ 38 h 58"/>
                <a:gd name="T6" fmla="*/ 87 w 109"/>
                <a:gd name="T7" fmla="*/ 20 h 58"/>
                <a:gd name="T8" fmla="*/ 108 w 109"/>
                <a:gd name="T9" fmla="*/ 2 h 58"/>
                <a:gd name="T10" fmla="*/ 107 w 109"/>
                <a:gd name="T11" fmla="*/ 1 h 58"/>
                <a:gd name="T12" fmla="*/ 106 w 109"/>
                <a:gd name="T13" fmla="*/ 1 h 58"/>
                <a:gd name="T14" fmla="*/ 106 w 109"/>
                <a:gd name="T15" fmla="*/ 3 h 58"/>
                <a:gd name="T16" fmla="*/ 97 w 109"/>
                <a:gd name="T17" fmla="*/ 10 h 58"/>
                <a:gd name="T18" fmla="*/ 85 w 109"/>
                <a:gd name="T19" fmla="*/ 17 h 58"/>
                <a:gd name="T20" fmla="*/ 64 w 109"/>
                <a:gd name="T21" fmla="*/ 30 h 58"/>
                <a:gd name="T22" fmla="*/ 44 w 109"/>
                <a:gd name="T23" fmla="*/ 41 h 58"/>
                <a:gd name="T24" fmla="*/ 26 w 109"/>
                <a:gd name="T25" fmla="*/ 51 h 58"/>
                <a:gd name="T26" fmla="*/ 15 w 109"/>
                <a:gd name="T27" fmla="*/ 47 h 58"/>
                <a:gd name="T28" fmla="*/ 25 w 109"/>
                <a:gd name="T29" fmla="*/ 41 h 58"/>
                <a:gd name="T30" fmla="*/ 45 w 109"/>
                <a:gd name="T31" fmla="*/ 30 h 58"/>
                <a:gd name="T32" fmla="*/ 65 w 109"/>
                <a:gd name="T33" fmla="*/ 22 h 58"/>
                <a:gd name="T34" fmla="*/ 87 w 109"/>
                <a:gd name="T35" fmla="*/ 15 h 58"/>
                <a:gd name="T36" fmla="*/ 85 w 109"/>
                <a:gd name="T37" fmla="*/ 13 h 58"/>
                <a:gd name="T38" fmla="*/ 69 w 109"/>
                <a:gd name="T39" fmla="*/ 18 h 58"/>
                <a:gd name="T40" fmla="*/ 55 w 109"/>
                <a:gd name="T41" fmla="*/ 24 h 58"/>
                <a:gd name="T42" fmla="*/ 39 w 109"/>
                <a:gd name="T43" fmla="*/ 29 h 58"/>
                <a:gd name="T44" fmla="*/ 26 w 109"/>
                <a:gd name="T45" fmla="*/ 38 h 58"/>
                <a:gd name="T46" fmla="*/ 14 w 109"/>
                <a:gd name="T47"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58">
                  <a:moveTo>
                    <a:pt x="14" y="56"/>
                  </a:moveTo>
                  <a:cubicBezTo>
                    <a:pt x="19" y="58"/>
                    <a:pt x="26" y="55"/>
                    <a:pt x="30" y="52"/>
                  </a:cubicBezTo>
                  <a:cubicBezTo>
                    <a:pt x="39" y="48"/>
                    <a:pt x="47" y="43"/>
                    <a:pt x="55" y="38"/>
                  </a:cubicBezTo>
                  <a:cubicBezTo>
                    <a:pt x="66" y="33"/>
                    <a:pt x="76" y="26"/>
                    <a:pt x="87" y="20"/>
                  </a:cubicBezTo>
                  <a:cubicBezTo>
                    <a:pt x="95" y="15"/>
                    <a:pt x="103" y="11"/>
                    <a:pt x="108" y="2"/>
                  </a:cubicBezTo>
                  <a:cubicBezTo>
                    <a:pt x="109" y="2"/>
                    <a:pt x="108" y="0"/>
                    <a:pt x="107" y="1"/>
                  </a:cubicBezTo>
                  <a:cubicBezTo>
                    <a:pt x="107" y="1"/>
                    <a:pt x="106" y="1"/>
                    <a:pt x="106" y="1"/>
                  </a:cubicBezTo>
                  <a:cubicBezTo>
                    <a:pt x="105" y="1"/>
                    <a:pt x="105" y="3"/>
                    <a:pt x="106" y="3"/>
                  </a:cubicBezTo>
                  <a:cubicBezTo>
                    <a:pt x="104" y="2"/>
                    <a:pt x="98" y="9"/>
                    <a:pt x="97" y="10"/>
                  </a:cubicBezTo>
                  <a:cubicBezTo>
                    <a:pt x="93" y="13"/>
                    <a:pt x="89" y="15"/>
                    <a:pt x="85" y="17"/>
                  </a:cubicBezTo>
                  <a:cubicBezTo>
                    <a:pt x="78" y="22"/>
                    <a:pt x="71" y="26"/>
                    <a:pt x="64" y="30"/>
                  </a:cubicBezTo>
                  <a:cubicBezTo>
                    <a:pt x="57" y="34"/>
                    <a:pt x="50" y="37"/>
                    <a:pt x="44" y="41"/>
                  </a:cubicBezTo>
                  <a:cubicBezTo>
                    <a:pt x="38" y="44"/>
                    <a:pt x="33" y="48"/>
                    <a:pt x="26" y="51"/>
                  </a:cubicBezTo>
                  <a:cubicBezTo>
                    <a:pt x="24" y="52"/>
                    <a:pt x="13" y="57"/>
                    <a:pt x="15" y="47"/>
                  </a:cubicBezTo>
                  <a:cubicBezTo>
                    <a:pt x="16" y="44"/>
                    <a:pt x="23" y="42"/>
                    <a:pt x="25" y="41"/>
                  </a:cubicBezTo>
                  <a:cubicBezTo>
                    <a:pt x="32" y="38"/>
                    <a:pt x="38" y="33"/>
                    <a:pt x="45" y="30"/>
                  </a:cubicBezTo>
                  <a:cubicBezTo>
                    <a:pt x="52" y="28"/>
                    <a:pt x="58" y="25"/>
                    <a:pt x="65" y="22"/>
                  </a:cubicBezTo>
                  <a:cubicBezTo>
                    <a:pt x="72" y="19"/>
                    <a:pt x="80" y="19"/>
                    <a:pt x="87" y="15"/>
                  </a:cubicBezTo>
                  <a:cubicBezTo>
                    <a:pt x="88" y="14"/>
                    <a:pt x="87" y="12"/>
                    <a:pt x="85" y="13"/>
                  </a:cubicBezTo>
                  <a:cubicBezTo>
                    <a:pt x="80" y="16"/>
                    <a:pt x="74" y="16"/>
                    <a:pt x="69" y="18"/>
                  </a:cubicBezTo>
                  <a:cubicBezTo>
                    <a:pt x="64" y="20"/>
                    <a:pt x="60" y="22"/>
                    <a:pt x="55" y="24"/>
                  </a:cubicBezTo>
                  <a:cubicBezTo>
                    <a:pt x="50" y="27"/>
                    <a:pt x="44" y="27"/>
                    <a:pt x="39" y="29"/>
                  </a:cubicBezTo>
                  <a:cubicBezTo>
                    <a:pt x="34" y="31"/>
                    <a:pt x="31" y="35"/>
                    <a:pt x="26" y="38"/>
                  </a:cubicBezTo>
                  <a:cubicBezTo>
                    <a:pt x="23" y="40"/>
                    <a:pt x="0" y="51"/>
                    <a:pt x="14"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96"/>
            <p:cNvSpPr/>
            <p:nvPr/>
          </p:nvSpPr>
          <p:spPr bwMode="auto">
            <a:xfrm>
              <a:off x="2224087" y="5497512"/>
              <a:ext cx="30163" cy="36513"/>
            </a:xfrm>
            <a:custGeom>
              <a:avLst/>
              <a:gdLst>
                <a:gd name="T0" fmla="*/ 1 w 8"/>
                <a:gd name="T1" fmla="*/ 10 h 10"/>
                <a:gd name="T2" fmla="*/ 7 w 8"/>
                <a:gd name="T3" fmla="*/ 1 h 10"/>
                <a:gd name="T4" fmla="*/ 7 w 8"/>
                <a:gd name="T5" fmla="*/ 1 h 10"/>
                <a:gd name="T6" fmla="*/ 1 w 8"/>
                <a:gd name="T7" fmla="*/ 8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5" y="9"/>
                    <a:pt x="8" y="5"/>
                    <a:pt x="7" y="1"/>
                  </a:cubicBezTo>
                  <a:cubicBezTo>
                    <a:pt x="7" y="0"/>
                    <a:pt x="7" y="0"/>
                    <a:pt x="7" y="1"/>
                  </a:cubicBezTo>
                  <a:cubicBezTo>
                    <a:pt x="6" y="4"/>
                    <a:pt x="4" y="7"/>
                    <a:pt x="1" y="8"/>
                  </a:cubicBezTo>
                  <a:cubicBezTo>
                    <a:pt x="0" y="8"/>
                    <a:pt x="0" y="10"/>
                    <a:pt x="1"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97"/>
            <p:cNvSpPr/>
            <p:nvPr/>
          </p:nvSpPr>
          <p:spPr bwMode="auto">
            <a:xfrm>
              <a:off x="2320925" y="5426075"/>
              <a:ext cx="52388" cy="19050"/>
            </a:xfrm>
            <a:custGeom>
              <a:avLst/>
              <a:gdLst>
                <a:gd name="T0" fmla="*/ 1 w 14"/>
                <a:gd name="T1" fmla="*/ 5 h 5"/>
                <a:gd name="T2" fmla="*/ 9 w 14"/>
                <a:gd name="T3" fmla="*/ 2 h 5"/>
                <a:gd name="T4" fmla="*/ 10 w 14"/>
                <a:gd name="T5" fmla="*/ 3 h 5"/>
                <a:gd name="T6" fmla="*/ 12 w 14"/>
                <a:gd name="T7" fmla="*/ 1 h 5"/>
                <a:gd name="T8" fmla="*/ 10 w 14"/>
                <a:gd name="T9" fmla="*/ 0 h 5"/>
                <a:gd name="T10" fmla="*/ 7 w 14"/>
                <a:gd name="T11" fmla="*/ 0 h 5"/>
                <a:gd name="T12" fmla="*/ 1 w 14"/>
                <a:gd name="T13" fmla="*/ 3 h 5"/>
                <a:gd name="T14" fmla="*/ 1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 y="5"/>
                  </a:moveTo>
                  <a:cubicBezTo>
                    <a:pt x="4" y="5"/>
                    <a:pt x="7" y="3"/>
                    <a:pt x="9" y="2"/>
                  </a:cubicBezTo>
                  <a:cubicBezTo>
                    <a:pt x="10" y="2"/>
                    <a:pt x="10" y="3"/>
                    <a:pt x="10" y="3"/>
                  </a:cubicBezTo>
                  <a:cubicBezTo>
                    <a:pt x="11" y="5"/>
                    <a:pt x="14" y="3"/>
                    <a:pt x="12" y="1"/>
                  </a:cubicBezTo>
                  <a:cubicBezTo>
                    <a:pt x="11" y="0"/>
                    <a:pt x="11" y="0"/>
                    <a:pt x="10" y="0"/>
                  </a:cubicBezTo>
                  <a:cubicBezTo>
                    <a:pt x="9" y="0"/>
                    <a:pt x="8" y="0"/>
                    <a:pt x="7" y="0"/>
                  </a:cubicBezTo>
                  <a:cubicBezTo>
                    <a:pt x="5" y="1"/>
                    <a:pt x="3" y="3"/>
                    <a:pt x="1" y="3"/>
                  </a:cubicBezTo>
                  <a:cubicBezTo>
                    <a:pt x="0" y="4"/>
                    <a:pt x="0" y="4"/>
                    <a:pt x="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98"/>
            <p:cNvSpPr/>
            <p:nvPr/>
          </p:nvSpPr>
          <p:spPr bwMode="auto">
            <a:xfrm>
              <a:off x="2171700" y="5753100"/>
              <a:ext cx="104775" cy="66675"/>
            </a:xfrm>
            <a:custGeom>
              <a:avLst/>
              <a:gdLst>
                <a:gd name="T0" fmla="*/ 3 w 28"/>
                <a:gd name="T1" fmla="*/ 17 h 18"/>
                <a:gd name="T2" fmla="*/ 19 w 28"/>
                <a:gd name="T3" fmla="*/ 13 h 18"/>
                <a:gd name="T4" fmla="*/ 28 w 28"/>
                <a:gd name="T5" fmla="*/ 1 h 18"/>
                <a:gd name="T6" fmla="*/ 26 w 28"/>
                <a:gd name="T7" fmla="*/ 1 h 18"/>
                <a:gd name="T8" fmla="*/ 17 w 28"/>
                <a:gd name="T9" fmla="*/ 10 h 18"/>
                <a:gd name="T10" fmla="*/ 3 w 28"/>
                <a:gd name="T11" fmla="*/ 13 h 18"/>
                <a:gd name="T12" fmla="*/ 3 w 28"/>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3" y="17"/>
                  </a:moveTo>
                  <a:cubicBezTo>
                    <a:pt x="9" y="18"/>
                    <a:pt x="14" y="16"/>
                    <a:pt x="19" y="13"/>
                  </a:cubicBezTo>
                  <a:cubicBezTo>
                    <a:pt x="23" y="10"/>
                    <a:pt x="28" y="6"/>
                    <a:pt x="28" y="1"/>
                  </a:cubicBezTo>
                  <a:cubicBezTo>
                    <a:pt x="28" y="0"/>
                    <a:pt x="27" y="0"/>
                    <a:pt x="26" y="1"/>
                  </a:cubicBezTo>
                  <a:cubicBezTo>
                    <a:pt x="25" y="5"/>
                    <a:pt x="20" y="8"/>
                    <a:pt x="17" y="10"/>
                  </a:cubicBezTo>
                  <a:cubicBezTo>
                    <a:pt x="13" y="13"/>
                    <a:pt x="9" y="15"/>
                    <a:pt x="3" y="13"/>
                  </a:cubicBezTo>
                  <a:cubicBezTo>
                    <a:pt x="1" y="13"/>
                    <a:pt x="0" y="16"/>
                    <a:pt x="3"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99"/>
            <p:cNvSpPr/>
            <p:nvPr/>
          </p:nvSpPr>
          <p:spPr bwMode="auto">
            <a:xfrm>
              <a:off x="2238375" y="5575300"/>
              <a:ext cx="79375" cy="30163"/>
            </a:xfrm>
            <a:custGeom>
              <a:avLst/>
              <a:gdLst>
                <a:gd name="T0" fmla="*/ 1 w 21"/>
                <a:gd name="T1" fmla="*/ 6 h 8"/>
                <a:gd name="T2" fmla="*/ 18 w 21"/>
                <a:gd name="T3" fmla="*/ 7 h 8"/>
                <a:gd name="T4" fmla="*/ 20 w 21"/>
                <a:gd name="T5" fmla="*/ 5 h 8"/>
                <a:gd name="T6" fmla="*/ 1 w 21"/>
                <a:gd name="T7" fmla="*/ 6 h 8"/>
                <a:gd name="T8" fmla="*/ 1 w 21"/>
                <a:gd name="T9" fmla="*/ 6 h 8"/>
              </a:gdLst>
              <a:ahLst/>
              <a:cxnLst>
                <a:cxn ang="0">
                  <a:pos x="T0" y="T1"/>
                </a:cxn>
                <a:cxn ang="0">
                  <a:pos x="T2" y="T3"/>
                </a:cxn>
                <a:cxn ang="0">
                  <a:pos x="T4" y="T5"/>
                </a:cxn>
                <a:cxn ang="0">
                  <a:pos x="T6" y="T7"/>
                </a:cxn>
                <a:cxn ang="0">
                  <a:pos x="T8" y="T9"/>
                </a:cxn>
              </a:cxnLst>
              <a:rect l="0" t="0" r="r" b="b"/>
              <a:pathLst>
                <a:path w="21" h="8">
                  <a:moveTo>
                    <a:pt x="1" y="6"/>
                  </a:moveTo>
                  <a:cubicBezTo>
                    <a:pt x="6" y="7"/>
                    <a:pt x="13" y="3"/>
                    <a:pt x="18" y="7"/>
                  </a:cubicBezTo>
                  <a:cubicBezTo>
                    <a:pt x="19" y="8"/>
                    <a:pt x="21" y="6"/>
                    <a:pt x="20" y="5"/>
                  </a:cubicBezTo>
                  <a:cubicBezTo>
                    <a:pt x="15" y="0"/>
                    <a:pt x="7" y="5"/>
                    <a:pt x="1" y="6"/>
                  </a:cubicBezTo>
                  <a:cubicBezTo>
                    <a:pt x="0" y="6"/>
                    <a:pt x="0" y="6"/>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100"/>
            <p:cNvSpPr/>
            <p:nvPr/>
          </p:nvSpPr>
          <p:spPr bwMode="auto">
            <a:xfrm>
              <a:off x="4884737" y="5399087"/>
              <a:ext cx="301625" cy="117475"/>
            </a:xfrm>
            <a:custGeom>
              <a:avLst/>
              <a:gdLst>
                <a:gd name="T0" fmla="*/ 77 w 80"/>
                <a:gd name="T1" fmla="*/ 0 h 31"/>
                <a:gd name="T2" fmla="*/ 4 w 80"/>
                <a:gd name="T3" fmla="*/ 20 h 31"/>
                <a:gd name="T4" fmla="*/ 36 w 80"/>
                <a:gd name="T5" fmla="*/ 26 h 31"/>
                <a:gd name="T6" fmla="*/ 58 w 80"/>
                <a:gd name="T7" fmla="*/ 19 h 31"/>
                <a:gd name="T8" fmla="*/ 76 w 80"/>
                <a:gd name="T9" fmla="*/ 11 h 31"/>
                <a:gd name="T10" fmla="*/ 76 w 80"/>
                <a:gd name="T11" fmla="*/ 10 h 31"/>
                <a:gd name="T12" fmla="*/ 60 w 80"/>
                <a:gd name="T13" fmla="*/ 15 h 31"/>
                <a:gd name="T14" fmla="*/ 44 w 80"/>
                <a:gd name="T15" fmla="*/ 20 h 31"/>
                <a:gd name="T16" fmla="*/ 25 w 80"/>
                <a:gd name="T17" fmla="*/ 23 h 31"/>
                <a:gd name="T18" fmla="*/ 10 w 80"/>
                <a:gd name="T19" fmla="*/ 20 h 31"/>
                <a:gd name="T20" fmla="*/ 17 w 80"/>
                <a:gd name="T21" fmla="*/ 15 h 31"/>
                <a:gd name="T22" fmla="*/ 50 w 80"/>
                <a:gd name="T23" fmla="*/ 8 h 31"/>
                <a:gd name="T24" fmla="*/ 79 w 80"/>
                <a:gd name="T25" fmla="*/ 2 h 31"/>
                <a:gd name="T26" fmla="*/ 77 w 80"/>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31">
                  <a:moveTo>
                    <a:pt x="77" y="0"/>
                  </a:moveTo>
                  <a:cubicBezTo>
                    <a:pt x="69" y="5"/>
                    <a:pt x="0" y="7"/>
                    <a:pt x="4" y="20"/>
                  </a:cubicBezTo>
                  <a:cubicBezTo>
                    <a:pt x="8" y="31"/>
                    <a:pt x="29" y="27"/>
                    <a:pt x="36" y="26"/>
                  </a:cubicBezTo>
                  <a:cubicBezTo>
                    <a:pt x="44" y="24"/>
                    <a:pt x="51" y="22"/>
                    <a:pt x="58" y="19"/>
                  </a:cubicBezTo>
                  <a:cubicBezTo>
                    <a:pt x="64" y="16"/>
                    <a:pt x="72" y="16"/>
                    <a:pt x="76" y="11"/>
                  </a:cubicBezTo>
                  <a:cubicBezTo>
                    <a:pt x="77" y="11"/>
                    <a:pt x="76" y="10"/>
                    <a:pt x="76" y="10"/>
                  </a:cubicBezTo>
                  <a:cubicBezTo>
                    <a:pt x="72" y="13"/>
                    <a:pt x="64" y="13"/>
                    <a:pt x="60" y="15"/>
                  </a:cubicBezTo>
                  <a:cubicBezTo>
                    <a:pt x="55" y="16"/>
                    <a:pt x="50" y="18"/>
                    <a:pt x="44" y="20"/>
                  </a:cubicBezTo>
                  <a:cubicBezTo>
                    <a:pt x="38" y="21"/>
                    <a:pt x="31" y="23"/>
                    <a:pt x="25" y="23"/>
                  </a:cubicBezTo>
                  <a:cubicBezTo>
                    <a:pt x="22" y="23"/>
                    <a:pt x="11" y="23"/>
                    <a:pt x="10" y="20"/>
                  </a:cubicBezTo>
                  <a:cubicBezTo>
                    <a:pt x="9" y="17"/>
                    <a:pt x="15" y="15"/>
                    <a:pt x="17" y="15"/>
                  </a:cubicBezTo>
                  <a:cubicBezTo>
                    <a:pt x="28" y="13"/>
                    <a:pt x="39" y="10"/>
                    <a:pt x="50" y="8"/>
                  </a:cubicBezTo>
                  <a:cubicBezTo>
                    <a:pt x="59" y="6"/>
                    <a:pt x="70" y="7"/>
                    <a:pt x="79" y="2"/>
                  </a:cubicBezTo>
                  <a:cubicBezTo>
                    <a:pt x="80" y="1"/>
                    <a:pt x="79" y="0"/>
                    <a:pt x="7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101"/>
            <p:cNvSpPr/>
            <p:nvPr/>
          </p:nvSpPr>
          <p:spPr bwMode="auto">
            <a:xfrm>
              <a:off x="5260975" y="5429250"/>
              <a:ext cx="33338" cy="19050"/>
            </a:xfrm>
            <a:custGeom>
              <a:avLst/>
              <a:gdLst>
                <a:gd name="T0" fmla="*/ 8 w 9"/>
                <a:gd name="T1" fmla="*/ 0 h 5"/>
                <a:gd name="T2" fmla="*/ 2 w 9"/>
                <a:gd name="T3" fmla="*/ 1 h 5"/>
                <a:gd name="T4" fmla="*/ 2 w 9"/>
                <a:gd name="T5" fmla="*/ 4 h 5"/>
                <a:gd name="T6" fmla="*/ 9 w 9"/>
                <a:gd name="T7" fmla="*/ 1 h 5"/>
                <a:gd name="T8" fmla="*/ 8 w 9"/>
                <a:gd name="T9" fmla="*/ 0 h 5"/>
              </a:gdLst>
              <a:ahLst/>
              <a:cxnLst>
                <a:cxn ang="0">
                  <a:pos x="T0" y="T1"/>
                </a:cxn>
                <a:cxn ang="0">
                  <a:pos x="T2" y="T3"/>
                </a:cxn>
                <a:cxn ang="0">
                  <a:pos x="T4" y="T5"/>
                </a:cxn>
                <a:cxn ang="0">
                  <a:pos x="T6" y="T7"/>
                </a:cxn>
                <a:cxn ang="0">
                  <a:pos x="T8" y="T9"/>
                </a:cxn>
              </a:cxnLst>
              <a:rect l="0" t="0" r="r" b="b"/>
              <a:pathLst>
                <a:path w="9" h="5">
                  <a:moveTo>
                    <a:pt x="8" y="0"/>
                  </a:moveTo>
                  <a:cubicBezTo>
                    <a:pt x="6" y="1"/>
                    <a:pt x="4" y="2"/>
                    <a:pt x="2" y="1"/>
                  </a:cubicBezTo>
                  <a:cubicBezTo>
                    <a:pt x="0" y="1"/>
                    <a:pt x="0" y="4"/>
                    <a:pt x="2" y="4"/>
                  </a:cubicBezTo>
                  <a:cubicBezTo>
                    <a:pt x="5" y="5"/>
                    <a:pt x="7" y="4"/>
                    <a:pt x="9" y="1"/>
                  </a:cubicBezTo>
                  <a:cubicBezTo>
                    <a:pt x="9" y="1"/>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102"/>
            <p:cNvSpPr/>
            <p:nvPr/>
          </p:nvSpPr>
          <p:spPr bwMode="auto">
            <a:xfrm>
              <a:off x="2835275" y="6226175"/>
              <a:ext cx="665163" cy="300038"/>
            </a:xfrm>
            <a:custGeom>
              <a:avLst/>
              <a:gdLst>
                <a:gd name="T0" fmla="*/ 154 w 177"/>
                <a:gd name="T1" fmla="*/ 1 h 80"/>
                <a:gd name="T2" fmla="*/ 154 w 177"/>
                <a:gd name="T3" fmla="*/ 1 h 80"/>
                <a:gd name="T4" fmla="*/ 168 w 177"/>
                <a:gd name="T5" fmla="*/ 10 h 80"/>
                <a:gd name="T6" fmla="*/ 152 w 177"/>
                <a:gd name="T7" fmla="*/ 15 h 80"/>
                <a:gd name="T8" fmla="*/ 111 w 177"/>
                <a:gd name="T9" fmla="*/ 32 h 80"/>
                <a:gd name="T10" fmla="*/ 36 w 177"/>
                <a:gd name="T11" fmla="*/ 67 h 80"/>
                <a:gd name="T12" fmla="*/ 22 w 177"/>
                <a:gd name="T13" fmla="*/ 72 h 80"/>
                <a:gd name="T14" fmla="*/ 16 w 177"/>
                <a:gd name="T15" fmla="*/ 73 h 80"/>
                <a:gd name="T16" fmla="*/ 21 w 177"/>
                <a:gd name="T17" fmla="*/ 66 h 80"/>
                <a:gd name="T18" fmla="*/ 58 w 177"/>
                <a:gd name="T19" fmla="*/ 44 h 80"/>
                <a:gd name="T20" fmla="*/ 99 w 177"/>
                <a:gd name="T21" fmla="*/ 22 h 80"/>
                <a:gd name="T22" fmla="*/ 116 w 177"/>
                <a:gd name="T23" fmla="*/ 13 h 80"/>
                <a:gd name="T24" fmla="*/ 135 w 177"/>
                <a:gd name="T25" fmla="*/ 6 h 80"/>
                <a:gd name="T26" fmla="*/ 133 w 177"/>
                <a:gd name="T27" fmla="*/ 4 h 80"/>
                <a:gd name="T28" fmla="*/ 116 w 177"/>
                <a:gd name="T29" fmla="*/ 10 h 80"/>
                <a:gd name="T30" fmla="*/ 90 w 177"/>
                <a:gd name="T31" fmla="*/ 22 h 80"/>
                <a:gd name="T32" fmla="*/ 53 w 177"/>
                <a:gd name="T33" fmla="*/ 42 h 80"/>
                <a:gd name="T34" fmla="*/ 11 w 177"/>
                <a:gd name="T35" fmla="*/ 76 h 80"/>
                <a:gd name="T36" fmla="*/ 29 w 177"/>
                <a:gd name="T37" fmla="*/ 74 h 80"/>
                <a:gd name="T38" fmla="*/ 51 w 177"/>
                <a:gd name="T39" fmla="*/ 64 h 80"/>
                <a:gd name="T40" fmla="*/ 99 w 177"/>
                <a:gd name="T41" fmla="*/ 41 h 80"/>
                <a:gd name="T42" fmla="*/ 146 w 177"/>
                <a:gd name="T43" fmla="*/ 22 h 80"/>
                <a:gd name="T44" fmla="*/ 169 w 177"/>
                <a:gd name="T45" fmla="*/ 12 h 80"/>
                <a:gd name="T46" fmla="*/ 175 w 177"/>
                <a:gd name="T47" fmla="*/ 7 h 80"/>
                <a:gd name="T48" fmla="*/ 154 w 177"/>
                <a:gd name="T49"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7" h="80">
                  <a:moveTo>
                    <a:pt x="154" y="1"/>
                  </a:moveTo>
                  <a:cubicBezTo>
                    <a:pt x="153" y="1"/>
                    <a:pt x="153" y="1"/>
                    <a:pt x="154" y="1"/>
                  </a:cubicBezTo>
                  <a:cubicBezTo>
                    <a:pt x="158" y="1"/>
                    <a:pt x="177" y="2"/>
                    <a:pt x="168" y="10"/>
                  </a:cubicBezTo>
                  <a:cubicBezTo>
                    <a:pt x="164" y="13"/>
                    <a:pt x="157" y="14"/>
                    <a:pt x="152" y="15"/>
                  </a:cubicBezTo>
                  <a:cubicBezTo>
                    <a:pt x="138" y="21"/>
                    <a:pt x="125" y="26"/>
                    <a:pt x="111" y="32"/>
                  </a:cubicBezTo>
                  <a:cubicBezTo>
                    <a:pt x="86" y="43"/>
                    <a:pt x="61" y="56"/>
                    <a:pt x="36" y="67"/>
                  </a:cubicBezTo>
                  <a:cubicBezTo>
                    <a:pt x="31" y="69"/>
                    <a:pt x="27" y="71"/>
                    <a:pt x="22" y="72"/>
                  </a:cubicBezTo>
                  <a:cubicBezTo>
                    <a:pt x="21" y="72"/>
                    <a:pt x="17" y="74"/>
                    <a:pt x="16" y="73"/>
                  </a:cubicBezTo>
                  <a:cubicBezTo>
                    <a:pt x="12" y="71"/>
                    <a:pt x="19" y="67"/>
                    <a:pt x="21" y="66"/>
                  </a:cubicBezTo>
                  <a:cubicBezTo>
                    <a:pt x="33" y="58"/>
                    <a:pt x="45" y="50"/>
                    <a:pt x="58" y="44"/>
                  </a:cubicBezTo>
                  <a:cubicBezTo>
                    <a:pt x="72" y="36"/>
                    <a:pt x="85" y="28"/>
                    <a:pt x="99" y="22"/>
                  </a:cubicBezTo>
                  <a:cubicBezTo>
                    <a:pt x="105" y="20"/>
                    <a:pt x="110" y="16"/>
                    <a:pt x="116" y="13"/>
                  </a:cubicBezTo>
                  <a:cubicBezTo>
                    <a:pt x="122" y="10"/>
                    <a:pt x="129" y="10"/>
                    <a:pt x="135" y="6"/>
                  </a:cubicBezTo>
                  <a:cubicBezTo>
                    <a:pt x="136" y="5"/>
                    <a:pt x="135" y="3"/>
                    <a:pt x="133" y="4"/>
                  </a:cubicBezTo>
                  <a:cubicBezTo>
                    <a:pt x="128" y="7"/>
                    <a:pt x="122" y="7"/>
                    <a:pt x="116" y="10"/>
                  </a:cubicBezTo>
                  <a:cubicBezTo>
                    <a:pt x="107" y="13"/>
                    <a:pt x="99" y="18"/>
                    <a:pt x="90" y="22"/>
                  </a:cubicBezTo>
                  <a:cubicBezTo>
                    <a:pt x="77" y="27"/>
                    <a:pt x="66" y="35"/>
                    <a:pt x="53" y="42"/>
                  </a:cubicBezTo>
                  <a:cubicBezTo>
                    <a:pt x="48" y="44"/>
                    <a:pt x="0" y="67"/>
                    <a:pt x="11" y="76"/>
                  </a:cubicBezTo>
                  <a:cubicBezTo>
                    <a:pt x="16" y="80"/>
                    <a:pt x="25" y="76"/>
                    <a:pt x="29" y="74"/>
                  </a:cubicBezTo>
                  <a:cubicBezTo>
                    <a:pt x="37" y="71"/>
                    <a:pt x="44" y="67"/>
                    <a:pt x="51" y="64"/>
                  </a:cubicBezTo>
                  <a:cubicBezTo>
                    <a:pt x="67" y="56"/>
                    <a:pt x="83" y="49"/>
                    <a:pt x="99" y="41"/>
                  </a:cubicBezTo>
                  <a:cubicBezTo>
                    <a:pt x="115" y="34"/>
                    <a:pt x="130" y="28"/>
                    <a:pt x="146" y="22"/>
                  </a:cubicBezTo>
                  <a:cubicBezTo>
                    <a:pt x="153" y="18"/>
                    <a:pt x="161" y="16"/>
                    <a:pt x="169" y="12"/>
                  </a:cubicBezTo>
                  <a:cubicBezTo>
                    <a:pt x="171" y="11"/>
                    <a:pt x="175" y="10"/>
                    <a:pt x="175" y="7"/>
                  </a:cubicBezTo>
                  <a:cubicBezTo>
                    <a:pt x="175" y="0"/>
                    <a:pt x="158" y="0"/>
                    <a:pt x="15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103"/>
            <p:cNvSpPr/>
            <p:nvPr/>
          </p:nvSpPr>
          <p:spPr bwMode="auto">
            <a:xfrm>
              <a:off x="2667000" y="6570663"/>
              <a:ext cx="38100" cy="38100"/>
            </a:xfrm>
            <a:custGeom>
              <a:avLst/>
              <a:gdLst>
                <a:gd name="T0" fmla="*/ 3 w 10"/>
                <a:gd name="T1" fmla="*/ 3 h 10"/>
                <a:gd name="T2" fmla="*/ 0 w 10"/>
                <a:gd name="T3" fmla="*/ 9 h 10"/>
                <a:gd name="T4" fmla="*/ 2 w 10"/>
                <a:gd name="T5" fmla="*/ 10 h 10"/>
                <a:gd name="T6" fmla="*/ 6 w 10"/>
                <a:gd name="T7" fmla="*/ 7 h 10"/>
                <a:gd name="T8" fmla="*/ 5 w 10"/>
                <a:gd name="T9" fmla="*/ 6 h 10"/>
                <a:gd name="T10" fmla="*/ 6 w 10"/>
                <a:gd name="T11" fmla="*/ 5 h 10"/>
                <a:gd name="T12" fmla="*/ 9 w 10"/>
                <a:gd name="T13" fmla="*/ 1 h 10"/>
                <a:gd name="T14" fmla="*/ 9 w 10"/>
                <a:gd name="T15" fmla="*/ 0 h 10"/>
                <a:gd name="T16" fmla="*/ 3 w 10"/>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3" y="3"/>
                  </a:moveTo>
                  <a:cubicBezTo>
                    <a:pt x="2" y="5"/>
                    <a:pt x="0" y="7"/>
                    <a:pt x="0" y="9"/>
                  </a:cubicBezTo>
                  <a:cubicBezTo>
                    <a:pt x="0" y="10"/>
                    <a:pt x="1" y="10"/>
                    <a:pt x="2" y="10"/>
                  </a:cubicBezTo>
                  <a:cubicBezTo>
                    <a:pt x="4" y="10"/>
                    <a:pt x="5" y="9"/>
                    <a:pt x="6" y="7"/>
                  </a:cubicBezTo>
                  <a:cubicBezTo>
                    <a:pt x="6" y="7"/>
                    <a:pt x="5" y="6"/>
                    <a:pt x="5" y="6"/>
                  </a:cubicBezTo>
                  <a:cubicBezTo>
                    <a:pt x="5" y="6"/>
                    <a:pt x="5" y="5"/>
                    <a:pt x="6" y="5"/>
                  </a:cubicBezTo>
                  <a:cubicBezTo>
                    <a:pt x="7" y="4"/>
                    <a:pt x="8" y="3"/>
                    <a:pt x="9" y="1"/>
                  </a:cubicBezTo>
                  <a:cubicBezTo>
                    <a:pt x="10" y="1"/>
                    <a:pt x="9" y="1"/>
                    <a:pt x="9" y="0"/>
                  </a:cubicBezTo>
                  <a:cubicBezTo>
                    <a:pt x="7" y="0"/>
                    <a:pt x="5" y="2"/>
                    <a:pt x="3"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104"/>
            <p:cNvSpPr/>
            <p:nvPr/>
          </p:nvSpPr>
          <p:spPr bwMode="auto">
            <a:xfrm>
              <a:off x="1979612" y="7700963"/>
              <a:ext cx="885825" cy="449263"/>
            </a:xfrm>
            <a:custGeom>
              <a:avLst/>
              <a:gdLst>
                <a:gd name="T0" fmla="*/ 2 w 236"/>
                <a:gd name="T1" fmla="*/ 115 h 120"/>
                <a:gd name="T2" fmla="*/ 28 w 236"/>
                <a:gd name="T3" fmla="*/ 119 h 120"/>
                <a:gd name="T4" fmla="*/ 63 w 236"/>
                <a:gd name="T5" fmla="*/ 114 h 120"/>
                <a:gd name="T6" fmla="*/ 125 w 236"/>
                <a:gd name="T7" fmla="*/ 91 h 120"/>
                <a:gd name="T8" fmla="*/ 154 w 236"/>
                <a:gd name="T9" fmla="*/ 74 h 120"/>
                <a:gd name="T10" fmla="*/ 185 w 236"/>
                <a:gd name="T11" fmla="*/ 58 h 120"/>
                <a:gd name="T12" fmla="*/ 213 w 236"/>
                <a:gd name="T13" fmla="*/ 37 h 120"/>
                <a:gd name="T14" fmla="*/ 235 w 236"/>
                <a:gd name="T15" fmla="*/ 21 h 120"/>
                <a:gd name="T16" fmla="*/ 234 w 236"/>
                <a:gd name="T17" fmla="*/ 19 h 120"/>
                <a:gd name="T18" fmla="*/ 216 w 236"/>
                <a:gd name="T19" fmla="*/ 20 h 120"/>
                <a:gd name="T20" fmla="*/ 198 w 236"/>
                <a:gd name="T21" fmla="*/ 27 h 120"/>
                <a:gd name="T22" fmla="*/ 198 w 236"/>
                <a:gd name="T23" fmla="*/ 29 h 120"/>
                <a:gd name="T24" fmla="*/ 213 w 236"/>
                <a:gd name="T25" fmla="*/ 24 h 120"/>
                <a:gd name="T26" fmla="*/ 230 w 236"/>
                <a:gd name="T27" fmla="*/ 22 h 120"/>
                <a:gd name="T28" fmla="*/ 213 w 236"/>
                <a:gd name="T29" fmla="*/ 33 h 120"/>
                <a:gd name="T30" fmla="*/ 191 w 236"/>
                <a:gd name="T31" fmla="*/ 50 h 120"/>
                <a:gd name="T32" fmla="*/ 141 w 236"/>
                <a:gd name="T33" fmla="*/ 78 h 120"/>
                <a:gd name="T34" fmla="*/ 88 w 236"/>
                <a:gd name="T35" fmla="*/ 103 h 120"/>
                <a:gd name="T36" fmla="*/ 31 w 236"/>
                <a:gd name="T37" fmla="*/ 115 h 120"/>
                <a:gd name="T38" fmla="*/ 15 w 236"/>
                <a:gd name="T39" fmla="*/ 115 h 120"/>
                <a:gd name="T40" fmla="*/ 8 w 236"/>
                <a:gd name="T41" fmla="*/ 105 h 120"/>
                <a:gd name="T42" fmla="*/ 33 w 236"/>
                <a:gd name="T43" fmla="*/ 86 h 120"/>
                <a:gd name="T44" fmla="*/ 86 w 236"/>
                <a:gd name="T45" fmla="*/ 54 h 120"/>
                <a:gd name="T46" fmla="*/ 109 w 236"/>
                <a:gd name="T47" fmla="*/ 38 h 120"/>
                <a:gd name="T48" fmla="*/ 134 w 236"/>
                <a:gd name="T49" fmla="*/ 24 h 120"/>
                <a:gd name="T50" fmla="*/ 182 w 236"/>
                <a:gd name="T51" fmla="*/ 3 h 120"/>
                <a:gd name="T52" fmla="*/ 182 w 236"/>
                <a:gd name="T53" fmla="*/ 1 h 120"/>
                <a:gd name="T54" fmla="*/ 142 w 236"/>
                <a:gd name="T55" fmla="*/ 17 h 120"/>
                <a:gd name="T56" fmla="*/ 115 w 236"/>
                <a:gd name="T57" fmla="*/ 31 h 120"/>
                <a:gd name="T58" fmla="*/ 89 w 236"/>
                <a:gd name="T59" fmla="*/ 49 h 120"/>
                <a:gd name="T60" fmla="*/ 33 w 236"/>
                <a:gd name="T61" fmla="*/ 82 h 120"/>
                <a:gd name="T62" fmla="*/ 0 w 236"/>
                <a:gd name="T63" fmla="*/ 114 h 120"/>
                <a:gd name="T64" fmla="*/ 2 w 236"/>
                <a:gd name="T65" fmla="*/ 11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120">
                  <a:moveTo>
                    <a:pt x="2" y="115"/>
                  </a:moveTo>
                  <a:cubicBezTo>
                    <a:pt x="11" y="118"/>
                    <a:pt x="19" y="120"/>
                    <a:pt x="28" y="119"/>
                  </a:cubicBezTo>
                  <a:cubicBezTo>
                    <a:pt x="40" y="118"/>
                    <a:pt x="52" y="117"/>
                    <a:pt x="63" y="114"/>
                  </a:cubicBezTo>
                  <a:cubicBezTo>
                    <a:pt x="84" y="109"/>
                    <a:pt x="105" y="100"/>
                    <a:pt x="125" y="91"/>
                  </a:cubicBezTo>
                  <a:cubicBezTo>
                    <a:pt x="135" y="86"/>
                    <a:pt x="145" y="80"/>
                    <a:pt x="154" y="74"/>
                  </a:cubicBezTo>
                  <a:cubicBezTo>
                    <a:pt x="165" y="68"/>
                    <a:pt x="175" y="64"/>
                    <a:pt x="185" y="58"/>
                  </a:cubicBezTo>
                  <a:cubicBezTo>
                    <a:pt x="195" y="52"/>
                    <a:pt x="204" y="44"/>
                    <a:pt x="213" y="37"/>
                  </a:cubicBezTo>
                  <a:cubicBezTo>
                    <a:pt x="220" y="32"/>
                    <a:pt x="230" y="28"/>
                    <a:pt x="235" y="21"/>
                  </a:cubicBezTo>
                  <a:cubicBezTo>
                    <a:pt x="236" y="20"/>
                    <a:pt x="235" y="18"/>
                    <a:pt x="234" y="19"/>
                  </a:cubicBezTo>
                  <a:cubicBezTo>
                    <a:pt x="228" y="19"/>
                    <a:pt x="222" y="19"/>
                    <a:pt x="216" y="20"/>
                  </a:cubicBezTo>
                  <a:cubicBezTo>
                    <a:pt x="210" y="22"/>
                    <a:pt x="205" y="26"/>
                    <a:pt x="198" y="27"/>
                  </a:cubicBezTo>
                  <a:cubicBezTo>
                    <a:pt x="197" y="27"/>
                    <a:pt x="197" y="29"/>
                    <a:pt x="198" y="29"/>
                  </a:cubicBezTo>
                  <a:cubicBezTo>
                    <a:pt x="203" y="28"/>
                    <a:pt x="208" y="26"/>
                    <a:pt x="213" y="24"/>
                  </a:cubicBezTo>
                  <a:cubicBezTo>
                    <a:pt x="219" y="22"/>
                    <a:pt x="224" y="22"/>
                    <a:pt x="230" y="22"/>
                  </a:cubicBezTo>
                  <a:cubicBezTo>
                    <a:pt x="225" y="26"/>
                    <a:pt x="218" y="30"/>
                    <a:pt x="213" y="33"/>
                  </a:cubicBezTo>
                  <a:cubicBezTo>
                    <a:pt x="205" y="39"/>
                    <a:pt x="198" y="45"/>
                    <a:pt x="191" y="50"/>
                  </a:cubicBezTo>
                  <a:cubicBezTo>
                    <a:pt x="175" y="61"/>
                    <a:pt x="157" y="68"/>
                    <a:pt x="141" y="78"/>
                  </a:cubicBezTo>
                  <a:cubicBezTo>
                    <a:pt x="124" y="88"/>
                    <a:pt x="107" y="96"/>
                    <a:pt x="88" y="103"/>
                  </a:cubicBezTo>
                  <a:cubicBezTo>
                    <a:pt x="69" y="110"/>
                    <a:pt x="51" y="113"/>
                    <a:pt x="31" y="115"/>
                  </a:cubicBezTo>
                  <a:cubicBezTo>
                    <a:pt x="25" y="116"/>
                    <a:pt x="21" y="117"/>
                    <a:pt x="15" y="115"/>
                  </a:cubicBezTo>
                  <a:cubicBezTo>
                    <a:pt x="9" y="114"/>
                    <a:pt x="2" y="114"/>
                    <a:pt x="8" y="105"/>
                  </a:cubicBezTo>
                  <a:cubicBezTo>
                    <a:pt x="13" y="97"/>
                    <a:pt x="25" y="91"/>
                    <a:pt x="33" y="86"/>
                  </a:cubicBezTo>
                  <a:cubicBezTo>
                    <a:pt x="50" y="75"/>
                    <a:pt x="69" y="65"/>
                    <a:pt x="86" y="54"/>
                  </a:cubicBezTo>
                  <a:cubicBezTo>
                    <a:pt x="94" y="49"/>
                    <a:pt x="101" y="43"/>
                    <a:pt x="109" y="38"/>
                  </a:cubicBezTo>
                  <a:cubicBezTo>
                    <a:pt x="117" y="33"/>
                    <a:pt x="126" y="29"/>
                    <a:pt x="134" y="24"/>
                  </a:cubicBezTo>
                  <a:cubicBezTo>
                    <a:pt x="149" y="17"/>
                    <a:pt x="165" y="2"/>
                    <a:pt x="182" y="3"/>
                  </a:cubicBezTo>
                  <a:cubicBezTo>
                    <a:pt x="184" y="3"/>
                    <a:pt x="184" y="1"/>
                    <a:pt x="182" y="1"/>
                  </a:cubicBezTo>
                  <a:cubicBezTo>
                    <a:pt x="167" y="0"/>
                    <a:pt x="154" y="10"/>
                    <a:pt x="142" y="17"/>
                  </a:cubicBezTo>
                  <a:cubicBezTo>
                    <a:pt x="133" y="22"/>
                    <a:pt x="124" y="26"/>
                    <a:pt x="115" y="31"/>
                  </a:cubicBezTo>
                  <a:cubicBezTo>
                    <a:pt x="106" y="36"/>
                    <a:pt x="98" y="43"/>
                    <a:pt x="89" y="49"/>
                  </a:cubicBezTo>
                  <a:cubicBezTo>
                    <a:pt x="71" y="61"/>
                    <a:pt x="51" y="71"/>
                    <a:pt x="33" y="82"/>
                  </a:cubicBezTo>
                  <a:cubicBezTo>
                    <a:pt x="22" y="89"/>
                    <a:pt x="1" y="99"/>
                    <a:pt x="0" y="114"/>
                  </a:cubicBezTo>
                  <a:cubicBezTo>
                    <a:pt x="0" y="115"/>
                    <a:pt x="1" y="115"/>
                    <a:pt x="2" y="1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105"/>
            <p:cNvSpPr/>
            <p:nvPr/>
          </p:nvSpPr>
          <p:spPr bwMode="auto">
            <a:xfrm>
              <a:off x="2914650" y="7577138"/>
              <a:ext cx="225425" cy="160338"/>
            </a:xfrm>
            <a:custGeom>
              <a:avLst/>
              <a:gdLst>
                <a:gd name="T0" fmla="*/ 22 w 60"/>
                <a:gd name="T1" fmla="*/ 42 h 43"/>
                <a:gd name="T2" fmla="*/ 43 w 60"/>
                <a:gd name="T3" fmla="*/ 36 h 43"/>
                <a:gd name="T4" fmla="*/ 60 w 60"/>
                <a:gd name="T5" fmla="*/ 26 h 43"/>
                <a:gd name="T6" fmla="*/ 58 w 60"/>
                <a:gd name="T7" fmla="*/ 24 h 43"/>
                <a:gd name="T8" fmla="*/ 30 w 60"/>
                <a:gd name="T9" fmla="*/ 37 h 43"/>
                <a:gd name="T10" fmla="*/ 22 w 60"/>
                <a:gd name="T11" fmla="*/ 37 h 43"/>
                <a:gd name="T12" fmla="*/ 23 w 60"/>
                <a:gd name="T13" fmla="*/ 26 h 43"/>
                <a:gd name="T14" fmla="*/ 44 w 60"/>
                <a:gd name="T15" fmla="*/ 4 h 43"/>
                <a:gd name="T16" fmla="*/ 42 w 60"/>
                <a:gd name="T17" fmla="*/ 2 h 43"/>
                <a:gd name="T18" fmla="*/ 22 w 60"/>
                <a:gd name="T19"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3">
                  <a:moveTo>
                    <a:pt x="22" y="42"/>
                  </a:moveTo>
                  <a:cubicBezTo>
                    <a:pt x="29" y="43"/>
                    <a:pt x="36" y="39"/>
                    <a:pt x="43" y="36"/>
                  </a:cubicBezTo>
                  <a:cubicBezTo>
                    <a:pt x="48" y="34"/>
                    <a:pt x="55" y="30"/>
                    <a:pt x="60" y="26"/>
                  </a:cubicBezTo>
                  <a:cubicBezTo>
                    <a:pt x="60" y="25"/>
                    <a:pt x="59" y="24"/>
                    <a:pt x="58" y="24"/>
                  </a:cubicBezTo>
                  <a:cubicBezTo>
                    <a:pt x="51" y="31"/>
                    <a:pt x="39" y="35"/>
                    <a:pt x="30" y="37"/>
                  </a:cubicBezTo>
                  <a:cubicBezTo>
                    <a:pt x="28" y="37"/>
                    <a:pt x="24" y="39"/>
                    <a:pt x="22" y="37"/>
                  </a:cubicBezTo>
                  <a:cubicBezTo>
                    <a:pt x="17" y="35"/>
                    <a:pt x="21" y="29"/>
                    <a:pt x="23" y="26"/>
                  </a:cubicBezTo>
                  <a:cubicBezTo>
                    <a:pt x="29" y="18"/>
                    <a:pt x="37" y="11"/>
                    <a:pt x="44" y="4"/>
                  </a:cubicBezTo>
                  <a:cubicBezTo>
                    <a:pt x="46" y="3"/>
                    <a:pt x="43" y="0"/>
                    <a:pt x="42" y="2"/>
                  </a:cubicBezTo>
                  <a:cubicBezTo>
                    <a:pt x="38" y="5"/>
                    <a:pt x="0" y="38"/>
                    <a:pt x="22"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106"/>
            <p:cNvSpPr/>
            <p:nvPr/>
          </p:nvSpPr>
          <p:spPr bwMode="auto">
            <a:xfrm>
              <a:off x="3398837" y="7464425"/>
              <a:ext cx="71438" cy="71438"/>
            </a:xfrm>
            <a:custGeom>
              <a:avLst/>
              <a:gdLst>
                <a:gd name="T0" fmla="*/ 6 w 19"/>
                <a:gd name="T1" fmla="*/ 17 h 19"/>
                <a:gd name="T2" fmla="*/ 19 w 19"/>
                <a:gd name="T3" fmla="*/ 1 h 19"/>
                <a:gd name="T4" fmla="*/ 18 w 19"/>
                <a:gd name="T5" fmla="*/ 0 h 19"/>
                <a:gd name="T6" fmla="*/ 2 w 19"/>
                <a:gd name="T7" fmla="*/ 13 h 19"/>
                <a:gd name="T8" fmla="*/ 6 w 19"/>
                <a:gd name="T9" fmla="*/ 17 h 19"/>
              </a:gdLst>
              <a:ahLst/>
              <a:cxnLst>
                <a:cxn ang="0">
                  <a:pos x="T0" y="T1"/>
                </a:cxn>
                <a:cxn ang="0">
                  <a:pos x="T2" y="T3"/>
                </a:cxn>
                <a:cxn ang="0">
                  <a:pos x="T4" y="T5"/>
                </a:cxn>
                <a:cxn ang="0">
                  <a:pos x="T6" y="T7"/>
                </a:cxn>
                <a:cxn ang="0">
                  <a:pos x="T8" y="T9"/>
                </a:cxn>
              </a:cxnLst>
              <a:rect l="0" t="0" r="r" b="b"/>
              <a:pathLst>
                <a:path w="19" h="19">
                  <a:moveTo>
                    <a:pt x="6" y="17"/>
                  </a:moveTo>
                  <a:cubicBezTo>
                    <a:pt x="10" y="12"/>
                    <a:pt x="16" y="7"/>
                    <a:pt x="19" y="1"/>
                  </a:cubicBezTo>
                  <a:cubicBezTo>
                    <a:pt x="19" y="1"/>
                    <a:pt x="18" y="0"/>
                    <a:pt x="18" y="0"/>
                  </a:cubicBezTo>
                  <a:cubicBezTo>
                    <a:pt x="12" y="3"/>
                    <a:pt x="7" y="9"/>
                    <a:pt x="2" y="13"/>
                  </a:cubicBezTo>
                  <a:cubicBezTo>
                    <a:pt x="0" y="15"/>
                    <a:pt x="4" y="19"/>
                    <a:pt x="6"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107"/>
            <p:cNvSpPr/>
            <p:nvPr/>
          </p:nvSpPr>
          <p:spPr bwMode="auto">
            <a:xfrm>
              <a:off x="3654425" y="7407275"/>
              <a:ext cx="41275" cy="60325"/>
            </a:xfrm>
            <a:custGeom>
              <a:avLst/>
              <a:gdLst>
                <a:gd name="T0" fmla="*/ 1 w 11"/>
                <a:gd name="T1" fmla="*/ 6 h 16"/>
                <a:gd name="T2" fmla="*/ 1 w 11"/>
                <a:gd name="T3" fmla="*/ 12 h 16"/>
                <a:gd name="T4" fmla="*/ 11 w 11"/>
                <a:gd name="T5" fmla="*/ 12 h 16"/>
                <a:gd name="T6" fmla="*/ 9 w 11"/>
                <a:gd name="T7" fmla="*/ 11 h 16"/>
                <a:gd name="T8" fmla="*/ 8 w 11"/>
                <a:gd name="T9" fmla="*/ 11 h 16"/>
                <a:gd name="T10" fmla="*/ 8 w 11"/>
                <a:gd name="T11" fmla="*/ 11 h 16"/>
                <a:gd name="T12" fmla="*/ 4 w 11"/>
                <a:gd name="T13" fmla="*/ 11 h 16"/>
                <a:gd name="T14" fmla="*/ 4 w 11"/>
                <a:gd name="T15" fmla="*/ 7 h 16"/>
                <a:gd name="T16" fmla="*/ 6 w 11"/>
                <a:gd name="T17" fmla="*/ 3 h 16"/>
                <a:gd name="T18" fmla="*/ 2 w 11"/>
                <a:gd name="T19" fmla="*/ 0 h 16"/>
                <a:gd name="T20" fmla="*/ 2 w 11"/>
                <a:gd name="T21" fmla="*/ 4 h 16"/>
                <a:gd name="T22" fmla="*/ 2 w 11"/>
                <a:gd name="T23" fmla="*/ 4 h 16"/>
                <a:gd name="T24" fmla="*/ 2 w 11"/>
                <a:gd name="T25" fmla="*/ 4 h 16"/>
                <a:gd name="T26" fmla="*/ 1 w 11"/>
                <a:gd name="T2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6">
                  <a:moveTo>
                    <a:pt x="1" y="6"/>
                  </a:moveTo>
                  <a:cubicBezTo>
                    <a:pt x="0" y="8"/>
                    <a:pt x="0" y="10"/>
                    <a:pt x="1" y="12"/>
                  </a:cubicBezTo>
                  <a:cubicBezTo>
                    <a:pt x="3" y="15"/>
                    <a:pt x="9" y="16"/>
                    <a:pt x="11" y="12"/>
                  </a:cubicBezTo>
                  <a:cubicBezTo>
                    <a:pt x="11" y="11"/>
                    <a:pt x="10" y="10"/>
                    <a:pt x="9" y="11"/>
                  </a:cubicBezTo>
                  <a:cubicBezTo>
                    <a:pt x="9" y="11"/>
                    <a:pt x="8" y="11"/>
                    <a:pt x="8" y="11"/>
                  </a:cubicBezTo>
                  <a:cubicBezTo>
                    <a:pt x="8" y="11"/>
                    <a:pt x="8" y="11"/>
                    <a:pt x="8" y="11"/>
                  </a:cubicBezTo>
                  <a:cubicBezTo>
                    <a:pt x="6" y="12"/>
                    <a:pt x="5" y="12"/>
                    <a:pt x="4" y="11"/>
                  </a:cubicBezTo>
                  <a:cubicBezTo>
                    <a:pt x="3" y="9"/>
                    <a:pt x="3" y="8"/>
                    <a:pt x="4" y="7"/>
                  </a:cubicBezTo>
                  <a:cubicBezTo>
                    <a:pt x="5" y="5"/>
                    <a:pt x="6" y="4"/>
                    <a:pt x="6" y="3"/>
                  </a:cubicBezTo>
                  <a:cubicBezTo>
                    <a:pt x="6" y="1"/>
                    <a:pt x="4" y="0"/>
                    <a:pt x="2" y="0"/>
                  </a:cubicBezTo>
                  <a:cubicBezTo>
                    <a:pt x="0" y="0"/>
                    <a:pt x="0" y="4"/>
                    <a:pt x="2" y="4"/>
                  </a:cubicBezTo>
                  <a:cubicBezTo>
                    <a:pt x="2" y="4"/>
                    <a:pt x="2" y="4"/>
                    <a:pt x="2" y="4"/>
                  </a:cubicBezTo>
                  <a:cubicBezTo>
                    <a:pt x="2" y="4"/>
                    <a:pt x="2" y="4"/>
                    <a:pt x="2" y="4"/>
                  </a:cubicBezTo>
                  <a:cubicBezTo>
                    <a:pt x="2" y="5"/>
                    <a:pt x="1" y="6"/>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stretch>
            <a:fillRect/>
          </a:stretch>
        </p:blipFill>
        <p:spPr>
          <a:xfrm rot="5400000">
            <a:off x="1692746" y="1680949"/>
            <a:ext cx="694594" cy="1188115"/>
          </a:xfrm>
          <a:prstGeom prst="rect">
            <a:avLst/>
          </a:prstGeom>
        </p:spPr>
      </p:pic>
      <p:pic>
        <p:nvPicPr>
          <p:cNvPr id="23" name="图片 22"/>
          <p:cNvPicPr>
            <a:picLocks noChangeAspect="1"/>
          </p:cNvPicPr>
          <p:nvPr/>
        </p:nvPicPr>
        <p:blipFill>
          <a:blip r:embed="rId1"/>
          <a:stretch>
            <a:fillRect/>
          </a:stretch>
        </p:blipFill>
        <p:spPr>
          <a:xfrm rot="5400000">
            <a:off x="1692746" y="3789151"/>
            <a:ext cx="694594" cy="1188115"/>
          </a:xfrm>
          <a:prstGeom prst="rect">
            <a:avLst/>
          </a:prstGeom>
        </p:spPr>
      </p:pic>
      <p:pic>
        <p:nvPicPr>
          <p:cNvPr id="24" name="图片 23"/>
          <p:cNvPicPr>
            <a:picLocks noChangeAspect="1"/>
          </p:cNvPicPr>
          <p:nvPr/>
        </p:nvPicPr>
        <p:blipFill>
          <a:blip r:embed="rId1"/>
          <a:stretch>
            <a:fillRect/>
          </a:stretch>
        </p:blipFill>
        <p:spPr>
          <a:xfrm rot="5400000">
            <a:off x="6836248" y="1680950"/>
            <a:ext cx="694594" cy="1188115"/>
          </a:xfrm>
          <a:prstGeom prst="rect">
            <a:avLst/>
          </a:prstGeom>
        </p:spPr>
      </p:pic>
      <p:pic>
        <p:nvPicPr>
          <p:cNvPr id="25" name="图片 24"/>
          <p:cNvPicPr>
            <a:picLocks noChangeAspect="1"/>
          </p:cNvPicPr>
          <p:nvPr/>
        </p:nvPicPr>
        <p:blipFill>
          <a:blip r:embed="rId1"/>
          <a:stretch>
            <a:fillRect/>
          </a:stretch>
        </p:blipFill>
        <p:spPr>
          <a:xfrm rot="5400000">
            <a:off x="6836248" y="3789152"/>
            <a:ext cx="694594" cy="1188115"/>
          </a:xfrm>
          <a:prstGeom prst="rect">
            <a:avLst/>
          </a:prstGeom>
        </p:spPr>
      </p:pic>
      <p:grpSp>
        <p:nvGrpSpPr>
          <p:cNvPr id="26" name="组合 25"/>
          <p:cNvGrpSpPr/>
          <p:nvPr/>
        </p:nvGrpSpPr>
        <p:grpSpPr>
          <a:xfrm>
            <a:off x="1370429" y="2731983"/>
            <a:ext cx="4238084" cy="962022"/>
            <a:chOff x="7325360" y="2384859"/>
            <a:chExt cx="4238084" cy="962022"/>
          </a:xfrm>
        </p:grpSpPr>
        <p:sp>
          <p:nvSpPr>
            <p:cNvPr id="27" name="矩形 26"/>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endParaRPr lang="zh-CN" altLang="en-US" sz="1400" dirty="0">
                <a:solidFill>
                  <a:prstClr val="black"/>
                </a:solidFill>
                <a:latin typeface="微软雅黑"/>
                <a:ea typeface="微软雅黑"/>
              </a:endParaRPr>
            </a:p>
          </p:txBody>
        </p:sp>
        <p:sp>
          <p:nvSpPr>
            <p:cNvPr id="28" name="矩形 2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29" name="组合 28"/>
          <p:cNvGrpSpPr/>
          <p:nvPr/>
        </p:nvGrpSpPr>
        <p:grpSpPr>
          <a:xfrm>
            <a:off x="6531431" y="2731983"/>
            <a:ext cx="4238084" cy="962022"/>
            <a:chOff x="7325360" y="2384859"/>
            <a:chExt cx="4238084" cy="962022"/>
          </a:xfrm>
        </p:grpSpPr>
        <p:sp>
          <p:nvSpPr>
            <p:cNvPr id="30" name="矩形 29"/>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endParaRPr lang="zh-CN" altLang="en-US" sz="1400" dirty="0">
                <a:solidFill>
                  <a:prstClr val="black"/>
                </a:solidFill>
                <a:latin typeface="微软雅黑"/>
                <a:ea typeface="微软雅黑"/>
              </a:endParaRPr>
            </a:p>
          </p:txBody>
        </p:sp>
        <p:sp>
          <p:nvSpPr>
            <p:cNvPr id="31" name="矩形 3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32" name="组合 31"/>
          <p:cNvGrpSpPr/>
          <p:nvPr/>
        </p:nvGrpSpPr>
        <p:grpSpPr>
          <a:xfrm>
            <a:off x="1370429" y="4880098"/>
            <a:ext cx="4238084" cy="962022"/>
            <a:chOff x="7325360" y="2384859"/>
            <a:chExt cx="4238084" cy="962022"/>
          </a:xfrm>
        </p:grpSpPr>
        <p:sp>
          <p:nvSpPr>
            <p:cNvPr id="33" name="矩形 32"/>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endParaRPr lang="zh-CN" altLang="en-US" sz="1400" dirty="0">
                <a:solidFill>
                  <a:prstClr val="black"/>
                </a:solidFill>
                <a:latin typeface="微软雅黑"/>
                <a:ea typeface="微软雅黑"/>
              </a:endParaRPr>
            </a:p>
          </p:txBody>
        </p:sp>
        <p:sp>
          <p:nvSpPr>
            <p:cNvPr id="34" name="矩形 3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35" name="组合 34"/>
          <p:cNvGrpSpPr/>
          <p:nvPr/>
        </p:nvGrpSpPr>
        <p:grpSpPr>
          <a:xfrm>
            <a:off x="6531431" y="4880098"/>
            <a:ext cx="4238084" cy="962022"/>
            <a:chOff x="7325360" y="2384859"/>
            <a:chExt cx="4238084" cy="962022"/>
          </a:xfrm>
        </p:grpSpPr>
        <p:sp>
          <p:nvSpPr>
            <p:cNvPr id="36" name="矩形 35"/>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endParaRPr lang="zh-CN" altLang="en-US" sz="1400" dirty="0">
                <a:solidFill>
                  <a:prstClr val="black"/>
                </a:solidFill>
                <a:latin typeface="微软雅黑"/>
                <a:ea typeface="微软雅黑"/>
              </a:endParaRPr>
            </a:p>
          </p:txBody>
        </p:sp>
        <p:sp>
          <p:nvSpPr>
            <p:cNvPr id="37" name="矩形 3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pic>
        <p:nvPicPr>
          <p:cNvPr id="38" name="图片 37"/>
          <p:cNvPicPr>
            <a:picLocks noChangeAspect="1"/>
          </p:cNvPicPr>
          <p:nvPr/>
        </p:nvPicPr>
        <p:blipFill>
          <a:blip r:embed="rId2"/>
          <a:stretch>
            <a:fillRect/>
          </a:stretch>
        </p:blipFill>
        <p:spPr>
          <a:xfrm>
            <a:off x="434563" y="319680"/>
            <a:ext cx="1916757" cy="704850"/>
          </a:xfrm>
          <a:prstGeom prst="rect">
            <a:avLst/>
          </a:prstGeom>
        </p:spPr>
      </p:pic>
      <p:grpSp>
        <p:nvGrpSpPr>
          <p:cNvPr id="39" name="组合 38"/>
          <p:cNvGrpSpPr/>
          <p:nvPr/>
        </p:nvGrpSpPr>
        <p:grpSpPr>
          <a:xfrm>
            <a:off x="2489585" y="334194"/>
            <a:ext cx="4880049" cy="727678"/>
            <a:chOff x="3708780" y="2244236"/>
            <a:chExt cx="4880049" cy="727678"/>
          </a:xfrm>
        </p:grpSpPr>
        <p:sp>
          <p:nvSpPr>
            <p:cNvPr id="40" name="矩形 39"/>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41"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88330" y="2105516"/>
            <a:ext cx="3924486" cy="3444874"/>
          </a:xfrm>
          <a:prstGeom prst="rect">
            <a:avLst/>
          </a:prstGeom>
        </p:spPr>
      </p:pic>
      <p:grpSp>
        <p:nvGrpSpPr>
          <p:cNvPr id="3" name="组合 2"/>
          <p:cNvGrpSpPr/>
          <p:nvPr/>
        </p:nvGrpSpPr>
        <p:grpSpPr>
          <a:xfrm>
            <a:off x="8072947" y="4208808"/>
            <a:ext cx="2380255" cy="1220554"/>
            <a:chOff x="7325360" y="2384859"/>
            <a:chExt cx="2380255" cy="1220554"/>
          </a:xfrm>
        </p:grpSpPr>
        <p:sp>
          <p:nvSpPr>
            <p:cNvPr id="4" name="矩形 3"/>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5" name="矩形 4"/>
            <p:cNvSpPr/>
            <p:nvPr/>
          </p:nvSpPr>
          <p:spPr>
            <a:xfrm>
              <a:off x="7325360" y="2384859"/>
              <a:ext cx="2241974"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文字添加</a:t>
              </a:r>
              <a:endParaRPr lang="zh-CN" altLang="en-US" b="1" dirty="0">
                <a:solidFill>
                  <a:prstClr val="black"/>
                </a:solidFill>
                <a:latin typeface="微软雅黑"/>
                <a:ea typeface="微软雅黑"/>
              </a:endParaRPr>
            </a:p>
          </p:txBody>
        </p:sp>
      </p:grpSp>
      <p:grpSp>
        <p:nvGrpSpPr>
          <p:cNvPr id="6" name="组合 5"/>
          <p:cNvGrpSpPr/>
          <p:nvPr/>
        </p:nvGrpSpPr>
        <p:grpSpPr>
          <a:xfrm>
            <a:off x="6733777" y="2019565"/>
            <a:ext cx="3385596" cy="962022"/>
            <a:chOff x="7325360" y="2384859"/>
            <a:chExt cx="3385596" cy="962022"/>
          </a:xfrm>
        </p:grpSpPr>
        <p:sp>
          <p:nvSpPr>
            <p:cNvPr id="7" name="矩形 6"/>
            <p:cNvSpPr/>
            <p:nvPr/>
          </p:nvSpPr>
          <p:spPr>
            <a:xfrm>
              <a:off x="7325360" y="2737483"/>
              <a:ext cx="3385596"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8" name="矩形 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9" name="组合 8"/>
          <p:cNvGrpSpPr/>
          <p:nvPr/>
        </p:nvGrpSpPr>
        <p:grpSpPr>
          <a:xfrm>
            <a:off x="905994" y="4208808"/>
            <a:ext cx="2380255" cy="1220554"/>
            <a:chOff x="7325360" y="2384859"/>
            <a:chExt cx="2380255" cy="1220554"/>
          </a:xfrm>
        </p:grpSpPr>
        <p:sp>
          <p:nvSpPr>
            <p:cNvPr id="10" name="矩形 9"/>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11" name="矩形 10"/>
            <p:cNvSpPr/>
            <p:nvPr/>
          </p:nvSpPr>
          <p:spPr>
            <a:xfrm>
              <a:off x="7463641"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文字添加</a:t>
              </a:r>
              <a:endParaRPr lang="zh-CN" altLang="en-US" b="1" dirty="0">
                <a:solidFill>
                  <a:prstClr val="black"/>
                </a:solidFill>
                <a:latin typeface="微软雅黑"/>
                <a:ea typeface="微软雅黑"/>
              </a:endParaRPr>
            </a:p>
          </p:txBody>
        </p:sp>
      </p:grpSp>
      <p:sp>
        <p:nvSpPr>
          <p:cNvPr id="12" name="矩形 11"/>
          <p:cNvSpPr/>
          <p:nvPr/>
        </p:nvSpPr>
        <p:spPr>
          <a:xfrm>
            <a:off x="5403369" y="2464522"/>
            <a:ext cx="721998" cy="424732"/>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panose="020B0604020202020204"/>
                <a:ea typeface="微软雅黑"/>
              </a:rPr>
              <a:t>01</a:t>
            </a:r>
            <a:endParaRPr lang="zh-CN" altLang="en-US" dirty="0">
              <a:solidFill>
                <a:prstClr val="black"/>
              </a:solidFill>
              <a:latin typeface="Arial" panose="020B0604020202020204"/>
              <a:ea typeface="微软雅黑"/>
            </a:endParaRPr>
          </a:p>
        </p:txBody>
      </p:sp>
      <p:sp>
        <p:nvSpPr>
          <p:cNvPr id="13" name="矩形 12"/>
          <p:cNvSpPr/>
          <p:nvPr/>
        </p:nvSpPr>
        <p:spPr>
          <a:xfrm>
            <a:off x="4009094" y="4706110"/>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panose="020B0604020202020204"/>
                <a:ea typeface="微软雅黑"/>
              </a:rPr>
              <a:t>02</a:t>
            </a:r>
            <a:endParaRPr lang="zh-CN" altLang="en-US" dirty="0">
              <a:solidFill>
                <a:prstClr val="black"/>
              </a:solidFill>
              <a:latin typeface="Arial" panose="020B0604020202020204"/>
              <a:ea typeface="微软雅黑"/>
            </a:endParaRPr>
          </a:p>
        </p:txBody>
      </p:sp>
      <p:sp>
        <p:nvSpPr>
          <p:cNvPr id="14" name="矩形 13"/>
          <p:cNvSpPr/>
          <p:nvPr/>
        </p:nvSpPr>
        <p:spPr>
          <a:xfrm>
            <a:off x="6733777" y="4889448"/>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panose="020B0604020202020204"/>
                <a:ea typeface="微软雅黑"/>
              </a:rPr>
              <a:t>03</a:t>
            </a:r>
            <a:endParaRPr lang="zh-CN" altLang="en-US" dirty="0">
              <a:solidFill>
                <a:prstClr val="black"/>
              </a:solidFill>
              <a:latin typeface="Arial" panose="020B0604020202020204"/>
              <a:ea typeface="微软雅黑"/>
            </a:endParaRPr>
          </a:p>
        </p:txBody>
      </p:sp>
      <p:pic>
        <p:nvPicPr>
          <p:cNvPr id="15" name="图片 14"/>
          <p:cNvPicPr>
            <a:picLocks noChangeAspect="1"/>
          </p:cNvPicPr>
          <p:nvPr/>
        </p:nvPicPr>
        <p:blipFill>
          <a:blip r:embed="rId2"/>
          <a:stretch>
            <a:fillRect/>
          </a:stretch>
        </p:blipFill>
        <p:spPr>
          <a:xfrm>
            <a:off x="434563" y="319680"/>
            <a:ext cx="1916757" cy="704850"/>
          </a:xfrm>
          <a:prstGeom prst="rect">
            <a:avLst/>
          </a:prstGeom>
        </p:spPr>
      </p:pic>
      <p:grpSp>
        <p:nvGrpSpPr>
          <p:cNvPr id="16" name="组合 15"/>
          <p:cNvGrpSpPr/>
          <p:nvPr/>
        </p:nvGrpSpPr>
        <p:grpSpPr>
          <a:xfrm>
            <a:off x="2489585" y="334194"/>
            <a:ext cx="4880049" cy="727678"/>
            <a:chOff x="3708780" y="2244236"/>
            <a:chExt cx="4880049" cy="727678"/>
          </a:xfrm>
        </p:grpSpPr>
        <p:sp>
          <p:nvSpPr>
            <p:cNvPr id="17" name="矩形 1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8"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368810" y="1401052"/>
            <a:ext cx="5657756" cy="4384674"/>
          </a:xfrm>
          <a:prstGeom prst="rect">
            <a:avLst/>
          </a:prstGeom>
        </p:spPr>
      </p:pic>
      <p:grpSp>
        <p:nvGrpSpPr>
          <p:cNvPr id="3" name="组合 2"/>
          <p:cNvGrpSpPr/>
          <p:nvPr/>
        </p:nvGrpSpPr>
        <p:grpSpPr>
          <a:xfrm>
            <a:off x="6299376" y="4438701"/>
            <a:ext cx="4238084" cy="962022"/>
            <a:chOff x="7325360" y="2384859"/>
            <a:chExt cx="4238084" cy="962022"/>
          </a:xfrm>
        </p:grpSpPr>
        <p:sp>
          <p:nvSpPr>
            <p:cNvPr id="4" name="矩形 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5" name="矩形 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6" name="组合 5"/>
          <p:cNvGrpSpPr/>
          <p:nvPr/>
        </p:nvGrpSpPr>
        <p:grpSpPr>
          <a:xfrm>
            <a:off x="8490286" y="2748678"/>
            <a:ext cx="2583454" cy="1220554"/>
            <a:chOff x="7325360" y="2384859"/>
            <a:chExt cx="2583454" cy="1220554"/>
          </a:xfrm>
        </p:grpSpPr>
        <p:sp>
          <p:nvSpPr>
            <p:cNvPr id="7" name="矩形 6"/>
            <p:cNvSpPr/>
            <p:nvPr/>
          </p:nvSpPr>
          <p:spPr>
            <a:xfrm>
              <a:off x="7325360" y="2737483"/>
              <a:ext cx="258345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8" name="矩形 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9" name="组合 8"/>
          <p:cNvGrpSpPr/>
          <p:nvPr/>
        </p:nvGrpSpPr>
        <p:grpSpPr>
          <a:xfrm>
            <a:off x="3011846" y="2497208"/>
            <a:ext cx="3755864" cy="962022"/>
            <a:chOff x="7807580" y="2384859"/>
            <a:chExt cx="3755864" cy="962022"/>
          </a:xfrm>
        </p:grpSpPr>
        <p:sp>
          <p:nvSpPr>
            <p:cNvPr id="10" name="矩形 9"/>
            <p:cNvSpPr/>
            <p:nvPr/>
          </p:nvSpPr>
          <p:spPr>
            <a:xfrm>
              <a:off x="7807580" y="2737483"/>
              <a:ext cx="3755863" cy="609398"/>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11" name="矩形 10"/>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12" name="组合 11"/>
          <p:cNvGrpSpPr/>
          <p:nvPr/>
        </p:nvGrpSpPr>
        <p:grpSpPr>
          <a:xfrm>
            <a:off x="1146631" y="4141467"/>
            <a:ext cx="3226662" cy="962022"/>
            <a:chOff x="8336782" y="2384859"/>
            <a:chExt cx="3226662" cy="962022"/>
          </a:xfrm>
        </p:grpSpPr>
        <p:sp>
          <p:nvSpPr>
            <p:cNvPr id="13" name="矩形 12"/>
            <p:cNvSpPr/>
            <p:nvPr/>
          </p:nvSpPr>
          <p:spPr>
            <a:xfrm>
              <a:off x="8336782" y="2737483"/>
              <a:ext cx="3226662" cy="609398"/>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14" name="矩形 13"/>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pic>
        <p:nvPicPr>
          <p:cNvPr id="15" name="图片 14"/>
          <p:cNvPicPr>
            <a:picLocks noChangeAspect="1"/>
          </p:cNvPicPr>
          <p:nvPr/>
        </p:nvPicPr>
        <p:blipFill>
          <a:blip r:embed="rId2"/>
          <a:stretch>
            <a:fillRect/>
          </a:stretch>
        </p:blipFill>
        <p:spPr>
          <a:xfrm>
            <a:off x="434563" y="319680"/>
            <a:ext cx="1916757" cy="704850"/>
          </a:xfrm>
          <a:prstGeom prst="rect">
            <a:avLst/>
          </a:prstGeom>
        </p:spPr>
      </p:pic>
      <p:grpSp>
        <p:nvGrpSpPr>
          <p:cNvPr id="16" name="组合 15"/>
          <p:cNvGrpSpPr/>
          <p:nvPr/>
        </p:nvGrpSpPr>
        <p:grpSpPr>
          <a:xfrm>
            <a:off x="2489585" y="334194"/>
            <a:ext cx="4880049" cy="727678"/>
            <a:chOff x="3708780" y="2244236"/>
            <a:chExt cx="4880049" cy="727678"/>
          </a:xfrm>
        </p:grpSpPr>
        <p:sp>
          <p:nvSpPr>
            <p:cNvPr id="17" name="矩形 1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8"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3733800" y="2219750"/>
            <a:ext cx="4724400" cy="3443308"/>
          </a:xfrm>
          <a:prstGeom prst="rect">
            <a:avLst/>
          </a:prstGeom>
        </p:spPr>
      </p:pic>
      <p:grpSp>
        <p:nvGrpSpPr>
          <p:cNvPr id="17" name="组合 16"/>
          <p:cNvGrpSpPr/>
          <p:nvPr/>
        </p:nvGrpSpPr>
        <p:grpSpPr>
          <a:xfrm>
            <a:off x="8661261" y="2333801"/>
            <a:ext cx="2525399" cy="1220554"/>
            <a:chOff x="7325360" y="2384859"/>
            <a:chExt cx="2525399" cy="1220554"/>
          </a:xfrm>
        </p:grpSpPr>
        <p:sp>
          <p:nvSpPr>
            <p:cNvPr id="18" name="矩形 17"/>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19" name="矩形 1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20" name="组合 19"/>
          <p:cNvGrpSpPr/>
          <p:nvPr/>
        </p:nvGrpSpPr>
        <p:grpSpPr>
          <a:xfrm>
            <a:off x="8661261" y="4235172"/>
            <a:ext cx="2525399" cy="1220554"/>
            <a:chOff x="7325360" y="2384859"/>
            <a:chExt cx="2525399" cy="1220554"/>
          </a:xfrm>
        </p:grpSpPr>
        <p:sp>
          <p:nvSpPr>
            <p:cNvPr id="21" name="矩形 20"/>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22" name="矩形 2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23" name="组合 22"/>
          <p:cNvGrpSpPr/>
          <p:nvPr/>
        </p:nvGrpSpPr>
        <p:grpSpPr>
          <a:xfrm>
            <a:off x="1085365" y="2333801"/>
            <a:ext cx="2525399" cy="1220554"/>
            <a:chOff x="7325360" y="2384859"/>
            <a:chExt cx="2525399" cy="1220554"/>
          </a:xfrm>
        </p:grpSpPr>
        <p:sp>
          <p:nvSpPr>
            <p:cNvPr id="24" name="矩形 23"/>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25" name="矩形 24"/>
            <p:cNvSpPr/>
            <p:nvPr/>
          </p:nvSpPr>
          <p:spPr>
            <a:xfrm>
              <a:off x="7608785"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26" name="组合 25"/>
          <p:cNvGrpSpPr/>
          <p:nvPr/>
        </p:nvGrpSpPr>
        <p:grpSpPr>
          <a:xfrm>
            <a:off x="1085365" y="4235172"/>
            <a:ext cx="2525399" cy="1220554"/>
            <a:chOff x="7325360" y="2384859"/>
            <a:chExt cx="2525399" cy="1220554"/>
          </a:xfrm>
        </p:grpSpPr>
        <p:sp>
          <p:nvSpPr>
            <p:cNvPr id="27" name="矩形 26"/>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28" name="矩形 27"/>
            <p:cNvSpPr/>
            <p:nvPr/>
          </p:nvSpPr>
          <p:spPr>
            <a:xfrm>
              <a:off x="7608785" y="2384859"/>
              <a:ext cx="2241974" cy="396583"/>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pic>
        <p:nvPicPr>
          <p:cNvPr id="29" name="图片占位符 20"/>
          <p:cNvPicPr>
            <a:picLocks noChangeAspect="1"/>
          </p:cNvPicPr>
          <p:nvPr/>
        </p:nvPicPr>
        <p:blipFill>
          <a:blip r:embed="rId2" cstate="print">
            <a:extLst>
              <a:ext uri="{28A0092B-C50C-407E-A947-70E740481C1C}">
                <a14:useLocalDpi xmlns:a14="http://schemas.microsoft.com/office/drawing/2010/main" val="0"/>
              </a:ext>
            </a:extLst>
          </a:blip>
          <a:srcRect t="8679" b="8679"/>
          <a:stretch>
            <a:fillRect/>
          </a:stretch>
        </p:blipFill>
        <p:spPr>
          <a:xfrm>
            <a:off x="4794250" y="3123841"/>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pic>
      <p:pic>
        <p:nvPicPr>
          <p:cNvPr id="30" name="图片 29"/>
          <p:cNvPicPr>
            <a:picLocks noChangeAspect="1"/>
          </p:cNvPicPr>
          <p:nvPr/>
        </p:nvPicPr>
        <p:blipFill>
          <a:blip r:embed="rId3"/>
          <a:stretch>
            <a:fillRect/>
          </a:stretch>
        </p:blipFill>
        <p:spPr>
          <a:xfrm>
            <a:off x="434563" y="319680"/>
            <a:ext cx="1916757" cy="704850"/>
          </a:xfrm>
          <a:prstGeom prst="rect">
            <a:avLst/>
          </a:prstGeom>
        </p:spPr>
      </p:pic>
      <p:grpSp>
        <p:nvGrpSpPr>
          <p:cNvPr id="31" name="组合 30"/>
          <p:cNvGrpSpPr/>
          <p:nvPr/>
        </p:nvGrpSpPr>
        <p:grpSpPr>
          <a:xfrm>
            <a:off x="2489585" y="334194"/>
            <a:ext cx="4880049" cy="727678"/>
            <a:chOff x="3708780" y="2244236"/>
            <a:chExt cx="4880049" cy="727678"/>
          </a:xfrm>
        </p:grpSpPr>
        <p:sp>
          <p:nvSpPr>
            <p:cNvPr id="32" name="矩形 3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33"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4186890" y="4009614"/>
            <a:ext cx="3877985" cy="830997"/>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4800" b="1" dirty="0">
                <a:solidFill>
                  <a:prstClr val="black"/>
                </a:solidFill>
                <a:latin typeface="微软雅黑"/>
                <a:ea typeface="微软雅黑"/>
              </a:rPr>
              <a:t>感谢您的观看</a:t>
            </a:r>
            <a:endParaRPr lang="zh-CN" altLang="en-US" sz="4800" b="1" dirty="0">
              <a:solidFill>
                <a:prstClr val="black"/>
              </a:solidFill>
              <a:latin typeface="微软雅黑"/>
              <a:ea typeface="微软雅黑"/>
            </a:endParaRPr>
          </a:p>
        </p:txBody>
      </p:sp>
      <p:grpSp>
        <p:nvGrpSpPr>
          <p:cNvPr id="3" name="组合 2"/>
          <p:cNvGrpSpPr/>
          <p:nvPr/>
        </p:nvGrpSpPr>
        <p:grpSpPr>
          <a:xfrm>
            <a:off x="5041493" y="4840611"/>
            <a:ext cx="2013898" cy="405192"/>
            <a:chOff x="5207206" y="5903533"/>
            <a:chExt cx="2013898" cy="405192"/>
          </a:xfrm>
        </p:grpSpPr>
        <p:pic>
          <p:nvPicPr>
            <p:cNvPr id="4" name="图片 3"/>
            <p:cNvPicPr>
              <a:picLocks noChangeAspect="1"/>
            </p:cNvPicPr>
            <p:nvPr/>
          </p:nvPicPr>
          <p:blipFill>
            <a:blip r:embed="rId1"/>
            <a:stretch>
              <a:fillRect/>
            </a:stretch>
          </p:blipFill>
          <p:spPr>
            <a:xfrm>
              <a:off x="5207206" y="5903533"/>
              <a:ext cx="329994" cy="405192"/>
            </a:xfrm>
            <a:prstGeom prst="rect">
              <a:avLst/>
            </a:prstGeom>
          </p:spPr>
        </p:pic>
        <p:sp>
          <p:nvSpPr>
            <p:cNvPr id="5" name="文本框 13"/>
            <p:cNvSpPr txBox="1"/>
            <p:nvPr/>
          </p:nvSpPr>
          <p:spPr>
            <a:xfrm>
              <a:off x="5550454" y="5964789"/>
              <a:ext cx="1670650" cy="338554"/>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1600" dirty="0">
                  <a:solidFill>
                    <a:prstClr val="black"/>
                  </a:solidFill>
                  <a:latin typeface="微软雅黑"/>
                  <a:ea typeface="微软雅黑"/>
                </a:rPr>
                <a:t>汇报人</a:t>
              </a:r>
              <a:r>
                <a:rPr lang="zh-CN" altLang="en-US" sz="1600" dirty="0" smtClean="0">
                  <a:solidFill>
                    <a:prstClr val="black"/>
                  </a:solidFill>
                  <a:latin typeface="微软雅黑"/>
                  <a:ea typeface="微软雅黑"/>
                </a:rPr>
                <a:t>：</a:t>
              </a:r>
              <a:r>
                <a:rPr lang="en-US" altLang="zh-CN" sz="1600" dirty="0" smtClean="0">
                  <a:solidFill>
                    <a:prstClr val="black"/>
                  </a:solidFill>
                  <a:latin typeface="微软雅黑"/>
                  <a:ea typeface="微软雅黑"/>
                </a:rPr>
                <a:t>XXXXX</a:t>
              </a:r>
              <a:endParaRPr lang="zh-CN" altLang="en-US" sz="1600" dirty="0">
                <a:solidFill>
                  <a:prstClr val="black"/>
                </a:solidFill>
                <a:latin typeface="微软雅黑"/>
                <a:ea typeface="微软雅黑"/>
              </a:endParaRPr>
            </a:p>
          </p:txBody>
        </p:sp>
      </p:grpSp>
      <p:grpSp>
        <p:nvGrpSpPr>
          <p:cNvPr id="6" name="组合 5"/>
          <p:cNvGrpSpPr/>
          <p:nvPr/>
        </p:nvGrpSpPr>
        <p:grpSpPr>
          <a:xfrm>
            <a:off x="2635096" y="783450"/>
            <a:ext cx="7374591" cy="2842690"/>
            <a:chOff x="1540518" y="627938"/>
            <a:chExt cx="9563480" cy="3355229"/>
          </a:xfrm>
        </p:grpSpPr>
        <p:pic>
          <p:nvPicPr>
            <p:cNvPr id="7" name="图片 6"/>
            <p:cNvPicPr>
              <a:picLocks noChangeAspect="1"/>
            </p:cNvPicPr>
            <p:nvPr/>
          </p:nvPicPr>
          <p:blipFill>
            <a:blip r:embed="rId2"/>
            <a:stretch>
              <a:fillRect/>
            </a:stretch>
          </p:blipFill>
          <p:spPr>
            <a:xfrm>
              <a:off x="3695700" y="1141413"/>
              <a:ext cx="4800600" cy="2841754"/>
            </a:xfrm>
            <a:prstGeom prst="rect">
              <a:avLst/>
            </a:prstGeom>
          </p:spPr>
        </p:pic>
        <p:pic>
          <p:nvPicPr>
            <p:cNvPr id="8" name="图片 7"/>
            <p:cNvPicPr>
              <a:picLocks noChangeAspect="1"/>
            </p:cNvPicPr>
            <p:nvPr/>
          </p:nvPicPr>
          <p:blipFill>
            <a:blip r:embed="rId3"/>
            <a:stretch>
              <a:fillRect/>
            </a:stretch>
          </p:blipFill>
          <p:spPr>
            <a:xfrm>
              <a:off x="7410628" y="713915"/>
              <a:ext cx="1492072" cy="1283289"/>
            </a:xfrm>
            <a:prstGeom prst="rect">
              <a:avLst/>
            </a:prstGeom>
          </p:spPr>
        </p:pic>
        <p:pic>
          <p:nvPicPr>
            <p:cNvPr id="9" name="图片 8"/>
            <p:cNvPicPr>
              <a:picLocks noChangeAspect="1"/>
            </p:cNvPicPr>
            <p:nvPr/>
          </p:nvPicPr>
          <p:blipFill>
            <a:blip r:embed="rId4"/>
            <a:stretch>
              <a:fillRect/>
            </a:stretch>
          </p:blipFill>
          <p:spPr>
            <a:xfrm>
              <a:off x="3418747" y="627938"/>
              <a:ext cx="1155700" cy="1369266"/>
            </a:xfrm>
            <a:prstGeom prst="rect">
              <a:avLst/>
            </a:prstGeom>
          </p:spPr>
        </p:pic>
        <p:pic>
          <p:nvPicPr>
            <p:cNvPr id="10" name="图片 9"/>
            <p:cNvPicPr>
              <a:picLocks noChangeAspect="1"/>
            </p:cNvPicPr>
            <p:nvPr/>
          </p:nvPicPr>
          <p:blipFill>
            <a:blip r:embed="rId5"/>
            <a:stretch>
              <a:fillRect/>
            </a:stretch>
          </p:blipFill>
          <p:spPr>
            <a:xfrm>
              <a:off x="9009683" y="2562290"/>
              <a:ext cx="1238589" cy="908114"/>
            </a:xfrm>
            <a:prstGeom prst="rect">
              <a:avLst/>
            </a:prstGeom>
          </p:spPr>
        </p:pic>
        <p:pic>
          <p:nvPicPr>
            <p:cNvPr id="11" name="图片 10"/>
            <p:cNvPicPr>
              <a:picLocks noChangeAspect="1"/>
            </p:cNvPicPr>
            <p:nvPr/>
          </p:nvPicPr>
          <p:blipFill>
            <a:blip r:embed="rId6"/>
            <a:stretch>
              <a:fillRect/>
            </a:stretch>
          </p:blipFill>
          <p:spPr>
            <a:xfrm rot="20163965">
              <a:off x="1722529" y="2701982"/>
              <a:ext cx="1803782" cy="534717"/>
            </a:xfrm>
            <a:prstGeom prst="rect">
              <a:avLst/>
            </a:prstGeom>
          </p:spPr>
        </p:pic>
        <p:pic>
          <p:nvPicPr>
            <p:cNvPr id="12" name="图片 11"/>
            <p:cNvPicPr>
              <a:picLocks noChangeAspect="1"/>
            </p:cNvPicPr>
            <p:nvPr/>
          </p:nvPicPr>
          <p:blipFill>
            <a:blip r:embed="rId7"/>
            <a:stretch>
              <a:fillRect/>
            </a:stretch>
          </p:blipFill>
          <p:spPr>
            <a:xfrm>
              <a:off x="1540518" y="999162"/>
              <a:ext cx="1205994" cy="998042"/>
            </a:xfrm>
            <a:prstGeom prst="rect">
              <a:avLst/>
            </a:prstGeom>
          </p:spPr>
        </p:pic>
        <p:pic>
          <p:nvPicPr>
            <p:cNvPr id="13" name="图片 12"/>
            <p:cNvPicPr>
              <a:picLocks noChangeAspect="1"/>
            </p:cNvPicPr>
            <p:nvPr/>
          </p:nvPicPr>
          <p:blipFill>
            <a:blip r:embed="rId8"/>
            <a:stretch>
              <a:fillRect/>
            </a:stretch>
          </p:blipFill>
          <p:spPr>
            <a:xfrm>
              <a:off x="9392547" y="927197"/>
              <a:ext cx="1711451" cy="1250950"/>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426022" y="1159058"/>
            <a:ext cx="2921286" cy="1729278"/>
          </a:xfrm>
          <a:prstGeom prst="rect">
            <a:avLst/>
          </a:prstGeom>
        </p:spPr>
      </p:pic>
      <p:grpSp>
        <p:nvGrpSpPr>
          <p:cNvPr id="3" name="组合 2"/>
          <p:cNvGrpSpPr/>
          <p:nvPr/>
        </p:nvGrpSpPr>
        <p:grpSpPr>
          <a:xfrm>
            <a:off x="1923910" y="3688972"/>
            <a:ext cx="3588235" cy="926382"/>
            <a:chOff x="1721217" y="2859314"/>
            <a:chExt cx="3588235" cy="926382"/>
          </a:xfrm>
        </p:grpSpPr>
        <p:pic>
          <p:nvPicPr>
            <p:cNvPr id="4" name="图片 3"/>
            <p:cNvPicPr>
              <a:picLocks noChangeAspect="1"/>
            </p:cNvPicPr>
            <p:nvPr/>
          </p:nvPicPr>
          <p:blipFill>
            <a:blip r:embed="rId2"/>
            <a:stretch>
              <a:fillRect/>
            </a:stretch>
          </p:blipFill>
          <p:spPr>
            <a:xfrm>
              <a:off x="1721217" y="2859314"/>
              <a:ext cx="898173" cy="772493"/>
            </a:xfrm>
            <a:prstGeom prst="rect">
              <a:avLst/>
            </a:prstGeom>
          </p:spPr>
        </p:pic>
        <p:grpSp>
          <p:nvGrpSpPr>
            <p:cNvPr id="5" name="组合 4"/>
            <p:cNvGrpSpPr/>
            <p:nvPr/>
          </p:nvGrpSpPr>
          <p:grpSpPr>
            <a:xfrm>
              <a:off x="2769832" y="2904129"/>
              <a:ext cx="2539620" cy="881567"/>
              <a:chOff x="3708780" y="2244236"/>
              <a:chExt cx="2539620" cy="881567"/>
            </a:xfrm>
          </p:grpSpPr>
          <p:sp>
            <p:nvSpPr>
              <p:cNvPr id="6" name="矩形 5"/>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endParaRPr lang="zh-CN" altLang="en-US" sz="2800" b="1" dirty="0">
                  <a:solidFill>
                    <a:prstClr val="black"/>
                  </a:solidFill>
                  <a:latin typeface="微软雅黑"/>
                  <a:ea typeface="微软雅黑"/>
                </a:endParaRPr>
              </a:p>
            </p:txBody>
          </p:sp>
        </p:grpSp>
      </p:grpSp>
      <p:grpSp>
        <p:nvGrpSpPr>
          <p:cNvPr id="8" name="组合 7"/>
          <p:cNvGrpSpPr/>
          <p:nvPr/>
        </p:nvGrpSpPr>
        <p:grpSpPr>
          <a:xfrm>
            <a:off x="6298693" y="3688972"/>
            <a:ext cx="3588235" cy="926382"/>
            <a:chOff x="1721217" y="2859314"/>
            <a:chExt cx="3588235" cy="926382"/>
          </a:xfrm>
        </p:grpSpPr>
        <p:pic>
          <p:nvPicPr>
            <p:cNvPr id="9" name="图片 8"/>
            <p:cNvPicPr>
              <a:picLocks noChangeAspect="1"/>
            </p:cNvPicPr>
            <p:nvPr/>
          </p:nvPicPr>
          <p:blipFill>
            <a:blip r:embed="rId2"/>
            <a:stretch>
              <a:fillRect/>
            </a:stretch>
          </p:blipFill>
          <p:spPr>
            <a:xfrm>
              <a:off x="1721217" y="2859314"/>
              <a:ext cx="898173" cy="772493"/>
            </a:xfrm>
            <a:prstGeom prst="rect">
              <a:avLst/>
            </a:prstGeom>
          </p:spPr>
        </p:pic>
        <p:grpSp>
          <p:nvGrpSpPr>
            <p:cNvPr id="10" name="组合 9"/>
            <p:cNvGrpSpPr/>
            <p:nvPr/>
          </p:nvGrpSpPr>
          <p:grpSpPr>
            <a:xfrm>
              <a:off x="2769832" y="2904129"/>
              <a:ext cx="2539620" cy="881567"/>
              <a:chOff x="3708780" y="2244236"/>
              <a:chExt cx="2539620" cy="881567"/>
            </a:xfrm>
          </p:grpSpPr>
          <p:sp>
            <p:nvSpPr>
              <p:cNvPr id="11" name="矩形 10"/>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2" name="文本框 1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endParaRPr lang="zh-CN" altLang="en-US" sz="2800" b="1" dirty="0">
                  <a:solidFill>
                    <a:prstClr val="black"/>
                  </a:solidFill>
                  <a:latin typeface="微软雅黑"/>
                  <a:ea typeface="微软雅黑"/>
                </a:endParaRPr>
              </a:p>
            </p:txBody>
          </p:sp>
        </p:grpSp>
      </p:grpSp>
      <p:grpSp>
        <p:nvGrpSpPr>
          <p:cNvPr id="13" name="组合 12"/>
          <p:cNvGrpSpPr/>
          <p:nvPr/>
        </p:nvGrpSpPr>
        <p:grpSpPr>
          <a:xfrm>
            <a:off x="1923910" y="4980743"/>
            <a:ext cx="3588235" cy="926382"/>
            <a:chOff x="1721217" y="2859314"/>
            <a:chExt cx="3588235" cy="926382"/>
          </a:xfrm>
        </p:grpSpPr>
        <p:pic>
          <p:nvPicPr>
            <p:cNvPr id="14" name="图片 13"/>
            <p:cNvPicPr>
              <a:picLocks noChangeAspect="1"/>
            </p:cNvPicPr>
            <p:nvPr/>
          </p:nvPicPr>
          <p:blipFill>
            <a:blip r:embed="rId2"/>
            <a:stretch>
              <a:fillRect/>
            </a:stretch>
          </p:blipFill>
          <p:spPr>
            <a:xfrm>
              <a:off x="1721217" y="2859314"/>
              <a:ext cx="898173" cy="772493"/>
            </a:xfrm>
            <a:prstGeom prst="rect">
              <a:avLst/>
            </a:prstGeom>
          </p:spPr>
        </p:pic>
        <p:grpSp>
          <p:nvGrpSpPr>
            <p:cNvPr id="15" name="组合 14"/>
            <p:cNvGrpSpPr/>
            <p:nvPr/>
          </p:nvGrpSpPr>
          <p:grpSpPr>
            <a:xfrm>
              <a:off x="2769832" y="2904129"/>
              <a:ext cx="2539620" cy="881567"/>
              <a:chOff x="3708780" y="2244236"/>
              <a:chExt cx="2539620" cy="881567"/>
            </a:xfrm>
          </p:grpSpPr>
          <p:sp>
            <p:nvSpPr>
              <p:cNvPr id="16" name="矩形 15"/>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7" name="文本框 17"/>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endParaRPr lang="zh-CN" altLang="en-US" sz="2800" b="1" dirty="0">
                  <a:solidFill>
                    <a:prstClr val="black"/>
                  </a:solidFill>
                  <a:latin typeface="微软雅黑"/>
                  <a:ea typeface="微软雅黑"/>
                </a:endParaRPr>
              </a:p>
            </p:txBody>
          </p:sp>
        </p:grpSp>
      </p:grpSp>
      <p:grpSp>
        <p:nvGrpSpPr>
          <p:cNvPr id="18" name="组合 17"/>
          <p:cNvGrpSpPr/>
          <p:nvPr/>
        </p:nvGrpSpPr>
        <p:grpSpPr>
          <a:xfrm>
            <a:off x="6298693" y="4980743"/>
            <a:ext cx="3588235" cy="926382"/>
            <a:chOff x="1721217" y="2859314"/>
            <a:chExt cx="3588235" cy="926382"/>
          </a:xfrm>
        </p:grpSpPr>
        <p:pic>
          <p:nvPicPr>
            <p:cNvPr id="19" name="图片 18"/>
            <p:cNvPicPr>
              <a:picLocks noChangeAspect="1"/>
            </p:cNvPicPr>
            <p:nvPr/>
          </p:nvPicPr>
          <p:blipFill>
            <a:blip r:embed="rId2"/>
            <a:stretch>
              <a:fillRect/>
            </a:stretch>
          </p:blipFill>
          <p:spPr>
            <a:xfrm>
              <a:off x="1721217" y="2859314"/>
              <a:ext cx="898173" cy="772493"/>
            </a:xfrm>
            <a:prstGeom prst="rect">
              <a:avLst/>
            </a:prstGeom>
          </p:spPr>
        </p:pic>
        <p:grpSp>
          <p:nvGrpSpPr>
            <p:cNvPr id="20" name="组合 19"/>
            <p:cNvGrpSpPr/>
            <p:nvPr/>
          </p:nvGrpSpPr>
          <p:grpSpPr>
            <a:xfrm>
              <a:off x="2769832" y="2904129"/>
              <a:ext cx="2539620" cy="881567"/>
              <a:chOff x="3708780" y="2244236"/>
              <a:chExt cx="2539620" cy="881567"/>
            </a:xfrm>
          </p:grpSpPr>
          <p:sp>
            <p:nvSpPr>
              <p:cNvPr id="21" name="矩形 20"/>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2" name="文本框 2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endParaRPr lang="zh-CN" altLang="en-US" sz="2800" b="1" dirty="0">
                  <a:solidFill>
                    <a:prstClr val="black"/>
                  </a:solidFill>
                  <a:latin typeface="微软雅黑"/>
                  <a:ea typeface="微软雅黑"/>
                </a:endParaRPr>
              </a:p>
            </p:txBody>
          </p:sp>
        </p:grpSp>
      </p:grpSp>
      <p:sp>
        <p:nvSpPr>
          <p:cNvPr id="23" name="矩形 22"/>
          <p:cNvSpPr/>
          <p:nvPr/>
        </p:nvSpPr>
        <p:spPr>
          <a:xfrm>
            <a:off x="3671425" y="2888336"/>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panose="020B0604020202020204"/>
                <a:ea typeface="微软雅黑"/>
              </a:rPr>
              <a:t>CONTENT</a:t>
            </a:r>
            <a:endParaRPr lang="zh-CN" altLang="en-US" sz="4000" b="1" dirty="0">
              <a:solidFill>
                <a:prstClr val="black"/>
              </a:solidFill>
              <a:latin typeface="Arial" panose="020B0604020202020204"/>
              <a:ea typeface="微软雅黑"/>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087094" y="1518760"/>
            <a:ext cx="2489160" cy="2140858"/>
          </a:xfrm>
          <a:prstGeom prst="rect">
            <a:avLst/>
          </a:prstGeom>
        </p:spPr>
      </p:pic>
      <p:sp>
        <p:nvSpPr>
          <p:cNvPr id="3" name="矩形 2"/>
          <p:cNvSpPr/>
          <p:nvPr/>
        </p:nvSpPr>
        <p:spPr>
          <a:xfrm>
            <a:off x="3908635" y="4603767"/>
            <a:ext cx="4325619" cy="75565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3600" b="1" dirty="0">
                <a:solidFill>
                  <a:prstClr val="black"/>
                </a:solidFill>
                <a:latin typeface="微软雅黑"/>
                <a:ea typeface="微软雅黑"/>
              </a:rPr>
              <a:t>可以修改</a:t>
            </a:r>
            <a:endParaRPr lang="zh-CN" altLang="en-US" sz="3600" b="1" dirty="0">
              <a:solidFill>
                <a:prstClr val="black"/>
              </a:solidFill>
              <a:latin typeface="微软雅黑"/>
              <a:ea typeface="微软雅黑"/>
            </a:endParaRPr>
          </a:p>
        </p:txBody>
      </p:sp>
      <p:sp>
        <p:nvSpPr>
          <p:cNvPr id="4" name="矩形 3"/>
          <p:cNvSpPr/>
          <p:nvPr/>
        </p:nvSpPr>
        <p:spPr>
          <a:xfrm>
            <a:off x="3908635" y="3859189"/>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panose="020B0604020202020204"/>
                <a:ea typeface="微软雅黑"/>
              </a:rPr>
              <a:t>PART 01</a:t>
            </a:r>
            <a:endParaRPr lang="zh-CN" altLang="en-US" sz="4000" b="1" dirty="0">
              <a:solidFill>
                <a:prstClr val="black"/>
              </a:solidFill>
              <a:latin typeface="Arial" panose="020B0604020202020204"/>
              <a:ea typeface="微软雅黑"/>
            </a:endParaRPr>
          </a:p>
        </p:txBody>
      </p:sp>
      <p:grpSp>
        <p:nvGrpSpPr>
          <p:cNvPr id="5" name="Group 4"/>
          <p:cNvGrpSpPr>
            <a:grpSpLocks noChangeAspect="1"/>
          </p:cNvGrpSpPr>
          <p:nvPr/>
        </p:nvGrpSpPr>
        <p:grpSpPr bwMode="auto">
          <a:xfrm>
            <a:off x="-125369" y="4135531"/>
            <a:ext cx="3877085" cy="2819870"/>
            <a:chOff x="3320" y="188"/>
            <a:chExt cx="2072" cy="1507"/>
          </a:xfrm>
          <a:solidFill>
            <a:schemeClr val="tx1"/>
          </a:solidFill>
        </p:grpSpPr>
        <p:sp>
          <p:nvSpPr>
            <p:cNvPr id="6" name="Freeform 5"/>
            <p:cNvSpPr>
              <a:spLocks noEditPoints="1"/>
            </p:cNvSpPr>
            <p:nvPr/>
          </p:nvSpPr>
          <p:spPr bwMode="auto">
            <a:xfrm>
              <a:off x="3320" y="188"/>
              <a:ext cx="2072" cy="1507"/>
            </a:xfrm>
            <a:custGeom>
              <a:avLst/>
              <a:gdLst>
                <a:gd name="T0" fmla="*/ 741 w 874"/>
                <a:gd name="T1" fmla="*/ 210 h 635"/>
                <a:gd name="T2" fmla="*/ 616 w 874"/>
                <a:gd name="T3" fmla="*/ 23 h 635"/>
                <a:gd name="T4" fmla="*/ 70 w 874"/>
                <a:gd name="T5" fmla="*/ 141 h 635"/>
                <a:gd name="T6" fmla="*/ 176 w 874"/>
                <a:gd name="T7" fmla="*/ 218 h 635"/>
                <a:gd name="T8" fmla="*/ 158 w 874"/>
                <a:gd name="T9" fmla="*/ 280 h 635"/>
                <a:gd name="T10" fmla="*/ 664 w 874"/>
                <a:gd name="T11" fmla="*/ 333 h 635"/>
                <a:gd name="T12" fmla="*/ 159 w 874"/>
                <a:gd name="T13" fmla="*/ 319 h 635"/>
                <a:gd name="T14" fmla="*/ 119 w 874"/>
                <a:gd name="T15" fmla="*/ 266 h 635"/>
                <a:gd name="T16" fmla="*/ 577 w 874"/>
                <a:gd name="T17" fmla="*/ 594 h 635"/>
                <a:gd name="T18" fmla="*/ 871 w 874"/>
                <a:gd name="T19" fmla="*/ 350 h 635"/>
                <a:gd name="T20" fmla="*/ 736 w 874"/>
                <a:gd name="T21" fmla="*/ 213 h 635"/>
                <a:gd name="T22" fmla="*/ 91 w 874"/>
                <a:gd name="T23" fmla="*/ 193 h 635"/>
                <a:gd name="T24" fmla="*/ 229 w 874"/>
                <a:gd name="T25" fmla="*/ 71 h 635"/>
                <a:gd name="T26" fmla="*/ 529 w 874"/>
                <a:gd name="T27" fmla="*/ 199 h 635"/>
                <a:gd name="T28" fmla="*/ 533 w 874"/>
                <a:gd name="T29" fmla="*/ 121 h 635"/>
                <a:gd name="T30" fmla="*/ 595 w 874"/>
                <a:gd name="T31" fmla="*/ 92 h 635"/>
                <a:gd name="T32" fmla="*/ 603 w 874"/>
                <a:gd name="T33" fmla="*/ 132 h 635"/>
                <a:gd name="T34" fmla="*/ 527 w 874"/>
                <a:gd name="T35" fmla="*/ 126 h 635"/>
                <a:gd name="T36" fmla="*/ 525 w 874"/>
                <a:gd name="T37" fmla="*/ 180 h 635"/>
                <a:gd name="T38" fmla="*/ 99 w 874"/>
                <a:gd name="T39" fmla="*/ 181 h 635"/>
                <a:gd name="T40" fmla="*/ 101 w 874"/>
                <a:gd name="T41" fmla="*/ 128 h 635"/>
                <a:gd name="T42" fmla="*/ 103 w 874"/>
                <a:gd name="T43" fmla="*/ 74 h 635"/>
                <a:gd name="T44" fmla="*/ 91 w 874"/>
                <a:gd name="T45" fmla="*/ 82 h 635"/>
                <a:gd name="T46" fmla="*/ 183 w 874"/>
                <a:gd name="T47" fmla="*/ 326 h 635"/>
                <a:gd name="T48" fmla="*/ 168 w 874"/>
                <a:gd name="T49" fmla="*/ 315 h 635"/>
                <a:gd name="T50" fmla="*/ 162 w 874"/>
                <a:gd name="T51" fmla="*/ 285 h 635"/>
                <a:gd name="T52" fmla="*/ 161 w 874"/>
                <a:gd name="T53" fmla="*/ 273 h 635"/>
                <a:gd name="T54" fmla="*/ 472 w 874"/>
                <a:gd name="T55" fmla="*/ 218 h 635"/>
                <a:gd name="T56" fmla="*/ 721 w 874"/>
                <a:gd name="T57" fmla="*/ 304 h 635"/>
                <a:gd name="T58" fmla="*/ 514 w 874"/>
                <a:gd name="T59" fmla="*/ 400 h 635"/>
                <a:gd name="T60" fmla="*/ 685 w 874"/>
                <a:gd name="T61" fmla="*/ 337 h 635"/>
                <a:gd name="T62" fmla="*/ 512 w 874"/>
                <a:gd name="T63" fmla="*/ 442 h 635"/>
                <a:gd name="T64" fmla="*/ 545 w 874"/>
                <a:gd name="T65" fmla="*/ 338 h 635"/>
                <a:gd name="T66" fmla="*/ 508 w 874"/>
                <a:gd name="T67" fmla="*/ 349 h 635"/>
                <a:gd name="T68" fmla="*/ 187 w 874"/>
                <a:gd name="T69" fmla="*/ 345 h 635"/>
                <a:gd name="T70" fmla="*/ 506 w 874"/>
                <a:gd name="T71" fmla="*/ 395 h 635"/>
                <a:gd name="T72" fmla="*/ 184 w 874"/>
                <a:gd name="T73" fmla="*/ 447 h 635"/>
                <a:gd name="T74" fmla="*/ 491 w 874"/>
                <a:gd name="T75" fmla="*/ 439 h 635"/>
                <a:gd name="T76" fmla="*/ 123 w 874"/>
                <a:gd name="T77" fmla="*/ 327 h 635"/>
                <a:gd name="T78" fmla="*/ 61 w 874"/>
                <a:gd name="T79" fmla="*/ 398 h 635"/>
                <a:gd name="T80" fmla="*/ 46 w 874"/>
                <a:gd name="T81" fmla="*/ 305 h 635"/>
                <a:gd name="T82" fmla="*/ 285 w 874"/>
                <a:gd name="T83" fmla="*/ 460 h 635"/>
                <a:gd name="T84" fmla="*/ 516 w 874"/>
                <a:gd name="T85" fmla="*/ 496 h 635"/>
                <a:gd name="T86" fmla="*/ 35 w 874"/>
                <a:gd name="T87" fmla="*/ 334 h 635"/>
                <a:gd name="T88" fmla="*/ 242 w 874"/>
                <a:gd name="T89" fmla="*/ 573 h 635"/>
                <a:gd name="T90" fmla="*/ 27 w 874"/>
                <a:gd name="T91" fmla="*/ 399 h 635"/>
                <a:gd name="T92" fmla="*/ 450 w 874"/>
                <a:gd name="T93" fmla="*/ 621 h 635"/>
                <a:gd name="T94" fmla="*/ 23 w 874"/>
                <a:gd name="T95" fmla="*/ 503 h 635"/>
                <a:gd name="T96" fmla="*/ 709 w 874"/>
                <a:gd name="T97" fmla="*/ 504 h 635"/>
                <a:gd name="T98" fmla="*/ 554 w 874"/>
                <a:gd name="T99" fmla="*/ 576 h 635"/>
                <a:gd name="T100" fmla="*/ 578 w 874"/>
                <a:gd name="T101" fmla="*/ 538 h 635"/>
                <a:gd name="T102" fmla="*/ 458 w 874"/>
                <a:gd name="T103" fmla="*/ 562 h 635"/>
                <a:gd name="T104" fmla="*/ 652 w 874"/>
                <a:gd name="T105" fmla="*/ 459 h 635"/>
                <a:gd name="T106" fmla="*/ 453 w 874"/>
                <a:gd name="T107" fmla="*/ 546 h 635"/>
                <a:gd name="T108" fmla="*/ 449 w 874"/>
                <a:gd name="T109" fmla="*/ 577 h 635"/>
                <a:gd name="T110" fmla="*/ 448 w 874"/>
                <a:gd name="T111" fmla="*/ 596 h 635"/>
                <a:gd name="T112" fmla="*/ 26 w 874"/>
                <a:gd name="T113" fmla="*/ 504 h 635"/>
                <a:gd name="T114" fmla="*/ 275 w 874"/>
                <a:gd name="T115" fmla="*/ 469 h 635"/>
                <a:gd name="T116" fmla="*/ 681 w 874"/>
                <a:gd name="T117" fmla="*/ 437 h 635"/>
                <a:gd name="T118" fmla="*/ 728 w 874"/>
                <a:gd name="T119" fmla="*/ 3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4" h="635">
                  <a:moveTo>
                    <a:pt x="871" y="350"/>
                  </a:moveTo>
                  <a:cubicBezTo>
                    <a:pt x="871" y="350"/>
                    <a:pt x="871" y="349"/>
                    <a:pt x="871" y="349"/>
                  </a:cubicBezTo>
                  <a:cubicBezTo>
                    <a:pt x="856" y="336"/>
                    <a:pt x="832" y="335"/>
                    <a:pt x="812" y="332"/>
                  </a:cubicBezTo>
                  <a:cubicBezTo>
                    <a:pt x="790" y="328"/>
                    <a:pt x="764" y="321"/>
                    <a:pt x="740" y="321"/>
                  </a:cubicBezTo>
                  <a:cubicBezTo>
                    <a:pt x="742" y="315"/>
                    <a:pt x="738" y="308"/>
                    <a:pt x="731" y="309"/>
                  </a:cubicBezTo>
                  <a:cubicBezTo>
                    <a:pt x="731" y="308"/>
                    <a:pt x="729" y="307"/>
                    <a:pt x="728" y="308"/>
                  </a:cubicBezTo>
                  <a:cubicBezTo>
                    <a:pt x="727" y="308"/>
                    <a:pt x="726" y="309"/>
                    <a:pt x="726" y="309"/>
                  </a:cubicBezTo>
                  <a:cubicBezTo>
                    <a:pt x="726" y="309"/>
                    <a:pt x="726" y="308"/>
                    <a:pt x="726" y="308"/>
                  </a:cubicBezTo>
                  <a:cubicBezTo>
                    <a:pt x="713" y="279"/>
                    <a:pt x="711" y="247"/>
                    <a:pt x="723" y="217"/>
                  </a:cubicBezTo>
                  <a:cubicBezTo>
                    <a:pt x="727" y="217"/>
                    <a:pt x="730" y="217"/>
                    <a:pt x="733" y="216"/>
                  </a:cubicBezTo>
                  <a:cubicBezTo>
                    <a:pt x="734" y="217"/>
                    <a:pt x="734" y="218"/>
                    <a:pt x="735" y="217"/>
                  </a:cubicBezTo>
                  <a:cubicBezTo>
                    <a:pt x="739" y="216"/>
                    <a:pt x="741" y="214"/>
                    <a:pt x="741" y="210"/>
                  </a:cubicBezTo>
                  <a:cubicBezTo>
                    <a:pt x="741" y="209"/>
                    <a:pt x="741" y="206"/>
                    <a:pt x="739" y="204"/>
                  </a:cubicBezTo>
                  <a:cubicBezTo>
                    <a:pt x="739" y="204"/>
                    <a:pt x="740" y="204"/>
                    <a:pt x="740" y="204"/>
                  </a:cubicBezTo>
                  <a:cubicBezTo>
                    <a:pt x="742" y="205"/>
                    <a:pt x="744" y="201"/>
                    <a:pt x="741" y="200"/>
                  </a:cubicBezTo>
                  <a:cubicBezTo>
                    <a:pt x="695" y="181"/>
                    <a:pt x="651" y="158"/>
                    <a:pt x="609" y="132"/>
                  </a:cubicBezTo>
                  <a:cubicBezTo>
                    <a:pt x="614" y="125"/>
                    <a:pt x="619" y="118"/>
                    <a:pt x="623" y="110"/>
                  </a:cubicBezTo>
                  <a:cubicBezTo>
                    <a:pt x="623" y="109"/>
                    <a:pt x="623" y="108"/>
                    <a:pt x="622" y="108"/>
                  </a:cubicBezTo>
                  <a:cubicBezTo>
                    <a:pt x="616" y="108"/>
                    <a:pt x="612" y="108"/>
                    <a:pt x="606" y="109"/>
                  </a:cubicBezTo>
                  <a:cubicBezTo>
                    <a:pt x="606" y="109"/>
                    <a:pt x="606" y="109"/>
                    <a:pt x="606" y="109"/>
                  </a:cubicBezTo>
                  <a:cubicBezTo>
                    <a:pt x="601" y="99"/>
                    <a:pt x="598" y="90"/>
                    <a:pt x="596" y="79"/>
                  </a:cubicBezTo>
                  <a:cubicBezTo>
                    <a:pt x="595" y="68"/>
                    <a:pt x="592" y="53"/>
                    <a:pt x="600" y="45"/>
                  </a:cubicBezTo>
                  <a:cubicBezTo>
                    <a:pt x="601" y="43"/>
                    <a:pt x="600" y="41"/>
                    <a:pt x="599" y="41"/>
                  </a:cubicBezTo>
                  <a:cubicBezTo>
                    <a:pt x="605" y="35"/>
                    <a:pt x="610" y="29"/>
                    <a:pt x="616" y="23"/>
                  </a:cubicBezTo>
                  <a:cubicBezTo>
                    <a:pt x="617" y="22"/>
                    <a:pt x="616" y="20"/>
                    <a:pt x="615" y="20"/>
                  </a:cubicBezTo>
                  <a:cubicBezTo>
                    <a:pt x="615" y="20"/>
                    <a:pt x="614" y="20"/>
                    <a:pt x="614" y="20"/>
                  </a:cubicBezTo>
                  <a:cubicBezTo>
                    <a:pt x="586" y="12"/>
                    <a:pt x="556" y="11"/>
                    <a:pt x="527" y="10"/>
                  </a:cubicBezTo>
                  <a:cubicBezTo>
                    <a:pt x="497" y="9"/>
                    <a:pt x="466" y="8"/>
                    <a:pt x="436" y="7"/>
                  </a:cubicBezTo>
                  <a:cubicBezTo>
                    <a:pt x="405" y="6"/>
                    <a:pt x="374" y="5"/>
                    <a:pt x="343" y="4"/>
                  </a:cubicBezTo>
                  <a:cubicBezTo>
                    <a:pt x="311" y="3"/>
                    <a:pt x="279" y="0"/>
                    <a:pt x="247" y="2"/>
                  </a:cubicBezTo>
                  <a:cubicBezTo>
                    <a:pt x="246" y="2"/>
                    <a:pt x="246" y="2"/>
                    <a:pt x="246" y="3"/>
                  </a:cubicBezTo>
                  <a:cubicBezTo>
                    <a:pt x="215" y="9"/>
                    <a:pt x="184" y="23"/>
                    <a:pt x="155" y="35"/>
                  </a:cubicBezTo>
                  <a:cubicBezTo>
                    <a:pt x="141" y="41"/>
                    <a:pt x="127" y="47"/>
                    <a:pt x="113" y="53"/>
                  </a:cubicBezTo>
                  <a:cubicBezTo>
                    <a:pt x="103" y="57"/>
                    <a:pt x="90" y="61"/>
                    <a:pt x="82" y="69"/>
                  </a:cubicBezTo>
                  <a:cubicBezTo>
                    <a:pt x="77" y="76"/>
                    <a:pt x="76" y="86"/>
                    <a:pt x="75" y="94"/>
                  </a:cubicBezTo>
                  <a:cubicBezTo>
                    <a:pt x="74" y="110"/>
                    <a:pt x="72" y="126"/>
                    <a:pt x="70" y="141"/>
                  </a:cubicBezTo>
                  <a:cubicBezTo>
                    <a:pt x="69" y="157"/>
                    <a:pt x="66" y="188"/>
                    <a:pt x="86" y="194"/>
                  </a:cubicBezTo>
                  <a:cubicBezTo>
                    <a:pt x="86" y="195"/>
                    <a:pt x="86" y="195"/>
                    <a:pt x="86" y="195"/>
                  </a:cubicBezTo>
                  <a:cubicBezTo>
                    <a:pt x="107" y="199"/>
                    <a:pt x="128" y="201"/>
                    <a:pt x="150" y="202"/>
                  </a:cubicBezTo>
                  <a:cubicBezTo>
                    <a:pt x="149" y="202"/>
                    <a:pt x="149" y="203"/>
                    <a:pt x="150" y="203"/>
                  </a:cubicBezTo>
                  <a:cubicBezTo>
                    <a:pt x="153" y="210"/>
                    <a:pt x="159" y="215"/>
                    <a:pt x="166" y="218"/>
                  </a:cubicBezTo>
                  <a:cubicBezTo>
                    <a:pt x="166" y="218"/>
                    <a:pt x="167" y="218"/>
                    <a:pt x="166" y="218"/>
                  </a:cubicBezTo>
                  <a:cubicBezTo>
                    <a:pt x="161" y="213"/>
                    <a:pt x="157" y="207"/>
                    <a:pt x="152" y="202"/>
                  </a:cubicBezTo>
                  <a:cubicBezTo>
                    <a:pt x="168" y="203"/>
                    <a:pt x="184" y="203"/>
                    <a:pt x="200" y="204"/>
                  </a:cubicBezTo>
                  <a:cubicBezTo>
                    <a:pt x="240" y="206"/>
                    <a:pt x="279" y="207"/>
                    <a:pt x="318" y="208"/>
                  </a:cubicBezTo>
                  <a:cubicBezTo>
                    <a:pt x="337" y="209"/>
                    <a:pt x="356" y="210"/>
                    <a:pt x="374" y="211"/>
                  </a:cubicBezTo>
                  <a:cubicBezTo>
                    <a:pt x="344" y="211"/>
                    <a:pt x="313" y="213"/>
                    <a:pt x="283" y="214"/>
                  </a:cubicBezTo>
                  <a:cubicBezTo>
                    <a:pt x="248" y="216"/>
                    <a:pt x="211" y="214"/>
                    <a:pt x="176" y="218"/>
                  </a:cubicBezTo>
                  <a:cubicBezTo>
                    <a:pt x="175" y="219"/>
                    <a:pt x="175" y="221"/>
                    <a:pt x="176" y="221"/>
                  </a:cubicBezTo>
                  <a:cubicBezTo>
                    <a:pt x="211" y="223"/>
                    <a:pt x="248" y="219"/>
                    <a:pt x="283" y="217"/>
                  </a:cubicBezTo>
                  <a:cubicBezTo>
                    <a:pt x="318" y="216"/>
                    <a:pt x="354" y="217"/>
                    <a:pt x="389" y="213"/>
                  </a:cubicBezTo>
                  <a:cubicBezTo>
                    <a:pt x="390" y="213"/>
                    <a:pt x="390" y="212"/>
                    <a:pt x="390" y="212"/>
                  </a:cubicBezTo>
                  <a:cubicBezTo>
                    <a:pt x="405" y="213"/>
                    <a:pt x="420" y="213"/>
                    <a:pt x="435" y="215"/>
                  </a:cubicBezTo>
                  <a:cubicBezTo>
                    <a:pt x="437" y="215"/>
                    <a:pt x="440" y="215"/>
                    <a:pt x="443" y="215"/>
                  </a:cubicBezTo>
                  <a:cubicBezTo>
                    <a:pt x="402" y="216"/>
                    <a:pt x="361" y="218"/>
                    <a:pt x="321" y="220"/>
                  </a:cubicBezTo>
                  <a:cubicBezTo>
                    <a:pt x="297" y="221"/>
                    <a:pt x="273" y="222"/>
                    <a:pt x="249" y="223"/>
                  </a:cubicBezTo>
                  <a:cubicBezTo>
                    <a:pt x="225" y="224"/>
                    <a:pt x="200" y="223"/>
                    <a:pt x="176" y="227"/>
                  </a:cubicBezTo>
                  <a:cubicBezTo>
                    <a:pt x="176" y="227"/>
                    <a:pt x="176" y="227"/>
                    <a:pt x="176" y="227"/>
                  </a:cubicBezTo>
                  <a:cubicBezTo>
                    <a:pt x="175" y="227"/>
                    <a:pt x="175" y="227"/>
                    <a:pt x="175" y="226"/>
                  </a:cubicBezTo>
                  <a:cubicBezTo>
                    <a:pt x="151" y="217"/>
                    <a:pt x="157" y="270"/>
                    <a:pt x="158" y="280"/>
                  </a:cubicBezTo>
                  <a:cubicBezTo>
                    <a:pt x="160" y="294"/>
                    <a:pt x="165" y="342"/>
                    <a:pt x="188" y="339"/>
                  </a:cubicBezTo>
                  <a:cubicBezTo>
                    <a:pt x="189" y="339"/>
                    <a:pt x="189" y="339"/>
                    <a:pt x="189" y="338"/>
                  </a:cubicBezTo>
                  <a:cubicBezTo>
                    <a:pt x="210" y="341"/>
                    <a:pt x="232" y="339"/>
                    <a:pt x="253" y="339"/>
                  </a:cubicBezTo>
                  <a:cubicBezTo>
                    <a:pt x="277" y="338"/>
                    <a:pt x="301" y="337"/>
                    <a:pt x="325" y="335"/>
                  </a:cubicBezTo>
                  <a:cubicBezTo>
                    <a:pt x="372" y="333"/>
                    <a:pt x="419" y="329"/>
                    <a:pt x="465" y="328"/>
                  </a:cubicBezTo>
                  <a:cubicBezTo>
                    <a:pt x="512" y="327"/>
                    <a:pt x="559" y="329"/>
                    <a:pt x="606" y="328"/>
                  </a:cubicBezTo>
                  <a:cubicBezTo>
                    <a:pt x="645" y="328"/>
                    <a:pt x="692" y="330"/>
                    <a:pt x="728" y="313"/>
                  </a:cubicBezTo>
                  <a:cubicBezTo>
                    <a:pt x="729" y="314"/>
                    <a:pt x="730" y="314"/>
                    <a:pt x="731" y="314"/>
                  </a:cubicBezTo>
                  <a:cubicBezTo>
                    <a:pt x="732" y="321"/>
                    <a:pt x="730" y="325"/>
                    <a:pt x="726" y="326"/>
                  </a:cubicBezTo>
                  <a:cubicBezTo>
                    <a:pt x="723" y="326"/>
                    <a:pt x="720" y="327"/>
                    <a:pt x="718" y="327"/>
                  </a:cubicBezTo>
                  <a:cubicBezTo>
                    <a:pt x="711" y="329"/>
                    <a:pt x="703" y="330"/>
                    <a:pt x="696" y="331"/>
                  </a:cubicBezTo>
                  <a:cubicBezTo>
                    <a:pt x="685" y="332"/>
                    <a:pt x="675" y="333"/>
                    <a:pt x="664" y="333"/>
                  </a:cubicBezTo>
                  <a:cubicBezTo>
                    <a:pt x="642" y="334"/>
                    <a:pt x="620" y="333"/>
                    <a:pt x="598" y="333"/>
                  </a:cubicBezTo>
                  <a:cubicBezTo>
                    <a:pt x="582" y="333"/>
                    <a:pt x="565" y="333"/>
                    <a:pt x="549" y="333"/>
                  </a:cubicBezTo>
                  <a:cubicBezTo>
                    <a:pt x="549" y="333"/>
                    <a:pt x="549" y="333"/>
                    <a:pt x="549" y="332"/>
                  </a:cubicBezTo>
                  <a:cubicBezTo>
                    <a:pt x="550" y="332"/>
                    <a:pt x="549" y="331"/>
                    <a:pt x="548" y="332"/>
                  </a:cubicBezTo>
                  <a:cubicBezTo>
                    <a:pt x="548" y="332"/>
                    <a:pt x="547" y="332"/>
                    <a:pt x="547" y="333"/>
                  </a:cubicBezTo>
                  <a:cubicBezTo>
                    <a:pt x="518" y="333"/>
                    <a:pt x="489" y="333"/>
                    <a:pt x="459" y="334"/>
                  </a:cubicBezTo>
                  <a:cubicBezTo>
                    <a:pt x="413" y="336"/>
                    <a:pt x="367" y="338"/>
                    <a:pt x="321" y="341"/>
                  </a:cubicBezTo>
                  <a:cubicBezTo>
                    <a:pt x="299" y="342"/>
                    <a:pt x="277" y="344"/>
                    <a:pt x="255" y="346"/>
                  </a:cubicBezTo>
                  <a:cubicBezTo>
                    <a:pt x="232" y="348"/>
                    <a:pt x="211" y="350"/>
                    <a:pt x="188" y="343"/>
                  </a:cubicBezTo>
                  <a:cubicBezTo>
                    <a:pt x="187" y="343"/>
                    <a:pt x="187" y="343"/>
                    <a:pt x="187" y="343"/>
                  </a:cubicBezTo>
                  <a:cubicBezTo>
                    <a:pt x="187" y="343"/>
                    <a:pt x="186" y="342"/>
                    <a:pt x="185" y="342"/>
                  </a:cubicBezTo>
                  <a:cubicBezTo>
                    <a:pt x="173" y="349"/>
                    <a:pt x="162" y="327"/>
                    <a:pt x="159" y="319"/>
                  </a:cubicBezTo>
                  <a:cubicBezTo>
                    <a:pt x="156" y="309"/>
                    <a:pt x="155" y="299"/>
                    <a:pt x="154" y="290"/>
                  </a:cubicBezTo>
                  <a:cubicBezTo>
                    <a:pt x="153" y="274"/>
                    <a:pt x="146" y="221"/>
                    <a:pt x="172" y="221"/>
                  </a:cubicBezTo>
                  <a:cubicBezTo>
                    <a:pt x="172" y="221"/>
                    <a:pt x="173" y="220"/>
                    <a:pt x="172" y="220"/>
                  </a:cubicBezTo>
                  <a:cubicBezTo>
                    <a:pt x="140" y="215"/>
                    <a:pt x="151" y="278"/>
                    <a:pt x="152" y="294"/>
                  </a:cubicBezTo>
                  <a:cubicBezTo>
                    <a:pt x="153" y="300"/>
                    <a:pt x="156" y="316"/>
                    <a:pt x="161" y="329"/>
                  </a:cubicBezTo>
                  <a:cubicBezTo>
                    <a:pt x="158" y="325"/>
                    <a:pt x="156" y="321"/>
                    <a:pt x="154" y="316"/>
                  </a:cubicBezTo>
                  <a:cubicBezTo>
                    <a:pt x="154" y="316"/>
                    <a:pt x="153" y="315"/>
                    <a:pt x="153" y="315"/>
                  </a:cubicBezTo>
                  <a:cubicBezTo>
                    <a:pt x="151" y="312"/>
                    <a:pt x="149" y="308"/>
                    <a:pt x="147" y="305"/>
                  </a:cubicBezTo>
                  <a:cubicBezTo>
                    <a:pt x="140" y="292"/>
                    <a:pt x="133" y="279"/>
                    <a:pt x="125" y="266"/>
                  </a:cubicBezTo>
                  <a:cubicBezTo>
                    <a:pt x="111" y="242"/>
                    <a:pt x="97" y="216"/>
                    <a:pt x="81" y="193"/>
                  </a:cubicBezTo>
                  <a:cubicBezTo>
                    <a:pt x="80" y="191"/>
                    <a:pt x="77" y="192"/>
                    <a:pt x="78" y="194"/>
                  </a:cubicBezTo>
                  <a:cubicBezTo>
                    <a:pt x="90" y="219"/>
                    <a:pt x="105" y="242"/>
                    <a:pt x="119" y="266"/>
                  </a:cubicBezTo>
                  <a:cubicBezTo>
                    <a:pt x="94" y="275"/>
                    <a:pt x="67" y="285"/>
                    <a:pt x="44" y="298"/>
                  </a:cubicBezTo>
                  <a:cubicBezTo>
                    <a:pt x="26" y="307"/>
                    <a:pt x="30" y="334"/>
                    <a:pt x="30" y="351"/>
                  </a:cubicBezTo>
                  <a:cubicBezTo>
                    <a:pt x="30" y="356"/>
                    <a:pt x="29" y="369"/>
                    <a:pt x="29" y="384"/>
                  </a:cubicBezTo>
                  <a:cubicBezTo>
                    <a:pt x="19" y="384"/>
                    <a:pt x="15" y="393"/>
                    <a:pt x="12" y="402"/>
                  </a:cubicBezTo>
                  <a:cubicBezTo>
                    <a:pt x="7" y="420"/>
                    <a:pt x="7" y="442"/>
                    <a:pt x="6" y="461"/>
                  </a:cubicBezTo>
                  <a:cubicBezTo>
                    <a:pt x="6" y="476"/>
                    <a:pt x="0" y="524"/>
                    <a:pt x="29" y="516"/>
                  </a:cubicBezTo>
                  <a:cubicBezTo>
                    <a:pt x="29" y="516"/>
                    <a:pt x="29" y="516"/>
                    <a:pt x="29" y="517"/>
                  </a:cubicBezTo>
                  <a:cubicBezTo>
                    <a:pt x="61" y="533"/>
                    <a:pt x="98" y="540"/>
                    <a:pt x="133" y="549"/>
                  </a:cubicBezTo>
                  <a:cubicBezTo>
                    <a:pt x="169" y="558"/>
                    <a:pt x="205" y="565"/>
                    <a:pt x="241" y="576"/>
                  </a:cubicBezTo>
                  <a:cubicBezTo>
                    <a:pt x="310" y="596"/>
                    <a:pt x="377" y="627"/>
                    <a:pt x="450" y="634"/>
                  </a:cubicBezTo>
                  <a:cubicBezTo>
                    <a:pt x="450" y="635"/>
                    <a:pt x="451" y="635"/>
                    <a:pt x="452" y="635"/>
                  </a:cubicBezTo>
                  <a:cubicBezTo>
                    <a:pt x="495" y="628"/>
                    <a:pt x="537" y="611"/>
                    <a:pt x="577" y="594"/>
                  </a:cubicBezTo>
                  <a:cubicBezTo>
                    <a:pt x="619" y="577"/>
                    <a:pt x="661" y="560"/>
                    <a:pt x="703" y="542"/>
                  </a:cubicBezTo>
                  <a:cubicBezTo>
                    <a:pt x="723" y="534"/>
                    <a:pt x="744" y="526"/>
                    <a:pt x="764" y="517"/>
                  </a:cubicBezTo>
                  <a:cubicBezTo>
                    <a:pt x="784" y="509"/>
                    <a:pt x="805" y="498"/>
                    <a:pt x="825" y="490"/>
                  </a:cubicBezTo>
                  <a:cubicBezTo>
                    <a:pt x="838" y="486"/>
                    <a:pt x="857" y="487"/>
                    <a:pt x="867" y="477"/>
                  </a:cubicBezTo>
                  <a:cubicBezTo>
                    <a:pt x="873" y="470"/>
                    <a:pt x="873" y="462"/>
                    <a:pt x="865" y="458"/>
                  </a:cubicBezTo>
                  <a:cubicBezTo>
                    <a:pt x="863" y="457"/>
                    <a:pt x="862" y="457"/>
                    <a:pt x="862" y="458"/>
                  </a:cubicBezTo>
                  <a:cubicBezTo>
                    <a:pt x="861" y="457"/>
                    <a:pt x="859" y="456"/>
                    <a:pt x="858" y="457"/>
                  </a:cubicBezTo>
                  <a:cubicBezTo>
                    <a:pt x="858" y="458"/>
                    <a:pt x="857" y="458"/>
                    <a:pt x="857" y="459"/>
                  </a:cubicBezTo>
                  <a:cubicBezTo>
                    <a:pt x="852" y="424"/>
                    <a:pt x="852" y="393"/>
                    <a:pt x="864" y="359"/>
                  </a:cubicBezTo>
                  <a:cubicBezTo>
                    <a:pt x="864" y="358"/>
                    <a:pt x="864" y="358"/>
                    <a:pt x="864" y="358"/>
                  </a:cubicBezTo>
                  <a:cubicBezTo>
                    <a:pt x="866" y="357"/>
                    <a:pt x="869" y="356"/>
                    <a:pt x="872" y="355"/>
                  </a:cubicBezTo>
                  <a:cubicBezTo>
                    <a:pt x="874" y="354"/>
                    <a:pt x="874" y="350"/>
                    <a:pt x="871" y="350"/>
                  </a:cubicBezTo>
                  <a:close/>
                  <a:moveTo>
                    <a:pt x="736" y="213"/>
                  </a:moveTo>
                  <a:cubicBezTo>
                    <a:pt x="736" y="213"/>
                    <a:pt x="736" y="212"/>
                    <a:pt x="736" y="212"/>
                  </a:cubicBezTo>
                  <a:cubicBezTo>
                    <a:pt x="702" y="209"/>
                    <a:pt x="665" y="212"/>
                    <a:pt x="631" y="212"/>
                  </a:cubicBezTo>
                  <a:cubicBezTo>
                    <a:pt x="600" y="212"/>
                    <a:pt x="567" y="209"/>
                    <a:pt x="536" y="212"/>
                  </a:cubicBezTo>
                  <a:cubicBezTo>
                    <a:pt x="538" y="212"/>
                    <a:pt x="540" y="211"/>
                    <a:pt x="542" y="210"/>
                  </a:cubicBezTo>
                  <a:cubicBezTo>
                    <a:pt x="543" y="210"/>
                    <a:pt x="543" y="210"/>
                    <a:pt x="543" y="210"/>
                  </a:cubicBezTo>
                  <a:cubicBezTo>
                    <a:pt x="543" y="210"/>
                    <a:pt x="544" y="210"/>
                    <a:pt x="544" y="209"/>
                  </a:cubicBezTo>
                  <a:cubicBezTo>
                    <a:pt x="544" y="209"/>
                    <a:pt x="544" y="209"/>
                    <a:pt x="545" y="209"/>
                  </a:cubicBezTo>
                  <a:cubicBezTo>
                    <a:pt x="576" y="211"/>
                    <a:pt x="608" y="210"/>
                    <a:pt x="639" y="210"/>
                  </a:cubicBezTo>
                  <a:cubicBezTo>
                    <a:pt x="672" y="209"/>
                    <a:pt x="704" y="209"/>
                    <a:pt x="736" y="207"/>
                  </a:cubicBezTo>
                  <a:cubicBezTo>
                    <a:pt x="737" y="208"/>
                    <a:pt x="737" y="208"/>
                    <a:pt x="737" y="210"/>
                  </a:cubicBezTo>
                  <a:cubicBezTo>
                    <a:pt x="737" y="211"/>
                    <a:pt x="737" y="212"/>
                    <a:pt x="736" y="213"/>
                  </a:cubicBezTo>
                  <a:close/>
                  <a:moveTo>
                    <a:pt x="737" y="203"/>
                  </a:moveTo>
                  <a:cubicBezTo>
                    <a:pt x="737" y="203"/>
                    <a:pt x="737" y="203"/>
                    <a:pt x="736" y="203"/>
                  </a:cubicBezTo>
                  <a:cubicBezTo>
                    <a:pt x="704" y="204"/>
                    <a:pt x="672" y="206"/>
                    <a:pt x="639" y="206"/>
                  </a:cubicBezTo>
                  <a:cubicBezTo>
                    <a:pt x="609" y="207"/>
                    <a:pt x="578" y="205"/>
                    <a:pt x="547" y="207"/>
                  </a:cubicBezTo>
                  <a:cubicBezTo>
                    <a:pt x="562" y="193"/>
                    <a:pt x="575" y="176"/>
                    <a:pt x="588" y="160"/>
                  </a:cubicBezTo>
                  <a:cubicBezTo>
                    <a:pt x="594" y="151"/>
                    <a:pt x="601" y="143"/>
                    <a:pt x="607" y="134"/>
                  </a:cubicBezTo>
                  <a:cubicBezTo>
                    <a:pt x="648" y="162"/>
                    <a:pt x="691" y="184"/>
                    <a:pt x="737" y="203"/>
                  </a:cubicBezTo>
                  <a:close/>
                  <a:moveTo>
                    <a:pt x="429" y="210"/>
                  </a:moveTo>
                  <a:cubicBezTo>
                    <a:pt x="391" y="207"/>
                    <a:pt x="353" y="205"/>
                    <a:pt x="315" y="204"/>
                  </a:cubicBezTo>
                  <a:cubicBezTo>
                    <a:pt x="278" y="202"/>
                    <a:pt x="241" y="201"/>
                    <a:pt x="203" y="199"/>
                  </a:cubicBezTo>
                  <a:cubicBezTo>
                    <a:pt x="166" y="198"/>
                    <a:pt x="129" y="194"/>
                    <a:pt x="91" y="194"/>
                  </a:cubicBezTo>
                  <a:cubicBezTo>
                    <a:pt x="91" y="194"/>
                    <a:pt x="91" y="193"/>
                    <a:pt x="91" y="193"/>
                  </a:cubicBezTo>
                  <a:cubicBezTo>
                    <a:pt x="65" y="175"/>
                    <a:pt x="73" y="146"/>
                    <a:pt x="76" y="119"/>
                  </a:cubicBezTo>
                  <a:cubicBezTo>
                    <a:pt x="77" y="107"/>
                    <a:pt x="77" y="85"/>
                    <a:pt x="83" y="75"/>
                  </a:cubicBezTo>
                  <a:cubicBezTo>
                    <a:pt x="90" y="64"/>
                    <a:pt x="107" y="59"/>
                    <a:pt x="118" y="55"/>
                  </a:cubicBezTo>
                  <a:cubicBezTo>
                    <a:pt x="140" y="46"/>
                    <a:pt x="162" y="37"/>
                    <a:pt x="184" y="29"/>
                  </a:cubicBezTo>
                  <a:cubicBezTo>
                    <a:pt x="205" y="21"/>
                    <a:pt x="227" y="14"/>
                    <a:pt x="248" y="4"/>
                  </a:cubicBezTo>
                  <a:cubicBezTo>
                    <a:pt x="277" y="8"/>
                    <a:pt x="307" y="7"/>
                    <a:pt x="337" y="8"/>
                  </a:cubicBezTo>
                  <a:cubicBezTo>
                    <a:pt x="368" y="9"/>
                    <a:pt x="399" y="10"/>
                    <a:pt x="430" y="11"/>
                  </a:cubicBezTo>
                  <a:cubicBezTo>
                    <a:pt x="491" y="13"/>
                    <a:pt x="550" y="16"/>
                    <a:pt x="611" y="24"/>
                  </a:cubicBezTo>
                  <a:cubicBezTo>
                    <a:pt x="584" y="45"/>
                    <a:pt x="560" y="72"/>
                    <a:pt x="540" y="100"/>
                  </a:cubicBezTo>
                  <a:cubicBezTo>
                    <a:pt x="540" y="100"/>
                    <a:pt x="539" y="99"/>
                    <a:pt x="539" y="99"/>
                  </a:cubicBezTo>
                  <a:cubicBezTo>
                    <a:pt x="492" y="82"/>
                    <a:pt x="438" y="84"/>
                    <a:pt x="389" y="81"/>
                  </a:cubicBezTo>
                  <a:cubicBezTo>
                    <a:pt x="335" y="77"/>
                    <a:pt x="282" y="74"/>
                    <a:pt x="229" y="71"/>
                  </a:cubicBezTo>
                  <a:cubicBezTo>
                    <a:pt x="203" y="70"/>
                    <a:pt x="177" y="69"/>
                    <a:pt x="151" y="69"/>
                  </a:cubicBezTo>
                  <a:cubicBezTo>
                    <a:pt x="134" y="69"/>
                    <a:pt x="105" y="64"/>
                    <a:pt x="91" y="75"/>
                  </a:cubicBezTo>
                  <a:cubicBezTo>
                    <a:pt x="78" y="84"/>
                    <a:pt x="80" y="106"/>
                    <a:pt x="79" y="121"/>
                  </a:cubicBezTo>
                  <a:cubicBezTo>
                    <a:pt x="78" y="142"/>
                    <a:pt x="75" y="166"/>
                    <a:pt x="88" y="184"/>
                  </a:cubicBezTo>
                  <a:cubicBezTo>
                    <a:pt x="88" y="185"/>
                    <a:pt x="89" y="185"/>
                    <a:pt x="90" y="185"/>
                  </a:cubicBezTo>
                  <a:cubicBezTo>
                    <a:pt x="91" y="186"/>
                    <a:pt x="93" y="186"/>
                    <a:pt x="96" y="185"/>
                  </a:cubicBezTo>
                  <a:cubicBezTo>
                    <a:pt x="96" y="185"/>
                    <a:pt x="97" y="185"/>
                    <a:pt x="97" y="185"/>
                  </a:cubicBezTo>
                  <a:cubicBezTo>
                    <a:pt x="132" y="190"/>
                    <a:pt x="168" y="190"/>
                    <a:pt x="203" y="193"/>
                  </a:cubicBezTo>
                  <a:cubicBezTo>
                    <a:pt x="240" y="195"/>
                    <a:pt x="278" y="197"/>
                    <a:pt x="315" y="199"/>
                  </a:cubicBezTo>
                  <a:cubicBezTo>
                    <a:pt x="351" y="201"/>
                    <a:pt x="388" y="202"/>
                    <a:pt x="424" y="203"/>
                  </a:cubicBezTo>
                  <a:cubicBezTo>
                    <a:pt x="458" y="204"/>
                    <a:pt x="495" y="209"/>
                    <a:pt x="528" y="201"/>
                  </a:cubicBezTo>
                  <a:cubicBezTo>
                    <a:pt x="530" y="201"/>
                    <a:pt x="530" y="200"/>
                    <a:pt x="529" y="199"/>
                  </a:cubicBezTo>
                  <a:cubicBezTo>
                    <a:pt x="530" y="199"/>
                    <a:pt x="531" y="199"/>
                    <a:pt x="530" y="198"/>
                  </a:cubicBezTo>
                  <a:cubicBezTo>
                    <a:pt x="530" y="194"/>
                    <a:pt x="530" y="189"/>
                    <a:pt x="529" y="185"/>
                  </a:cubicBezTo>
                  <a:cubicBezTo>
                    <a:pt x="530" y="185"/>
                    <a:pt x="530" y="185"/>
                    <a:pt x="530" y="184"/>
                  </a:cubicBezTo>
                  <a:cubicBezTo>
                    <a:pt x="551" y="160"/>
                    <a:pt x="572" y="137"/>
                    <a:pt x="594" y="114"/>
                  </a:cubicBezTo>
                  <a:cubicBezTo>
                    <a:pt x="595" y="113"/>
                    <a:pt x="594" y="112"/>
                    <a:pt x="593" y="113"/>
                  </a:cubicBezTo>
                  <a:cubicBezTo>
                    <a:pt x="570" y="134"/>
                    <a:pt x="549" y="158"/>
                    <a:pt x="529" y="183"/>
                  </a:cubicBezTo>
                  <a:cubicBezTo>
                    <a:pt x="529" y="179"/>
                    <a:pt x="529" y="175"/>
                    <a:pt x="529" y="170"/>
                  </a:cubicBezTo>
                  <a:cubicBezTo>
                    <a:pt x="529" y="170"/>
                    <a:pt x="529" y="170"/>
                    <a:pt x="529" y="170"/>
                  </a:cubicBezTo>
                  <a:cubicBezTo>
                    <a:pt x="542" y="156"/>
                    <a:pt x="556" y="141"/>
                    <a:pt x="568" y="126"/>
                  </a:cubicBezTo>
                  <a:cubicBezTo>
                    <a:pt x="568" y="126"/>
                    <a:pt x="567" y="124"/>
                    <a:pt x="567" y="125"/>
                  </a:cubicBezTo>
                  <a:cubicBezTo>
                    <a:pt x="554" y="139"/>
                    <a:pt x="541" y="154"/>
                    <a:pt x="529" y="168"/>
                  </a:cubicBezTo>
                  <a:cubicBezTo>
                    <a:pt x="529" y="152"/>
                    <a:pt x="531" y="137"/>
                    <a:pt x="533" y="121"/>
                  </a:cubicBezTo>
                  <a:cubicBezTo>
                    <a:pt x="551" y="102"/>
                    <a:pt x="566" y="80"/>
                    <a:pt x="586" y="63"/>
                  </a:cubicBezTo>
                  <a:cubicBezTo>
                    <a:pt x="586" y="63"/>
                    <a:pt x="586" y="62"/>
                    <a:pt x="585" y="62"/>
                  </a:cubicBezTo>
                  <a:cubicBezTo>
                    <a:pt x="574" y="70"/>
                    <a:pt x="566" y="81"/>
                    <a:pt x="557" y="90"/>
                  </a:cubicBezTo>
                  <a:cubicBezTo>
                    <a:pt x="550" y="99"/>
                    <a:pt x="541" y="108"/>
                    <a:pt x="534" y="117"/>
                  </a:cubicBezTo>
                  <a:cubicBezTo>
                    <a:pt x="535" y="113"/>
                    <a:pt x="536" y="109"/>
                    <a:pt x="536" y="104"/>
                  </a:cubicBezTo>
                  <a:cubicBezTo>
                    <a:pt x="537" y="104"/>
                    <a:pt x="537" y="103"/>
                    <a:pt x="536" y="103"/>
                  </a:cubicBezTo>
                  <a:cubicBezTo>
                    <a:pt x="537" y="103"/>
                    <a:pt x="537" y="103"/>
                    <a:pt x="538" y="103"/>
                  </a:cubicBezTo>
                  <a:cubicBezTo>
                    <a:pt x="539" y="104"/>
                    <a:pt x="539" y="103"/>
                    <a:pt x="540" y="103"/>
                  </a:cubicBezTo>
                  <a:cubicBezTo>
                    <a:pt x="541" y="103"/>
                    <a:pt x="542" y="103"/>
                    <a:pt x="542" y="103"/>
                  </a:cubicBezTo>
                  <a:cubicBezTo>
                    <a:pt x="559" y="83"/>
                    <a:pt x="576" y="65"/>
                    <a:pt x="594" y="46"/>
                  </a:cubicBezTo>
                  <a:cubicBezTo>
                    <a:pt x="590" y="55"/>
                    <a:pt x="591" y="65"/>
                    <a:pt x="592" y="75"/>
                  </a:cubicBezTo>
                  <a:cubicBezTo>
                    <a:pt x="592" y="81"/>
                    <a:pt x="593" y="86"/>
                    <a:pt x="595" y="92"/>
                  </a:cubicBezTo>
                  <a:cubicBezTo>
                    <a:pt x="571" y="112"/>
                    <a:pt x="550" y="133"/>
                    <a:pt x="530" y="157"/>
                  </a:cubicBezTo>
                  <a:cubicBezTo>
                    <a:pt x="529" y="157"/>
                    <a:pt x="530" y="158"/>
                    <a:pt x="530" y="157"/>
                  </a:cubicBezTo>
                  <a:cubicBezTo>
                    <a:pt x="551" y="135"/>
                    <a:pt x="572" y="114"/>
                    <a:pt x="595" y="93"/>
                  </a:cubicBezTo>
                  <a:cubicBezTo>
                    <a:pt x="597" y="99"/>
                    <a:pt x="600" y="105"/>
                    <a:pt x="604" y="111"/>
                  </a:cubicBezTo>
                  <a:cubicBezTo>
                    <a:pt x="591" y="121"/>
                    <a:pt x="581" y="135"/>
                    <a:pt x="571" y="148"/>
                  </a:cubicBezTo>
                  <a:cubicBezTo>
                    <a:pt x="558" y="165"/>
                    <a:pt x="545" y="182"/>
                    <a:pt x="531" y="199"/>
                  </a:cubicBezTo>
                  <a:cubicBezTo>
                    <a:pt x="530" y="200"/>
                    <a:pt x="532" y="202"/>
                    <a:pt x="533" y="201"/>
                  </a:cubicBezTo>
                  <a:cubicBezTo>
                    <a:pt x="547" y="189"/>
                    <a:pt x="557" y="175"/>
                    <a:pt x="568" y="160"/>
                  </a:cubicBezTo>
                  <a:cubicBezTo>
                    <a:pt x="580" y="143"/>
                    <a:pt x="593" y="128"/>
                    <a:pt x="607" y="112"/>
                  </a:cubicBezTo>
                  <a:cubicBezTo>
                    <a:pt x="607" y="112"/>
                    <a:pt x="607" y="111"/>
                    <a:pt x="607" y="111"/>
                  </a:cubicBezTo>
                  <a:cubicBezTo>
                    <a:pt x="624" y="107"/>
                    <a:pt x="616" y="114"/>
                    <a:pt x="613" y="118"/>
                  </a:cubicBezTo>
                  <a:cubicBezTo>
                    <a:pt x="610" y="122"/>
                    <a:pt x="606" y="127"/>
                    <a:pt x="603" y="132"/>
                  </a:cubicBezTo>
                  <a:cubicBezTo>
                    <a:pt x="596" y="142"/>
                    <a:pt x="588" y="151"/>
                    <a:pt x="580" y="161"/>
                  </a:cubicBezTo>
                  <a:cubicBezTo>
                    <a:pt x="568" y="176"/>
                    <a:pt x="554" y="191"/>
                    <a:pt x="543" y="207"/>
                  </a:cubicBezTo>
                  <a:cubicBezTo>
                    <a:pt x="542" y="207"/>
                    <a:pt x="542" y="207"/>
                    <a:pt x="542" y="207"/>
                  </a:cubicBezTo>
                  <a:cubicBezTo>
                    <a:pt x="541" y="207"/>
                    <a:pt x="541" y="208"/>
                    <a:pt x="541" y="208"/>
                  </a:cubicBezTo>
                  <a:cubicBezTo>
                    <a:pt x="503" y="218"/>
                    <a:pt x="467" y="213"/>
                    <a:pt x="429" y="210"/>
                  </a:cubicBezTo>
                  <a:close/>
                  <a:moveTo>
                    <a:pt x="528" y="124"/>
                  </a:moveTo>
                  <a:cubicBezTo>
                    <a:pt x="527" y="124"/>
                    <a:pt x="527" y="123"/>
                    <a:pt x="527" y="123"/>
                  </a:cubicBezTo>
                  <a:cubicBezTo>
                    <a:pt x="458" y="118"/>
                    <a:pt x="388" y="118"/>
                    <a:pt x="319" y="115"/>
                  </a:cubicBezTo>
                  <a:cubicBezTo>
                    <a:pt x="250" y="113"/>
                    <a:pt x="181" y="105"/>
                    <a:pt x="111" y="99"/>
                  </a:cubicBezTo>
                  <a:cubicBezTo>
                    <a:pt x="111" y="99"/>
                    <a:pt x="111" y="99"/>
                    <a:pt x="111" y="100"/>
                  </a:cubicBezTo>
                  <a:cubicBezTo>
                    <a:pt x="179" y="112"/>
                    <a:pt x="248" y="114"/>
                    <a:pt x="316" y="118"/>
                  </a:cubicBezTo>
                  <a:cubicBezTo>
                    <a:pt x="386" y="122"/>
                    <a:pt x="457" y="126"/>
                    <a:pt x="527" y="126"/>
                  </a:cubicBezTo>
                  <a:cubicBezTo>
                    <a:pt x="527" y="126"/>
                    <a:pt x="527" y="126"/>
                    <a:pt x="527" y="125"/>
                  </a:cubicBezTo>
                  <a:cubicBezTo>
                    <a:pt x="527" y="129"/>
                    <a:pt x="526" y="132"/>
                    <a:pt x="526" y="135"/>
                  </a:cubicBezTo>
                  <a:cubicBezTo>
                    <a:pt x="471" y="132"/>
                    <a:pt x="416" y="133"/>
                    <a:pt x="362" y="131"/>
                  </a:cubicBezTo>
                  <a:cubicBezTo>
                    <a:pt x="306" y="129"/>
                    <a:pt x="251" y="127"/>
                    <a:pt x="196" y="124"/>
                  </a:cubicBezTo>
                  <a:cubicBezTo>
                    <a:pt x="195" y="124"/>
                    <a:pt x="195" y="125"/>
                    <a:pt x="196" y="125"/>
                  </a:cubicBezTo>
                  <a:cubicBezTo>
                    <a:pt x="251" y="128"/>
                    <a:pt x="306" y="131"/>
                    <a:pt x="362" y="134"/>
                  </a:cubicBezTo>
                  <a:cubicBezTo>
                    <a:pt x="416" y="136"/>
                    <a:pt x="471" y="139"/>
                    <a:pt x="525" y="138"/>
                  </a:cubicBezTo>
                  <a:cubicBezTo>
                    <a:pt x="525" y="143"/>
                    <a:pt x="524" y="147"/>
                    <a:pt x="524" y="152"/>
                  </a:cubicBezTo>
                  <a:cubicBezTo>
                    <a:pt x="518" y="152"/>
                    <a:pt x="512" y="152"/>
                    <a:pt x="506" y="152"/>
                  </a:cubicBezTo>
                  <a:cubicBezTo>
                    <a:pt x="506" y="152"/>
                    <a:pt x="506" y="153"/>
                    <a:pt x="506" y="153"/>
                  </a:cubicBezTo>
                  <a:cubicBezTo>
                    <a:pt x="512" y="153"/>
                    <a:pt x="518" y="153"/>
                    <a:pt x="524" y="153"/>
                  </a:cubicBezTo>
                  <a:cubicBezTo>
                    <a:pt x="524" y="162"/>
                    <a:pt x="524" y="171"/>
                    <a:pt x="525" y="180"/>
                  </a:cubicBezTo>
                  <a:cubicBezTo>
                    <a:pt x="525" y="180"/>
                    <a:pt x="525" y="180"/>
                    <a:pt x="525" y="180"/>
                  </a:cubicBezTo>
                  <a:cubicBezTo>
                    <a:pt x="485" y="186"/>
                    <a:pt x="446" y="171"/>
                    <a:pt x="405" y="177"/>
                  </a:cubicBezTo>
                  <a:cubicBezTo>
                    <a:pt x="404" y="177"/>
                    <a:pt x="404" y="179"/>
                    <a:pt x="406" y="179"/>
                  </a:cubicBezTo>
                  <a:cubicBezTo>
                    <a:pt x="429" y="178"/>
                    <a:pt x="451" y="178"/>
                    <a:pt x="475" y="182"/>
                  </a:cubicBezTo>
                  <a:cubicBezTo>
                    <a:pt x="492" y="185"/>
                    <a:pt x="509" y="186"/>
                    <a:pt x="525" y="181"/>
                  </a:cubicBezTo>
                  <a:cubicBezTo>
                    <a:pt x="525" y="181"/>
                    <a:pt x="525" y="181"/>
                    <a:pt x="525" y="181"/>
                  </a:cubicBezTo>
                  <a:cubicBezTo>
                    <a:pt x="526" y="187"/>
                    <a:pt x="527" y="192"/>
                    <a:pt x="529" y="198"/>
                  </a:cubicBezTo>
                  <a:cubicBezTo>
                    <a:pt x="528" y="198"/>
                    <a:pt x="528" y="198"/>
                    <a:pt x="527" y="198"/>
                  </a:cubicBezTo>
                  <a:cubicBezTo>
                    <a:pt x="493" y="203"/>
                    <a:pt x="456" y="200"/>
                    <a:pt x="421" y="199"/>
                  </a:cubicBezTo>
                  <a:cubicBezTo>
                    <a:pt x="385" y="198"/>
                    <a:pt x="348" y="197"/>
                    <a:pt x="312" y="195"/>
                  </a:cubicBezTo>
                  <a:cubicBezTo>
                    <a:pt x="277" y="194"/>
                    <a:pt x="241" y="192"/>
                    <a:pt x="206" y="190"/>
                  </a:cubicBezTo>
                  <a:cubicBezTo>
                    <a:pt x="170" y="187"/>
                    <a:pt x="135" y="182"/>
                    <a:pt x="99" y="181"/>
                  </a:cubicBezTo>
                  <a:cubicBezTo>
                    <a:pt x="99" y="179"/>
                    <a:pt x="100" y="176"/>
                    <a:pt x="100" y="174"/>
                  </a:cubicBezTo>
                  <a:cubicBezTo>
                    <a:pt x="100" y="174"/>
                    <a:pt x="100" y="174"/>
                    <a:pt x="100" y="174"/>
                  </a:cubicBezTo>
                  <a:cubicBezTo>
                    <a:pt x="132" y="175"/>
                    <a:pt x="164" y="180"/>
                    <a:pt x="196" y="181"/>
                  </a:cubicBezTo>
                  <a:cubicBezTo>
                    <a:pt x="197" y="182"/>
                    <a:pt x="197" y="180"/>
                    <a:pt x="196" y="180"/>
                  </a:cubicBezTo>
                  <a:cubicBezTo>
                    <a:pt x="164" y="176"/>
                    <a:pt x="131" y="172"/>
                    <a:pt x="100" y="173"/>
                  </a:cubicBezTo>
                  <a:cubicBezTo>
                    <a:pt x="100" y="170"/>
                    <a:pt x="100" y="166"/>
                    <a:pt x="100" y="163"/>
                  </a:cubicBezTo>
                  <a:cubicBezTo>
                    <a:pt x="100" y="156"/>
                    <a:pt x="100" y="149"/>
                    <a:pt x="100" y="142"/>
                  </a:cubicBezTo>
                  <a:cubicBezTo>
                    <a:pt x="100" y="138"/>
                    <a:pt x="101" y="133"/>
                    <a:pt x="101" y="129"/>
                  </a:cubicBezTo>
                  <a:cubicBezTo>
                    <a:pt x="117" y="132"/>
                    <a:pt x="134" y="133"/>
                    <a:pt x="151" y="134"/>
                  </a:cubicBezTo>
                  <a:cubicBezTo>
                    <a:pt x="168" y="136"/>
                    <a:pt x="187" y="139"/>
                    <a:pt x="205" y="137"/>
                  </a:cubicBezTo>
                  <a:cubicBezTo>
                    <a:pt x="206" y="137"/>
                    <a:pt x="206" y="135"/>
                    <a:pt x="205" y="135"/>
                  </a:cubicBezTo>
                  <a:cubicBezTo>
                    <a:pt x="170" y="138"/>
                    <a:pt x="136" y="128"/>
                    <a:pt x="101" y="128"/>
                  </a:cubicBezTo>
                  <a:cubicBezTo>
                    <a:pt x="101" y="124"/>
                    <a:pt x="102" y="121"/>
                    <a:pt x="102" y="117"/>
                  </a:cubicBezTo>
                  <a:cubicBezTo>
                    <a:pt x="102" y="117"/>
                    <a:pt x="102" y="117"/>
                    <a:pt x="102" y="117"/>
                  </a:cubicBezTo>
                  <a:cubicBezTo>
                    <a:pt x="128" y="122"/>
                    <a:pt x="156" y="124"/>
                    <a:pt x="183" y="124"/>
                  </a:cubicBezTo>
                  <a:cubicBezTo>
                    <a:pt x="184" y="124"/>
                    <a:pt x="184" y="123"/>
                    <a:pt x="183" y="123"/>
                  </a:cubicBezTo>
                  <a:cubicBezTo>
                    <a:pt x="156" y="121"/>
                    <a:pt x="129" y="119"/>
                    <a:pt x="102" y="117"/>
                  </a:cubicBezTo>
                  <a:cubicBezTo>
                    <a:pt x="102" y="117"/>
                    <a:pt x="102" y="117"/>
                    <a:pt x="102" y="117"/>
                  </a:cubicBezTo>
                  <a:cubicBezTo>
                    <a:pt x="102" y="114"/>
                    <a:pt x="102" y="111"/>
                    <a:pt x="102" y="107"/>
                  </a:cubicBezTo>
                  <a:cubicBezTo>
                    <a:pt x="103" y="102"/>
                    <a:pt x="104" y="96"/>
                    <a:pt x="103" y="91"/>
                  </a:cubicBezTo>
                  <a:cubicBezTo>
                    <a:pt x="103" y="91"/>
                    <a:pt x="103" y="91"/>
                    <a:pt x="103" y="91"/>
                  </a:cubicBezTo>
                  <a:cubicBezTo>
                    <a:pt x="103" y="87"/>
                    <a:pt x="102" y="83"/>
                    <a:pt x="101" y="79"/>
                  </a:cubicBezTo>
                  <a:cubicBezTo>
                    <a:pt x="100" y="78"/>
                    <a:pt x="99" y="76"/>
                    <a:pt x="98" y="76"/>
                  </a:cubicBezTo>
                  <a:cubicBezTo>
                    <a:pt x="100" y="75"/>
                    <a:pt x="101" y="74"/>
                    <a:pt x="103" y="74"/>
                  </a:cubicBezTo>
                  <a:cubicBezTo>
                    <a:pt x="113" y="71"/>
                    <a:pt x="125" y="73"/>
                    <a:pt x="136" y="73"/>
                  </a:cubicBezTo>
                  <a:cubicBezTo>
                    <a:pt x="181" y="73"/>
                    <a:pt x="226" y="75"/>
                    <a:pt x="271" y="78"/>
                  </a:cubicBezTo>
                  <a:cubicBezTo>
                    <a:pt x="359" y="83"/>
                    <a:pt x="448" y="85"/>
                    <a:pt x="534" y="103"/>
                  </a:cubicBezTo>
                  <a:cubicBezTo>
                    <a:pt x="534" y="103"/>
                    <a:pt x="533" y="103"/>
                    <a:pt x="533" y="104"/>
                  </a:cubicBezTo>
                  <a:cubicBezTo>
                    <a:pt x="531" y="110"/>
                    <a:pt x="529" y="117"/>
                    <a:pt x="528" y="124"/>
                  </a:cubicBezTo>
                  <a:close/>
                  <a:moveTo>
                    <a:pt x="97" y="145"/>
                  </a:moveTo>
                  <a:cubicBezTo>
                    <a:pt x="96" y="151"/>
                    <a:pt x="96" y="156"/>
                    <a:pt x="96" y="161"/>
                  </a:cubicBezTo>
                  <a:cubicBezTo>
                    <a:pt x="95" y="168"/>
                    <a:pt x="94" y="175"/>
                    <a:pt x="96" y="182"/>
                  </a:cubicBezTo>
                  <a:cubicBezTo>
                    <a:pt x="95" y="182"/>
                    <a:pt x="95" y="182"/>
                    <a:pt x="95" y="182"/>
                  </a:cubicBezTo>
                  <a:cubicBezTo>
                    <a:pt x="87" y="178"/>
                    <a:pt x="92" y="148"/>
                    <a:pt x="93" y="141"/>
                  </a:cubicBezTo>
                  <a:cubicBezTo>
                    <a:pt x="93" y="128"/>
                    <a:pt x="91" y="115"/>
                    <a:pt x="91" y="102"/>
                  </a:cubicBezTo>
                  <a:cubicBezTo>
                    <a:pt x="91" y="100"/>
                    <a:pt x="90" y="87"/>
                    <a:pt x="91" y="82"/>
                  </a:cubicBezTo>
                  <a:cubicBezTo>
                    <a:pt x="91" y="82"/>
                    <a:pt x="92" y="81"/>
                    <a:pt x="93" y="80"/>
                  </a:cubicBezTo>
                  <a:cubicBezTo>
                    <a:pt x="103" y="77"/>
                    <a:pt x="98" y="102"/>
                    <a:pt x="98" y="105"/>
                  </a:cubicBezTo>
                  <a:cubicBezTo>
                    <a:pt x="97" y="118"/>
                    <a:pt x="97" y="132"/>
                    <a:pt x="97" y="145"/>
                  </a:cubicBezTo>
                  <a:close/>
                  <a:moveTo>
                    <a:pt x="88" y="158"/>
                  </a:moveTo>
                  <a:cubicBezTo>
                    <a:pt x="87" y="160"/>
                    <a:pt x="86" y="165"/>
                    <a:pt x="86" y="170"/>
                  </a:cubicBezTo>
                  <a:cubicBezTo>
                    <a:pt x="81" y="151"/>
                    <a:pt x="83" y="130"/>
                    <a:pt x="84" y="112"/>
                  </a:cubicBezTo>
                  <a:cubicBezTo>
                    <a:pt x="85" y="104"/>
                    <a:pt x="85" y="95"/>
                    <a:pt x="88" y="88"/>
                  </a:cubicBezTo>
                  <a:cubicBezTo>
                    <a:pt x="85" y="110"/>
                    <a:pt x="91" y="134"/>
                    <a:pt x="88" y="158"/>
                  </a:cubicBezTo>
                  <a:close/>
                  <a:moveTo>
                    <a:pt x="722" y="311"/>
                  </a:moveTo>
                  <a:cubicBezTo>
                    <a:pt x="633" y="315"/>
                    <a:pt x="544" y="316"/>
                    <a:pt x="454" y="319"/>
                  </a:cubicBezTo>
                  <a:cubicBezTo>
                    <a:pt x="410" y="320"/>
                    <a:pt x="365" y="321"/>
                    <a:pt x="321" y="322"/>
                  </a:cubicBezTo>
                  <a:cubicBezTo>
                    <a:pt x="275" y="323"/>
                    <a:pt x="229" y="322"/>
                    <a:pt x="183" y="326"/>
                  </a:cubicBezTo>
                  <a:cubicBezTo>
                    <a:pt x="183" y="326"/>
                    <a:pt x="183" y="326"/>
                    <a:pt x="183" y="326"/>
                  </a:cubicBezTo>
                  <a:cubicBezTo>
                    <a:pt x="229" y="328"/>
                    <a:pt x="275" y="324"/>
                    <a:pt x="321" y="323"/>
                  </a:cubicBezTo>
                  <a:cubicBezTo>
                    <a:pt x="365" y="322"/>
                    <a:pt x="410" y="321"/>
                    <a:pt x="454" y="320"/>
                  </a:cubicBezTo>
                  <a:cubicBezTo>
                    <a:pt x="542" y="318"/>
                    <a:pt x="629" y="317"/>
                    <a:pt x="716" y="313"/>
                  </a:cubicBezTo>
                  <a:cubicBezTo>
                    <a:pt x="697" y="319"/>
                    <a:pt x="677" y="320"/>
                    <a:pt x="657" y="322"/>
                  </a:cubicBezTo>
                  <a:cubicBezTo>
                    <a:pt x="635" y="324"/>
                    <a:pt x="613" y="324"/>
                    <a:pt x="591" y="324"/>
                  </a:cubicBezTo>
                  <a:cubicBezTo>
                    <a:pt x="546" y="325"/>
                    <a:pt x="501" y="323"/>
                    <a:pt x="456" y="325"/>
                  </a:cubicBezTo>
                  <a:cubicBezTo>
                    <a:pt x="413" y="326"/>
                    <a:pt x="369" y="329"/>
                    <a:pt x="325" y="332"/>
                  </a:cubicBezTo>
                  <a:cubicBezTo>
                    <a:pt x="303" y="333"/>
                    <a:pt x="281" y="335"/>
                    <a:pt x="259" y="335"/>
                  </a:cubicBezTo>
                  <a:cubicBezTo>
                    <a:pt x="236" y="336"/>
                    <a:pt x="212" y="334"/>
                    <a:pt x="188" y="336"/>
                  </a:cubicBezTo>
                  <a:cubicBezTo>
                    <a:pt x="188" y="336"/>
                    <a:pt x="188" y="336"/>
                    <a:pt x="188" y="336"/>
                  </a:cubicBezTo>
                  <a:cubicBezTo>
                    <a:pt x="178" y="335"/>
                    <a:pt x="172" y="326"/>
                    <a:pt x="168" y="315"/>
                  </a:cubicBezTo>
                  <a:cubicBezTo>
                    <a:pt x="220" y="316"/>
                    <a:pt x="272" y="314"/>
                    <a:pt x="323" y="312"/>
                  </a:cubicBezTo>
                  <a:cubicBezTo>
                    <a:pt x="324" y="312"/>
                    <a:pt x="325" y="310"/>
                    <a:pt x="323" y="310"/>
                  </a:cubicBezTo>
                  <a:cubicBezTo>
                    <a:pt x="272" y="310"/>
                    <a:pt x="219" y="310"/>
                    <a:pt x="168" y="313"/>
                  </a:cubicBezTo>
                  <a:cubicBezTo>
                    <a:pt x="166" y="310"/>
                    <a:pt x="165" y="306"/>
                    <a:pt x="165" y="302"/>
                  </a:cubicBezTo>
                  <a:cubicBezTo>
                    <a:pt x="195" y="304"/>
                    <a:pt x="227" y="299"/>
                    <a:pt x="258" y="299"/>
                  </a:cubicBezTo>
                  <a:cubicBezTo>
                    <a:pt x="290" y="299"/>
                    <a:pt x="321" y="300"/>
                    <a:pt x="353" y="301"/>
                  </a:cubicBezTo>
                  <a:cubicBezTo>
                    <a:pt x="354" y="301"/>
                    <a:pt x="354" y="300"/>
                    <a:pt x="353" y="300"/>
                  </a:cubicBezTo>
                  <a:cubicBezTo>
                    <a:pt x="321" y="297"/>
                    <a:pt x="287" y="296"/>
                    <a:pt x="255" y="297"/>
                  </a:cubicBezTo>
                  <a:cubicBezTo>
                    <a:pt x="225" y="297"/>
                    <a:pt x="193" y="296"/>
                    <a:pt x="164" y="301"/>
                  </a:cubicBezTo>
                  <a:cubicBezTo>
                    <a:pt x="163" y="295"/>
                    <a:pt x="162" y="289"/>
                    <a:pt x="162" y="285"/>
                  </a:cubicBezTo>
                  <a:cubicBezTo>
                    <a:pt x="162" y="285"/>
                    <a:pt x="162" y="284"/>
                    <a:pt x="162" y="284"/>
                  </a:cubicBezTo>
                  <a:cubicBezTo>
                    <a:pt x="162" y="285"/>
                    <a:pt x="162" y="285"/>
                    <a:pt x="162" y="285"/>
                  </a:cubicBezTo>
                  <a:cubicBezTo>
                    <a:pt x="175" y="286"/>
                    <a:pt x="188" y="287"/>
                    <a:pt x="200" y="286"/>
                  </a:cubicBezTo>
                  <a:cubicBezTo>
                    <a:pt x="201" y="286"/>
                    <a:pt x="201" y="286"/>
                    <a:pt x="200" y="285"/>
                  </a:cubicBezTo>
                  <a:cubicBezTo>
                    <a:pt x="188" y="284"/>
                    <a:pt x="175" y="283"/>
                    <a:pt x="162" y="283"/>
                  </a:cubicBezTo>
                  <a:cubicBezTo>
                    <a:pt x="162" y="283"/>
                    <a:pt x="162" y="284"/>
                    <a:pt x="162" y="284"/>
                  </a:cubicBezTo>
                  <a:cubicBezTo>
                    <a:pt x="161" y="282"/>
                    <a:pt x="161" y="278"/>
                    <a:pt x="161" y="273"/>
                  </a:cubicBezTo>
                  <a:cubicBezTo>
                    <a:pt x="161" y="274"/>
                    <a:pt x="161" y="274"/>
                    <a:pt x="161" y="274"/>
                  </a:cubicBezTo>
                  <a:cubicBezTo>
                    <a:pt x="200" y="275"/>
                    <a:pt x="239" y="274"/>
                    <a:pt x="278" y="274"/>
                  </a:cubicBezTo>
                  <a:cubicBezTo>
                    <a:pt x="317" y="274"/>
                    <a:pt x="357" y="275"/>
                    <a:pt x="396" y="274"/>
                  </a:cubicBezTo>
                  <a:cubicBezTo>
                    <a:pt x="397" y="274"/>
                    <a:pt x="397" y="273"/>
                    <a:pt x="396" y="273"/>
                  </a:cubicBezTo>
                  <a:cubicBezTo>
                    <a:pt x="357" y="271"/>
                    <a:pt x="317" y="273"/>
                    <a:pt x="278" y="273"/>
                  </a:cubicBezTo>
                  <a:cubicBezTo>
                    <a:pt x="239" y="272"/>
                    <a:pt x="200" y="272"/>
                    <a:pt x="161" y="273"/>
                  </a:cubicBezTo>
                  <a:cubicBezTo>
                    <a:pt x="161" y="273"/>
                    <a:pt x="161" y="273"/>
                    <a:pt x="161" y="273"/>
                  </a:cubicBezTo>
                  <a:cubicBezTo>
                    <a:pt x="161" y="268"/>
                    <a:pt x="160" y="262"/>
                    <a:pt x="161" y="256"/>
                  </a:cubicBezTo>
                  <a:cubicBezTo>
                    <a:pt x="199" y="254"/>
                    <a:pt x="238" y="250"/>
                    <a:pt x="277" y="250"/>
                  </a:cubicBezTo>
                  <a:cubicBezTo>
                    <a:pt x="315" y="249"/>
                    <a:pt x="354" y="250"/>
                    <a:pt x="393" y="253"/>
                  </a:cubicBezTo>
                  <a:cubicBezTo>
                    <a:pt x="393" y="253"/>
                    <a:pt x="393" y="253"/>
                    <a:pt x="393" y="253"/>
                  </a:cubicBezTo>
                  <a:cubicBezTo>
                    <a:pt x="317" y="246"/>
                    <a:pt x="237" y="244"/>
                    <a:pt x="161" y="254"/>
                  </a:cubicBezTo>
                  <a:cubicBezTo>
                    <a:pt x="162" y="240"/>
                    <a:pt x="165" y="227"/>
                    <a:pt x="174" y="229"/>
                  </a:cubicBezTo>
                  <a:cubicBezTo>
                    <a:pt x="175" y="230"/>
                    <a:pt x="176" y="229"/>
                    <a:pt x="176" y="228"/>
                  </a:cubicBezTo>
                  <a:cubicBezTo>
                    <a:pt x="176" y="228"/>
                    <a:pt x="176" y="229"/>
                    <a:pt x="176" y="229"/>
                  </a:cubicBezTo>
                  <a:cubicBezTo>
                    <a:pt x="200" y="230"/>
                    <a:pt x="225" y="227"/>
                    <a:pt x="249" y="226"/>
                  </a:cubicBezTo>
                  <a:cubicBezTo>
                    <a:pt x="274" y="225"/>
                    <a:pt x="299" y="224"/>
                    <a:pt x="324" y="223"/>
                  </a:cubicBezTo>
                  <a:cubicBezTo>
                    <a:pt x="373" y="221"/>
                    <a:pt x="422" y="221"/>
                    <a:pt x="471" y="218"/>
                  </a:cubicBezTo>
                  <a:cubicBezTo>
                    <a:pt x="472" y="218"/>
                    <a:pt x="472" y="218"/>
                    <a:pt x="472" y="218"/>
                  </a:cubicBezTo>
                  <a:cubicBezTo>
                    <a:pt x="490" y="219"/>
                    <a:pt x="508" y="219"/>
                    <a:pt x="526" y="215"/>
                  </a:cubicBezTo>
                  <a:cubicBezTo>
                    <a:pt x="560" y="219"/>
                    <a:pt x="596" y="217"/>
                    <a:pt x="631" y="217"/>
                  </a:cubicBezTo>
                  <a:cubicBezTo>
                    <a:pt x="660" y="217"/>
                    <a:pt x="690" y="219"/>
                    <a:pt x="719" y="217"/>
                  </a:cubicBezTo>
                  <a:cubicBezTo>
                    <a:pt x="712" y="233"/>
                    <a:pt x="708" y="251"/>
                    <a:pt x="710" y="268"/>
                  </a:cubicBezTo>
                  <a:cubicBezTo>
                    <a:pt x="613" y="274"/>
                    <a:pt x="516" y="274"/>
                    <a:pt x="418" y="273"/>
                  </a:cubicBezTo>
                  <a:cubicBezTo>
                    <a:pt x="417" y="273"/>
                    <a:pt x="417" y="274"/>
                    <a:pt x="418" y="274"/>
                  </a:cubicBezTo>
                  <a:cubicBezTo>
                    <a:pt x="515" y="280"/>
                    <a:pt x="613" y="276"/>
                    <a:pt x="710" y="270"/>
                  </a:cubicBezTo>
                  <a:cubicBezTo>
                    <a:pt x="711" y="277"/>
                    <a:pt x="712" y="283"/>
                    <a:pt x="715" y="290"/>
                  </a:cubicBezTo>
                  <a:cubicBezTo>
                    <a:pt x="635" y="293"/>
                    <a:pt x="556" y="296"/>
                    <a:pt x="476" y="298"/>
                  </a:cubicBezTo>
                  <a:cubicBezTo>
                    <a:pt x="476" y="298"/>
                    <a:pt x="476" y="298"/>
                    <a:pt x="476" y="298"/>
                  </a:cubicBezTo>
                  <a:cubicBezTo>
                    <a:pt x="556" y="299"/>
                    <a:pt x="636" y="297"/>
                    <a:pt x="715" y="291"/>
                  </a:cubicBezTo>
                  <a:cubicBezTo>
                    <a:pt x="717" y="295"/>
                    <a:pt x="719" y="300"/>
                    <a:pt x="721" y="304"/>
                  </a:cubicBezTo>
                  <a:cubicBezTo>
                    <a:pt x="660" y="304"/>
                    <a:pt x="598" y="305"/>
                    <a:pt x="537" y="307"/>
                  </a:cubicBezTo>
                  <a:cubicBezTo>
                    <a:pt x="476" y="308"/>
                    <a:pt x="413" y="309"/>
                    <a:pt x="352" y="314"/>
                  </a:cubicBezTo>
                  <a:cubicBezTo>
                    <a:pt x="351" y="314"/>
                    <a:pt x="351" y="315"/>
                    <a:pt x="352" y="315"/>
                  </a:cubicBezTo>
                  <a:cubicBezTo>
                    <a:pt x="414" y="314"/>
                    <a:pt x="475" y="310"/>
                    <a:pt x="537" y="308"/>
                  </a:cubicBezTo>
                  <a:cubicBezTo>
                    <a:pt x="599" y="307"/>
                    <a:pt x="661" y="306"/>
                    <a:pt x="722" y="306"/>
                  </a:cubicBezTo>
                  <a:cubicBezTo>
                    <a:pt x="723" y="307"/>
                    <a:pt x="723" y="308"/>
                    <a:pt x="724" y="309"/>
                  </a:cubicBezTo>
                  <a:cubicBezTo>
                    <a:pt x="724" y="309"/>
                    <a:pt x="725" y="309"/>
                    <a:pt x="725" y="309"/>
                  </a:cubicBezTo>
                  <a:cubicBezTo>
                    <a:pt x="724" y="310"/>
                    <a:pt x="723" y="310"/>
                    <a:pt x="722" y="311"/>
                  </a:cubicBezTo>
                  <a:close/>
                  <a:moveTo>
                    <a:pt x="568" y="338"/>
                  </a:moveTo>
                  <a:cubicBezTo>
                    <a:pt x="558" y="348"/>
                    <a:pt x="548" y="359"/>
                    <a:pt x="538" y="370"/>
                  </a:cubicBezTo>
                  <a:cubicBezTo>
                    <a:pt x="529" y="379"/>
                    <a:pt x="518" y="388"/>
                    <a:pt x="513" y="400"/>
                  </a:cubicBezTo>
                  <a:cubicBezTo>
                    <a:pt x="513" y="400"/>
                    <a:pt x="514" y="401"/>
                    <a:pt x="514" y="400"/>
                  </a:cubicBezTo>
                  <a:cubicBezTo>
                    <a:pt x="520" y="388"/>
                    <a:pt x="533" y="378"/>
                    <a:pt x="542" y="368"/>
                  </a:cubicBezTo>
                  <a:cubicBezTo>
                    <a:pt x="552" y="358"/>
                    <a:pt x="561" y="348"/>
                    <a:pt x="570" y="338"/>
                  </a:cubicBezTo>
                  <a:cubicBezTo>
                    <a:pt x="583" y="339"/>
                    <a:pt x="595" y="339"/>
                    <a:pt x="608" y="339"/>
                  </a:cubicBezTo>
                  <a:cubicBezTo>
                    <a:pt x="579" y="359"/>
                    <a:pt x="553" y="384"/>
                    <a:pt x="531" y="410"/>
                  </a:cubicBezTo>
                  <a:cubicBezTo>
                    <a:pt x="530" y="410"/>
                    <a:pt x="531" y="411"/>
                    <a:pt x="531" y="411"/>
                  </a:cubicBezTo>
                  <a:cubicBezTo>
                    <a:pt x="556" y="385"/>
                    <a:pt x="582" y="362"/>
                    <a:pt x="609" y="339"/>
                  </a:cubicBezTo>
                  <a:cubicBezTo>
                    <a:pt x="609" y="339"/>
                    <a:pt x="609" y="339"/>
                    <a:pt x="609" y="339"/>
                  </a:cubicBezTo>
                  <a:cubicBezTo>
                    <a:pt x="618" y="339"/>
                    <a:pt x="626" y="339"/>
                    <a:pt x="634" y="339"/>
                  </a:cubicBezTo>
                  <a:cubicBezTo>
                    <a:pt x="608" y="362"/>
                    <a:pt x="583" y="385"/>
                    <a:pt x="557" y="409"/>
                  </a:cubicBezTo>
                  <a:cubicBezTo>
                    <a:pt x="557" y="410"/>
                    <a:pt x="558" y="410"/>
                    <a:pt x="558" y="410"/>
                  </a:cubicBezTo>
                  <a:cubicBezTo>
                    <a:pt x="585" y="387"/>
                    <a:pt x="611" y="364"/>
                    <a:pt x="637" y="339"/>
                  </a:cubicBezTo>
                  <a:cubicBezTo>
                    <a:pt x="653" y="339"/>
                    <a:pt x="669" y="339"/>
                    <a:pt x="685" y="337"/>
                  </a:cubicBezTo>
                  <a:cubicBezTo>
                    <a:pt x="687" y="337"/>
                    <a:pt x="690" y="337"/>
                    <a:pt x="692" y="337"/>
                  </a:cubicBezTo>
                  <a:cubicBezTo>
                    <a:pt x="662" y="364"/>
                    <a:pt x="629" y="386"/>
                    <a:pt x="596" y="410"/>
                  </a:cubicBezTo>
                  <a:cubicBezTo>
                    <a:pt x="566" y="432"/>
                    <a:pt x="532" y="453"/>
                    <a:pt x="504" y="479"/>
                  </a:cubicBezTo>
                  <a:cubicBezTo>
                    <a:pt x="506" y="475"/>
                    <a:pt x="507" y="470"/>
                    <a:pt x="508" y="466"/>
                  </a:cubicBezTo>
                  <a:cubicBezTo>
                    <a:pt x="550" y="437"/>
                    <a:pt x="590" y="406"/>
                    <a:pt x="628" y="372"/>
                  </a:cubicBezTo>
                  <a:cubicBezTo>
                    <a:pt x="628" y="372"/>
                    <a:pt x="627" y="371"/>
                    <a:pt x="627" y="371"/>
                  </a:cubicBezTo>
                  <a:cubicBezTo>
                    <a:pt x="588" y="403"/>
                    <a:pt x="549" y="434"/>
                    <a:pt x="509" y="464"/>
                  </a:cubicBezTo>
                  <a:cubicBezTo>
                    <a:pt x="510" y="457"/>
                    <a:pt x="511" y="450"/>
                    <a:pt x="512" y="443"/>
                  </a:cubicBezTo>
                  <a:cubicBezTo>
                    <a:pt x="512" y="443"/>
                    <a:pt x="512" y="444"/>
                    <a:pt x="513" y="443"/>
                  </a:cubicBezTo>
                  <a:cubicBezTo>
                    <a:pt x="533" y="426"/>
                    <a:pt x="552" y="407"/>
                    <a:pt x="570" y="387"/>
                  </a:cubicBezTo>
                  <a:cubicBezTo>
                    <a:pt x="570" y="387"/>
                    <a:pt x="569" y="386"/>
                    <a:pt x="569" y="386"/>
                  </a:cubicBezTo>
                  <a:cubicBezTo>
                    <a:pt x="550" y="405"/>
                    <a:pt x="531" y="424"/>
                    <a:pt x="512" y="442"/>
                  </a:cubicBezTo>
                  <a:cubicBezTo>
                    <a:pt x="512" y="442"/>
                    <a:pt x="512" y="443"/>
                    <a:pt x="512" y="443"/>
                  </a:cubicBezTo>
                  <a:cubicBezTo>
                    <a:pt x="512" y="437"/>
                    <a:pt x="512" y="431"/>
                    <a:pt x="512" y="425"/>
                  </a:cubicBezTo>
                  <a:cubicBezTo>
                    <a:pt x="512" y="422"/>
                    <a:pt x="512" y="420"/>
                    <a:pt x="512" y="417"/>
                  </a:cubicBezTo>
                  <a:cubicBezTo>
                    <a:pt x="523" y="404"/>
                    <a:pt x="535" y="391"/>
                    <a:pt x="547" y="378"/>
                  </a:cubicBezTo>
                  <a:cubicBezTo>
                    <a:pt x="547" y="377"/>
                    <a:pt x="546" y="376"/>
                    <a:pt x="546" y="377"/>
                  </a:cubicBezTo>
                  <a:cubicBezTo>
                    <a:pt x="533" y="388"/>
                    <a:pt x="522" y="401"/>
                    <a:pt x="512" y="415"/>
                  </a:cubicBezTo>
                  <a:cubicBezTo>
                    <a:pt x="511" y="407"/>
                    <a:pt x="510" y="400"/>
                    <a:pt x="508" y="393"/>
                  </a:cubicBezTo>
                  <a:cubicBezTo>
                    <a:pt x="518" y="383"/>
                    <a:pt x="527" y="373"/>
                    <a:pt x="536" y="362"/>
                  </a:cubicBezTo>
                  <a:cubicBezTo>
                    <a:pt x="536" y="362"/>
                    <a:pt x="535" y="361"/>
                    <a:pt x="535" y="362"/>
                  </a:cubicBezTo>
                  <a:cubicBezTo>
                    <a:pt x="525" y="371"/>
                    <a:pt x="516" y="381"/>
                    <a:pt x="508" y="392"/>
                  </a:cubicBezTo>
                  <a:cubicBezTo>
                    <a:pt x="507" y="390"/>
                    <a:pt x="506" y="387"/>
                    <a:pt x="505" y="385"/>
                  </a:cubicBezTo>
                  <a:cubicBezTo>
                    <a:pt x="519" y="370"/>
                    <a:pt x="533" y="354"/>
                    <a:pt x="545" y="338"/>
                  </a:cubicBezTo>
                  <a:cubicBezTo>
                    <a:pt x="553" y="338"/>
                    <a:pt x="561" y="338"/>
                    <a:pt x="568" y="338"/>
                  </a:cubicBezTo>
                  <a:close/>
                  <a:moveTo>
                    <a:pt x="522" y="338"/>
                  </a:moveTo>
                  <a:cubicBezTo>
                    <a:pt x="522" y="338"/>
                    <a:pt x="522" y="338"/>
                    <a:pt x="522" y="337"/>
                  </a:cubicBezTo>
                  <a:cubicBezTo>
                    <a:pt x="529" y="337"/>
                    <a:pt x="536" y="338"/>
                    <a:pt x="542" y="338"/>
                  </a:cubicBezTo>
                  <a:cubicBezTo>
                    <a:pt x="529" y="352"/>
                    <a:pt x="517" y="368"/>
                    <a:pt x="504" y="384"/>
                  </a:cubicBezTo>
                  <a:cubicBezTo>
                    <a:pt x="503" y="381"/>
                    <a:pt x="502" y="377"/>
                    <a:pt x="500" y="374"/>
                  </a:cubicBezTo>
                  <a:cubicBezTo>
                    <a:pt x="508" y="364"/>
                    <a:pt x="516" y="354"/>
                    <a:pt x="524" y="343"/>
                  </a:cubicBezTo>
                  <a:cubicBezTo>
                    <a:pt x="525" y="343"/>
                    <a:pt x="524" y="342"/>
                    <a:pt x="524" y="342"/>
                  </a:cubicBezTo>
                  <a:cubicBezTo>
                    <a:pt x="515" y="352"/>
                    <a:pt x="507" y="363"/>
                    <a:pt x="499" y="374"/>
                  </a:cubicBezTo>
                  <a:cubicBezTo>
                    <a:pt x="498" y="372"/>
                    <a:pt x="497" y="370"/>
                    <a:pt x="495" y="368"/>
                  </a:cubicBezTo>
                  <a:cubicBezTo>
                    <a:pt x="496" y="368"/>
                    <a:pt x="497" y="367"/>
                    <a:pt x="498" y="366"/>
                  </a:cubicBezTo>
                  <a:cubicBezTo>
                    <a:pt x="500" y="359"/>
                    <a:pt x="503" y="354"/>
                    <a:pt x="508" y="349"/>
                  </a:cubicBezTo>
                  <a:cubicBezTo>
                    <a:pt x="511" y="346"/>
                    <a:pt x="513" y="344"/>
                    <a:pt x="516" y="343"/>
                  </a:cubicBezTo>
                  <a:cubicBezTo>
                    <a:pt x="518" y="341"/>
                    <a:pt x="520" y="340"/>
                    <a:pt x="522" y="338"/>
                  </a:cubicBezTo>
                  <a:close/>
                  <a:moveTo>
                    <a:pt x="514" y="337"/>
                  </a:moveTo>
                  <a:cubicBezTo>
                    <a:pt x="510" y="340"/>
                    <a:pt x="506" y="343"/>
                    <a:pt x="504" y="345"/>
                  </a:cubicBezTo>
                  <a:cubicBezTo>
                    <a:pt x="499" y="351"/>
                    <a:pt x="496" y="357"/>
                    <a:pt x="494" y="364"/>
                  </a:cubicBezTo>
                  <a:cubicBezTo>
                    <a:pt x="459" y="354"/>
                    <a:pt x="424" y="345"/>
                    <a:pt x="388" y="341"/>
                  </a:cubicBezTo>
                  <a:cubicBezTo>
                    <a:pt x="430" y="339"/>
                    <a:pt x="472" y="338"/>
                    <a:pt x="514" y="337"/>
                  </a:cubicBezTo>
                  <a:close/>
                  <a:moveTo>
                    <a:pt x="152" y="318"/>
                  </a:moveTo>
                  <a:cubicBezTo>
                    <a:pt x="156" y="326"/>
                    <a:pt x="160" y="335"/>
                    <a:pt x="167" y="340"/>
                  </a:cubicBezTo>
                  <a:cubicBezTo>
                    <a:pt x="172" y="348"/>
                    <a:pt x="179" y="351"/>
                    <a:pt x="186" y="344"/>
                  </a:cubicBezTo>
                  <a:cubicBezTo>
                    <a:pt x="186" y="344"/>
                    <a:pt x="186" y="344"/>
                    <a:pt x="186" y="344"/>
                  </a:cubicBezTo>
                  <a:cubicBezTo>
                    <a:pt x="186" y="344"/>
                    <a:pt x="186" y="345"/>
                    <a:pt x="187" y="345"/>
                  </a:cubicBezTo>
                  <a:cubicBezTo>
                    <a:pt x="208" y="355"/>
                    <a:pt x="232" y="352"/>
                    <a:pt x="255" y="350"/>
                  </a:cubicBezTo>
                  <a:cubicBezTo>
                    <a:pt x="283" y="348"/>
                    <a:pt x="311" y="345"/>
                    <a:pt x="339" y="344"/>
                  </a:cubicBezTo>
                  <a:cubicBezTo>
                    <a:pt x="352" y="343"/>
                    <a:pt x="366" y="342"/>
                    <a:pt x="379" y="342"/>
                  </a:cubicBezTo>
                  <a:cubicBezTo>
                    <a:pt x="379" y="342"/>
                    <a:pt x="379" y="342"/>
                    <a:pt x="379" y="342"/>
                  </a:cubicBezTo>
                  <a:cubicBezTo>
                    <a:pt x="418" y="349"/>
                    <a:pt x="455" y="356"/>
                    <a:pt x="492" y="367"/>
                  </a:cubicBezTo>
                  <a:cubicBezTo>
                    <a:pt x="492" y="368"/>
                    <a:pt x="492" y="368"/>
                    <a:pt x="492" y="369"/>
                  </a:cubicBezTo>
                  <a:cubicBezTo>
                    <a:pt x="496" y="374"/>
                    <a:pt x="500" y="380"/>
                    <a:pt x="503" y="386"/>
                  </a:cubicBezTo>
                  <a:cubicBezTo>
                    <a:pt x="503" y="386"/>
                    <a:pt x="503" y="387"/>
                    <a:pt x="503" y="387"/>
                  </a:cubicBezTo>
                  <a:cubicBezTo>
                    <a:pt x="504" y="389"/>
                    <a:pt x="505" y="391"/>
                    <a:pt x="506" y="394"/>
                  </a:cubicBezTo>
                  <a:cubicBezTo>
                    <a:pt x="506" y="394"/>
                    <a:pt x="506" y="394"/>
                    <a:pt x="506" y="394"/>
                  </a:cubicBezTo>
                  <a:cubicBezTo>
                    <a:pt x="506" y="394"/>
                    <a:pt x="506" y="394"/>
                    <a:pt x="506" y="394"/>
                  </a:cubicBezTo>
                  <a:cubicBezTo>
                    <a:pt x="505" y="394"/>
                    <a:pt x="506" y="395"/>
                    <a:pt x="506" y="395"/>
                  </a:cubicBezTo>
                  <a:cubicBezTo>
                    <a:pt x="507" y="399"/>
                    <a:pt x="508" y="402"/>
                    <a:pt x="508" y="406"/>
                  </a:cubicBezTo>
                  <a:cubicBezTo>
                    <a:pt x="445" y="398"/>
                    <a:pt x="381" y="390"/>
                    <a:pt x="318" y="383"/>
                  </a:cubicBezTo>
                  <a:cubicBezTo>
                    <a:pt x="317" y="383"/>
                    <a:pt x="317" y="383"/>
                    <a:pt x="317" y="383"/>
                  </a:cubicBezTo>
                  <a:cubicBezTo>
                    <a:pt x="381" y="394"/>
                    <a:pt x="444" y="401"/>
                    <a:pt x="508" y="408"/>
                  </a:cubicBezTo>
                  <a:cubicBezTo>
                    <a:pt x="508" y="414"/>
                    <a:pt x="508" y="421"/>
                    <a:pt x="508" y="427"/>
                  </a:cubicBezTo>
                  <a:cubicBezTo>
                    <a:pt x="508" y="441"/>
                    <a:pt x="507" y="454"/>
                    <a:pt x="504" y="467"/>
                  </a:cubicBezTo>
                  <a:cubicBezTo>
                    <a:pt x="504" y="467"/>
                    <a:pt x="504" y="467"/>
                    <a:pt x="504" y="467"/>
                  </a:cubicBezTo>
                  <a:cubicBezTo>
                    <a:pt x="504" y="468"/>
                    <a:pt x="504" y="468"/>
                    <a:pt x="504" y="468"/>
                  </a:cubicBezTo>
                  <a:cubicBezTo>
                    <a:pt x="503" y="472"/>
                    <a:pt x="502" y="476"/>
                    <a:pt x="501" y="480"/>
                  </a:cubicBezTo>
                  <a:cubicBezTo>
                    <a:pt x="501" y="480"/>
                    <a:pt x="500" y="479"/>
                    <a:pt x="500" y="479"/>
                  </a:cubicBezTo>
                  <a:cubicBezTo>
                    <a:pt x="429" y="473"/>
                    <a:pt x="359" y="462"/>
                    <a:pt x="288" y="456"/>
                  </a:cubicBezTo>
                  <a:cubicBezTo>
                    <a:pt x="254" y="453"/>
                    <a:pt x="219" y="450"/>
                    <a:pt x="184" y="447"/>
                  </a:cubicBezTo>
                  <a:cubicBezTo>
                    <a:pt x="148" y="445"/>
                    <a:pt x="113" y="441"/>
                    <a:pt x="77" y="441"/>
                  </a:cubicBezTo>
                  <a:cubicBezTo>
                    <a:pt x="77" y="440"/>
                    <a:pt x="77" y="440"/>
                    <a:pt x="77" y="440"/>
                  </a:cubicBezTo>
                  <a:cubicBezTo>
                    <a:pt x="76" y="437"/>
                    <a:pt x="73" y="434"/>
                    <a:pt x="69" y="433"/>
                  </a:cubicBezTo>
                  <a:cubicBezTo>
                    <a:pt x="68" y="432"/>
                    <a:pt x="66" y="432"/>
                    <a:pt x="64" y="432"/>
                  </a:cubicBezTo>
                  <a:cubicBezTo>
                    <a:pt x="62" y="432"/>
                    <a:pt x="61" y="432"/>
                    <a:pt x="59" y="433"/>
                  </a:cubicBezTo>
                  <a:cubicBezTo>
                    <a:pt x="61" y="424"/>
                    <a:pt x="63" y="416"/>
                    <a:pt x="63" y="408"/>
                  </a:cubicBezTo>
                  <a:cubicBezTo>
                    <a:pt x="80" y="408"/>
                    <a:pt x="97" y="409"/>
                    <a:pt x="113" y="412"/>
                  </a:cubicBezTo>
                  <a:cubicBezTo>
                    <a:pt x="114" y="412"/>
                    <a:pt x="114" y="411"/>
                    <a:pt x="113" y="410"/>
                  </a:cubicBezTo>
                  <a:cubicBezTo>
                    <a:pt x="97" y="407"/>
                    <a:pt x="80" y="406"/>
                    <a:pt x="64" y="407"/>
                  </a:cubicBezTo>
                  <a:cubicBezTo>
                    <a:pt x="64" y="404"/>
                    <a:pt x="64" y="401"/>
                    <a:pt x="64" y="398"/>
                  </a:cubicBezTo>
                  <a:cubicBezTo>
                    <a:pt x="135" y="399"/>
                    <a:pt x="205" y="404"/>
                    <a:pt x="276" y="413"/>
                  </a:cubicBezTo>
                  <a:cubicBezTo>
                    <a:pt x="348" y="422"/>
                    <a:pt x="419" y="434"/>
                    <a:pt x="491" y="439"/>
                  </a:cubicBezTo>
                  <a:cubicBezTo>
                    <a:pt x="492" y="439"/>
                    <a:pt x="492" y="438"/>
                    <a:pt x="491" y="438"/>
                  </a:cubicBezTo>
                  <a:cubicBezTo>
                    <a:pt x="419" y="431"/>
                    <a:pt x="348" y="421"/>
                    <a:pt x="276" y="412"/>
                  </a:cubicBezTo>
                  <a:cubicBezTo>
                    <a:pt x="206" y="403"/>
                    <a:pt x="135" y="394"/>
                    <a:pt x="64" y="397"/>
                  </a:cubicBezTo>
                  <a:cubicBezTo>
                    <a:pt x="64" y="391"/>
                    <a:pt x="64" y="386"/>
                    <a:pt x="64" y="381"/>
                  </a:cubicBezTo>
                  <a:cubicBezTo>
                    <a:pt x="126" y="390"/>
                    <a:pt x="191" y="393"/>
                    <a:pt x="254" y="392"/>
                  </a:cubicBezTo>
                  <a:cubicBezTo>
                    <a:pt x="254" y="392"/>
                    <a:pt x="254" y="391"/>
                    <a:pt x="254" y="391"/>
                  </a:cubicBezTo>
                  <a:cubicBezTo>
                    <a:pt x="222" y="390"/>
                    <a:pt x="190" y="389"/>
                    <a:pt x="158" y="387"/>
                  </a:cubicBezTo>
                  <a:cubicBezTo>
                    <a:pt x="126" y="386"/>
                    <a:pt x="95" y="382"/>
                    <a:pt x="64" y="379"/>
                  </a:cubicBezTo>
                  <a:cubicBezTo>
                    <a:pt x="63" y="374"/>
                    <a:pt x="63" y="368"/>
                    <a:pt x="62" y="363"/>
                  </a:cubicBezTo>
                  <a:cubicBezTo>
                    <a:pt x="61" y="347"/>
                    <a:pt x="60" y="331"/>
                    <a:pt x="55" y="317"/>
                  </a:cubicBezTo>
                  <a:cubicBezTo>
                    <a:pt x="77" y="322"/>
                    <a:pt x="100" y="326"/>
                    <a:pt x="123" y="328"/>
                  </a:cubicBezTo>
                  <a:cubicBezTo>
                    <a:pt x="123" y="328"/>
                    <a:pt x="123" y="327"/>
                    <a:pt x="123" y="327"/>
                  </a:cubicBezTo>
                  <a:cubicBezTo>
                    <a:pt x="99" y="324"/>
                    <a:pt x="77" y="320"/>
                    <a:pt x="54" y="315"/>
                  </a:cubicBezTo>
                  <a:cubicBezTo>
                    <a:pt x="53" y="313"/>
                    <a:pt x="51" y="310"/>
                    <a:pt x="50" y="307"/>
                  </a:cubicBezTo>
                  <a:cubicBezTo>
                    <a:pt x="50" y="307"/>
                    <a:pt x="50" y="306"/>
                    <a:pt x="50" y="305"/>
                  </a:cubicBezTo>
                  <a:cubicBezTo>
                    <a:pt x="68" y="308"/>
                    <a:pt x="85" y="310"/>
                    <a:pt x="103" y="313"/>
                  </a:cubicBezTo>
                  <a:cubicBezTo>
                    <a:pt x="119" y="315"/>
                    <a:pt x="135" y="318"/>
                    <a:pt x="152" y="318"/>
                  </a:cubicBezTo>
                  <a:cubicBezTo>
                    <a:pt x="152" y="318"/>
                    <a:pt x="152" y="318"/>
                    <a:pt x="152" y="318"/>
                  </a:cubicBezTo>
                  <a:close/>
                  <a:moveTo>
                    <a:pt x="55" y="369"/>
                  </a:moveTo>
                  <a:cubicBezTo>
                    <a:pt x="55" y="362"/>
                    <a:pt x="54" y="354"/>
                    <a:pt x="53" y="347"/>
                  </a:cubicBezTo>
                  <a:cubicBezTo>
                    <a:pt x="52" y="341"/>
                    <a:pt x="42" y="314"/>
                    <a:pt x="47" y="308"/>
                  </a:cubicBezTo>
                  <a:cubicBezTo>
                    <a:pt x="57" y="326"/>
                    <a:pt x="59" y="348"/>
                    <a:pt x="60" y="369"/>
                  </a:cubicBezTo>
                  <a:cubicBezTo>
                    <a:pt x="61" y="378"/>
                    <a:pt x="61" y="387"/>
                    <a:pt x="61" y="397"/>
                  </a:cubicBezTo>
                  <a:cubicBezTo>
                    <a:pt x="60" y="397"/>
                    <a:pt x="60" y="397"/>
                    <a:pt x="61" y="398"/>
                  </a:cubicBezTo>
                  <a:cubicBezTo>
                    <a:pt x="60" y="409"/>
                    <a:pt x="59" y="420"/>
                    <a:pt x="56" y="432"/>
                  </a:cubicBezTo>
                  <a:cubicBezTo>
                    <a:pt x="45" y="425"/>
                    <a:pt x="52" y="407"/>
                    <a:pt x="54" y="397"/>
                  </a:cubicBezTo>
                  <a:cubicBezTo>
                    <a:pt x="55" y="388"/>
                    <a:pt x="55" y="378"/>
                    <a:pt x="55" y="369"/>
                  </a:cubicBezTo>
                  <a:close/>
                  <a:moveTo>
                    <a:pt x="35" y="334"/>
                  </a:moveTo>
                  <a:cubicBezTo>
                    <a:pt x="36" y="320"/>
                    <a:pt x="38" y="306"/>
                    <a:pt x="51" y="299"/>
                  </a:cubicBezTo>
                  <a:cubicBezTo>
                    <a:pt x="59" y="294"/>
                    <a:pt x="69" y="291"/>
                    <a:pt x="78" y="288"/>
                  </a:cubicBezTo>
                  <a:cubicBezTo>
                    <a:pt x="92" y="282"/>
                    <a:pt x="107" y="276"/>
                    <a:pt x="121" y="269"/>
                  </a:cubicBezTo>
                  <a:cubicBezTo>
                    <a:pt x="121" y="269"/>
                    <a:pt x="121" y="269"/>
                    <a:pt x="121" y="269"/>
                  </a:cubicBezTo>
                  <a:cubicBezTo>
                    <a:pt x="123" y="271"/>
                    <a:pt x="125" y="274"/>
                    <a:pt x="126" y="276"/>
                  </a:cubicBezTo>
                  <a:cubicBezTo>
                    <a:pt x="134" y="289"/>
                    <a:pt x="142" y="302"/>
                    <a:pt x="150" y="315"/>
                  </a:cubicBezTo>
                  <a:cubicBezTo>
                    <a:pt x="115" y="313"/>
                    <a:pt x="81" y="304"/>
                    <a:pt x="47" y="303"/>
                  </a:cubicBezTo>
                  <a:cubicBezTo>
                    <a:pt x="46" y="303"/>
                    <a:pt x="46" y="304"/>
                    <a:pt x="46" y="305"/>
                  </a:cubicBezTo>
                  <a:cubicBezTo>
                    <a:pt x="41" y="305"/>
                    <a:pt x="39" y="310"/>
                    <a:pt x="40" y="316"/>
                  </a:cubicBezTo>
                  <a:cubicBezTo>
                    <a:pt x="41" y="323"/>
                    <a:pt x="45" y="331"/>
                    <a:pt x="46" y="337"/>
                  </a:cubicBezTo>
                  <a:cubicBezTo>
                    <a:pt x="49" y="348"/>
                    <a:pt x="51" y="359"/>
                    <a:pt x="51" y="369"/>
                  </a:cubicBezTo>
                  <a:cubicBezTo>
                    <a:pt x="52" y="380"/>
                    <a:pt x="51" y="391"/>
                    <a:pt x="49" y="401"/>
                  </a:cubicBezTo>
                  <a:cubicBezTo>
                    <a:pt x="48" y="408"/>
                    <a:pt x="45" y="415"/>
                    <a:pt x="45" y="421"/>
                  </a:cubicBezTo>
                  <a:cubicBezTo>
                    <a:pt x="45" y="429"/>
                    <a:pt x="48" y="434"/>
                    <a:pt x="55" y="435"/>
                  </a:cubicBezTo>
                  <a:cubicBezTo>
                    <a:pt x="55" y="436"/>
                    <a:pt x="58" y="437"/>
                    <a:pt x="58" y="435"/>
                  </a:cubicBezTo>
                  <a:cubicBezTo>
                    <a:pt x="60" y="435"/>
                    <a:pt x="62" y="435"/>
                    <a:pt x="64" y="435"/>
                  </a:cubicBezTo>
                  <a:cubicBezTo>
                    <a:pt x="69" y="435"/>
                    <a:pt x="71" y="438"/>
                    <a:pt x="75" y="442"/>
                  </a:cubicBezTo>
                  <a:cubicBezTo>
                    <a:pt x="75" y="442"/>
                    <a:pt x="75" y="442"/>
                    <a:pt x="76" y="442"/>
                  </a:cubicBezTo>
                  <a:cubicBezTo>
                    <a:pt x="76" y="442"/>
                    <a:pt x="76" y="442"/>
                    <a:pt x="76" y="442"/>
                  </a:cubicBezTo>
                  <a:cubicBezTo>
                    <a:pt x="145" y="452"/>
                    <a:pt x="216" y="453"/>
                    <a:pt x="285" y="460"/>
                  </a:cubicBezTo>
                  <a:cubicBezTo>
                    <a:pt x="357" y="466"/>
                    <a:pt x="428" y="479"/>
                    <a:pt x="499" y="484"/>
                  </a:cubicBezTo>
                  <a:cubicBezTo>
                    <a:pt x="499" y="484"/>
                    <a:pt x="499" y="485"/>
                    <a:pt x="499" y="485"/>
                  </a:cubicBezTo>
                  <a:cubicBezTo>
                    <a:pt x="498" y="486"/>
                    <a:pt x="500" y="487"/>
                    <a:pt x="501" y="486"/>
                  </a:cubicBezTo>
                  <a:cubicBezTo>
                    <a:pt x="501" y="485"/>
                    <a:pt x="501" y="484"/>
                    <a:pt x="502" y="484"/>
                  </a:cubicBezTo>
                  <a:cubicBezTo>
                    <a:pt x="539" y="463"/>
                    <a:pt x="572" y="434"/>
                    <a:pt x="606" y="409"/>
                  </a:cubicBezTo>
                  <a:cubicBezTo>
                    <a:pt x="638" y="386"/>
                    <a:pt x="670" y="364"/>
                    <a:pt x="698" y="338"/>
                  </a:cubicBezTo>
                  <a:cubicBezTo>
                    <a:pt x="699" y="338"/>
                    <a:pt x="699" y="337"/>
                    <a:pt x="699" y="336"/>
                  </a:cubicBezTo>
                  <a:cubicBezTo>
                    <a:pt x="706" y="335"/>
                    <a:pt x="713" y="334"/>
                    <a:pt x="719" y="333"/>
                  </a:cubicBezTo>
                  <a:cubicBezTo>
                    <a:pt x="720" y="333"/>
                    <a:pt x="721" y="333"/>
                    <a:pt x="721" y="333"/>
                  </a:cubicBezTo>
                  <a:cubicBezTo>
                    <a:pt x="687" y="357"/>
                    <a:pt x="654" y="383"/>
                    <a:pt x="621" y="410"/>
                  </a:cubicBezTo>
                  <a:cubicBezTo>
                    <a:pt x="586" y="437"/>
                    <a:pt x="550" y="465"/>
                    <a:pt x="518" y="496"/>
                  </a:cubicBezTo>
                  <a:cubicBezTo>
                    <a:pt x="517" y="496"/>
                    <a:pt x="517" y="496"/>
                    <a:pt x="516" y="496"/>
                  </a:cubicBezTo>
                  <a:cubicBezTo>
                    <a:pt x="497" y="503"/>
                    <a:pt x="471" y="493"/>
                    <a:pt x="451" y="490"/>
                  </a:cubicBezTo>
                  <a:cubicBezTo>
                    <a:pt x="432" y="487"/>
                    <a:pt x="413" y="484"/>
                    <a:pt x="395" y="481"/>
                  </a:cubicBezTo>
                  <a:cubicBezTo>
                    <a:pt x="358" y="476"/>
                    <a:pt x="321" y="471"/>
                    <a:pt x="284" y="466"/>
                  </a:cubicBezTo>
                  <a:cubicBezTo>
                    <a:pt x="246" y="462"/>
                    <a:pt x="208" y="457"/>
                    <a:pt x="170" y="454"/>
                  </a:cubicBezTo>
                  <a:cubicBezTo>
                    <a:pt x="150" y="452"/>
                    <a:pt x="130" y="450"/>
                    <a:pt x="110" y="450"/>
                  </a:cubicBezTo>
                  <a:cubicBezTo>
                    <a:pt x="93" y="450"/>
                    <a:pt x="75" y="453"/>
                    <a:pt x="61" y="443"/>
                  </a:cubicBezTo>
                  <a:cubicBezTo>
                    <a:pt x="61" y="443"/>
                    <a:pt x="61" y="443"/>
                    <a:pt x="61" y="442"/>
                  </a:cubicBezTo>
                  <a:cubicBezTo>
                    <a:pt x="63" y="442"/>
                    <a:pt x="62" y="439"/>
                    <a:pt x="60" y="440"/>
                  </a:cubicBezTo>
                  <a:cubicBezTo>
                    <a:pt x="50" y="443"/>
                    <a:pt x="42" y="434"/>
                    <a:pt x="38" y="426"/>
                  </a:cubicBezTo>
                  <a:cubicBezTo>
                    <a:pt x="36" y="421"/>
                    <a:pt x="36" y="414"/>
                    <a:pt x="35" y="409"/>
                  </a:cubicBezTo>
                  <a:cubicBezTo>
                    <a:pt x="35" y="401"/>
                    <a:pt x="34" y="393"/>
                    <a:pt x="34" y="386"/>
                  </a:cubicBezTo>
                  <a:cubicBezTo>
                    <a:pt x="33" y="368"/>
                    <a:pt x="34" y="351"/>
                    <a:pt x="35" y="334"/>
                  </a:cubicBezTo>
                  <a:close/>
                  <a:moveTo>
                    <a:pt x="861" y="461"/>
                  </a:moveTo>
                  <a:cubicBezTo>
                    <a:pt x="861" y="461"/>
                    <a:pt x="862" y="461"/>
                    <a:pt x="862" y="461"/>
                  </a:cubicBezTo>
                  <a:cubicBezTo>
                    <a:pt x="862" y="461"/>
                    <a:pt x="862" y="461"/>
                    <a:pt x="862" y="461"/>
                  </a:cubicBezTo>
                  <a:cubicBezTo>
                    <a:pt x="863" y="465"/>
                    <a:pt x="863" y="469"/>
                    <a:pt x="863" y="473"/>
                  </a:cubicBezTo>
                  <a:cubicBezTo>
                    <a:pt x="859" y="476"/>
                    <a:pt x="855" y="478"/>
                    <a:pt x="850" y="479"/>
                  </a:cubicBezTo>
                  <a:cubicBezTo>
                    <a:pt x="846" y="480"/>
                    <a:pt x="842" y="481"/>
                    <a:pt x="838" y="482"/>
                  </a:cubicBezTo>
                  <a:cubicBezTo>
                    <a:pt x="832" y="483"/>
                    <a:pt x="825" y="485"/>
                    <a:pt x="819" y="487"/>
                  </a:cubicBezTo>
                  <a:cubicBezTo>
                    <a:pt x="802" y="494"/>
                    <a:pt x="785" y="503"/>
                    <a:pt x="768" y="510"/>
                  </a:cubicBezTo>
                  <a:cubicBezTo>
                    <a:pt x="732" y="525"/>
                    <a:pt x="696" y="540"/>
                    <a:pt x="660" y="555"/>
                  </a:cubicBezTo>
                  <a:cubicBezTo>
                    <a:pt x="592" y="583"/>
                    <a:pt x="524" y="613"/>
                    <a:pt x="452" y="631"/>
                  </a:cubicBezTo>
                  <a:cubicBezTo>
                    <a:pt x="452" y="631"/>
                    <a:pt x="451" y="631"/>
                    <a:pt x="451" y="631"/>
                  </a:cubicBezTo>
                  <a:cubicBezTo>
                    <a:pt x="379" y="620"/>
                    <a:pt x="312" y="593"/>
                    <a:pt x="242" y="573"/>
                  </a:cubicBezTo>
                  <a:cubicBezTo>
                    <a:pt x="207" y="562"/>
                    <a:pt x="172" y="554"/>
                    <a:pt x="137" y="546"/>
                  </a:cubicBezTo>
                  <a:cubicBezTo>
                    <a:pt x="100" y="537"/>
                    <a:pt x="65" y="524"/>
                    <a:pt x="29" y="516"/>
                  </a:cubicBezTo>
                  <a:cubicBezTo>
                    <a:pt x="31" y="515"/>
                    <a:pt x="30" y="512"/>
                    <a:pt x="28" y="512"/>
                  </a:cubicBezTo>
                  <a:cubicBezTo>
                    <a:pt x="23" y="510"/>
                    <a:pt x="17" y="508"/>
                    <a:pt x="12" y="506"/>
                  </a:cubicBezTo>
                  <a:cubicBezTo>
                    <a:pt x="10" y="501"/>
                    <a:pt x="9" y="496"/>
                    <a:pt x="8" y="492"/>
                  </a:cubicBezTo>
                  <a:cubicBezTo>
                    <a:pt x="8" y="488"/>
                    <a:pt x="8" y="485"/>
                    <a:pt x="8" y="482"/>
                  </a:cubicBezTo>
                  <a:cubicBezTo>
                    <a:pt x="9" y="472"/>
                    <a:pt x="9" y="462"/>
                    <a:pt x="10" y="452"/>
                  </a:cubicBezTo>
                  <a:cubicBezTo>
                    <a:pt x="11" y="436"/>
                    <a:pt x="11" y="394"/>
                    <a:pt x="29" y="387"/>
                  </a:cubicBezTo>
                  <a:cubicBezTo>
                    <a:pt x="29" y="391"/>
                    <a:pt x="29" y="394"/>
                    <a:pt x="29" y="398"/>
                  </a:cubicBezTo>
                  <a:cubicBezTo>
                    <a:pt x="29" y="398"/>
                    <a:pt x="29" y="398"/>
                    <a:pt x="28" y="398"/>
                  </a:cubicBezTo>
                  <a:cubicBezTo>
                    <a:pt x="28" y="399"/>
                    <a:pt x="28" y="399"/>
                    <a:pt x="28" y="400"/>
                  </a:cubicBezTo>
                  <a:cubicBezTo>
                    <a:pt x="28" y="399"/>
                    <a:pt x="28" y="399"/>
                    <a:pt x="27" y="399"/>
                  </a:cubicBezTo>
                  <a:cubicBezTo>
                    <a:pt x="23" y="398"/>
                    <a:pt x="22" y="400"/>
                    <a:pt x="21" y="403"/>
                  </a:cubicBezTo>
                  <a:cubicBezTo>
                    <a:pt x="18" y="408"/>
                    <a:pt x="19" y="416"/>
                    <a:pt x="19" y="421"/>
                  </a:cubicBezTo>
                  <a:cubicBezTo>
                    <a:pt x="18" y="430"/>
                    <a:pt x="18" y="440"/>
                    <a:pt x="17" y="449"/>
                  </a:cubicBezTo>
                  <a:cubicBezTo>
                    <a:pt x="16" y="464"/>
                    <a:pt x="12" y="481"/>
                    <a:pt x="14" y="496"/>
                  </a:cubicBezTo>
                  <a:cubicBezTo>
                    <a:pt x="15" y="503"/>
                    <a:pt x="17" y="507"/>
                    <a:pt x="24" y="507"/>
                  </a:cubicBezTo>
                  <a:cubicBezTo>
                    <a:pt x="24" y="507"/>
                    <a:pt x="25" y="507"/>
                    <a:pt x="25" y="507"/>
                  </a:cubicBezTo>
                  <a:cubicBezTo>
                    <a:pt x="26" y="507"/>
                    <a:pt x="26" y="506"/>
                    <a:pt x="26" y="506"/>
                  </a:cubicBezTo>
                  <a:cubicBezTo>
                    <a:pt x="91" y="535"/>
                    <a:pt x="165" y="542"/>
                    <a:pt x="233" y="561"/>
                  </a:cubicBezTo>
                  <a:cubicBezTo>
                    <a:pt x="305" y="581"/>
                    <a:pt x="375" y="607"/>
                    <a:pt x="449" y="621"/>
                  </a:cubicBezTo>
                  <a:cubicBezTo>
                    <a:pt x="449" y="621"/>
                    <a:pt x="449" y="621"/>
                    <a:pt x="449" y="621"/>
                  </a:cubicBezTo>
                  <a:cubicBezTo>
                    <a:pt x="449" y="622"/>
                    <a:pt x="450" y="622"/>
                    <a:pt x="450" y="621"/>
                  </a:cubicBezTo>
                  <a:cubicBezTo>
                    <a:pt x="450" y="621"/>
                    <a:pt x="450" y="621"/>
                    <a:pt x="450" y="621"/>
                  </a:cubicBezTo>
                  <a:cubicBezTo>
                    <a:pt x="450" y="621"/>
                    <a:pt x="450" y="621"/>
                    <a:pt x="451" y="621"/>
                  </a:cubicBezTo>
                  <a:cubicBezTo>
                    <a:pt x="451" y="621"/>
                    <a:pt x="451" y="621"/>
                    <a:pt x="451" y="621"/>
                  </a:cubicBezTo>
                  <a:cubicBezTo>
                    <a:pt x="486" y="618"/>
                    <a:pt x="522" y="602"/>
                    <a:pt x="555" y="589"/>
                  </a:cubicBezTo>
                  <a:cubicBezTo>
                    <a:pt x="591" y="575"/>
                    <a:pt x="627" y="561"/>
                    <a:pt x="663" y="546"/>
                  </a:cubicBezTo>
                  <a:cubicBezTo>
                    <a:pt x="698" y="532"/>
                    <a:pt x="733" y="518"/>
                    <a:pt x="769" y="504"/>
                  </a:cubicBezTo>
                  <a:cubicBezTo>
                    <a:pt x="800" y="492"/>
                    <a:pt x="835" y="483"/>
                    <a:pt x="861" y="461"/>
                  </a:cubicBezTo>
                  <a:close/>
                  <a:moveTo>
                    <a:pt x="23" y="503"/>
                  </a:moveTo>
                  <a:cubicBezTo>
                    <a:pt x="14" y="496"/>
                    <a:pt x="20" y="457"/>
                    <a:pt x="20" y="449"/>
                  </a:cubicBezTo>
                  <a:cubicBezTo>
                    <a:pt x="21" y="442"/>
                    <a:pt x="19" y="401"/>
                    <a:pt x="27" y="400"/>
                  </a:cubicBezTo>
                  <a:cubicBezTo>
                    <a:pt x="27" y="400"/>
                    <a:pt x="28" y="400"/>
                    <a:pt x="28" y="400"/>
                  </a:cubicBezTo>
                  <a:cubicBezTo>
                    <a:pt x="22" y="416"/>
                    <a:pt x="24" y="436"/>
                    <a:pt x="22" y="453"/>
                  </a:cubicBezTo>
                  <a:cubicBezTo>
                    <a:pt x="22" y="469"/>
                    <a:pt x="18" y="487"/>
                    <a:pt x="23" y="503"/>
                  </a:cubicBezTo>
                  <a:close/>
                  <a:moveTo>
                    <a:pt x="851" y="390"/>
                  </a:moveTo>
                  <a:cubicBezTo>
                    <a:pt x="821" y="399"/>
                    <a:pt x="792" y="410"/>
                    <a:pt x="763" y="421"/>
                  </a:cubicBezTo>
                  <a:cubicBezTo>
                    <a:pt x="734" y="431"/>
                    <a:pt x="705" y="440"/>
                    <a:pt x="676" y="452"/>
                  </a:cubicBezTo>
                  <a:cubicBezTo>
                    <a:pt x="675" y="452"/>
                    <a:pt x="676" y="453"/>
                    <a:pt x="677" y="453"/>
                  </a:cubicBezTo>
                  <a:cubicBezTo>
                    <a:pt x="706" y="444"/>
                    <a:pt x="735" y="432"/>
                    <a:pt x="764" y="422"/>
                  </a:cubicBezTo>
                  <a:cubicBezTo>
                    <a:pt x="792" y="412"/>
                    <a:pt x="822" y="403"/>
                    <a:pt x="850" y="392"/>
                  </a:cubicBezTo>
                  <a:cubicBezTo>
                    <a:pt x="848" y="408"/>
                    <a:pt x="847" y="424"/>
                    <a:pt x="849" y="440"/>
                  </a:cubicBezTo>
                  <a:cubicBezTo>
                    <a:pt x="849" y="440"/>
                    <a:pt x="848" y="440"/>
                    <a:pt x="848" y="440"/>
                  </a:cubicBezTo>
                  <a:cubicBezTo>
                    <a:pt x="800" y="462"/>
                    <a:pt x="752" y="484"/>
                    <a:pt x="703" y="504"/>
                  </a:cubicBezTo>
                  <a:cubicBezTo>
                    <a:pt x="656" y="523"/>
                    <a:pt x="607" y="539"/>
                    <a:pt x="560" y="558"/>
                  </a:cubicBezTo>
                  <a:cubicBezTo>
                    <a:pt x="559" y="559"/>
                    <a:pt x="559" y="561"/>
                    <a:pt x="561" y="560"/>
                  </a:cubicBezTo>
                  <a:cubicBezTo>
                    <a:pt x="611" y="545"/>
                    <a:pt x="660" y="524"/>
                    <a:pt x="709" y="504"/>
                  </a:cubicBezTo>
                  <a:cubicBezTo>
                    <a:pt x="756" y="484"/>
                    <a:pt x="803" y="464"/>
                    <a:pt x="849" y="443"/>
                  </a:cubicBezTo>
                  <a:cubicBezTo>
                    <a:pt x="849" y="442"/>
                    <a:pt x="849" y="442"/>
                    <a:pt x="850" y="442"/>
                  </a:cubicBezTo>
                  <a:cubicBezTo>
                    <a:pt x="851" y="448"/>
                    <a:pt x="852" y="455"/>
                    <a:pt x="854" y="461"/>
                  </a:cubicBezTo>
                  <a:cubicBezTo>
                    <a:pt x="826" y="480"/>
                    <a:pt x="791" y="491"/>
                    <a:pt x="759" y="503"/>
                  </a:cubicBezTo>
                  <a:cubicBezTo>
                    <a:pt x="725" y="517"/>
                    <a:pt x="691" y="531"/>
                    <a:pt x="656" y="544"/>
                  </a:cubicBezTo>
                  <a:cubicBezTo>
                    <a:pt x="623" y="558"/>
                    <a:pt x="590" y="571"/>
                    <a:pt x="556" y="584"/>
                  </a:cubicBezTo>
                  <a:cubicBezTo>
                    <a:pt x="539" y="591"/>
                    <a:pt x="522" y="598"/>
                    <a:pt x="504" y="604"/>
                  </a:cubicBezTo>
                  <a:cubicBezTo>
                    <a:pt x="487" y="609"/>
                    <a:pt x="469" y="613"/>
                    <a:pt x="452" y="619"/>
                  </a:cubicBezTo>
                  <a:cubicBezTo>
                    <a:pt x="453" y="618"/>
                    <a:pt x="453" y="616"/>
                    <a:pt x="451" y="616"/>
                  </a:cubicBezTo>
                  <a:cubicBezTo>
                    <a:pt x="451" y="615"/>
                    <a:pt x="451" y="614"/>
                    <a:pt x="452" y="613"/>
                  </a:cubicBezTo>
                  <a:cubicBezTo>
                    <a:pt x="452" y="613"/>
                    <a:pt x="452" y="613"/>
                    <a:pt x="452" y="613"/>
                  </a:cubicBezTo>
                  <a:cubicBezTo>
                    <a:pt x="485" y="598"/>
                    <a:pt x="520" y="588"/>
                    <a:pt x="554" y="576"/>
                  </a:cubicBezTo>
                  <a:cubicBezTo>
                    <a:pt x="588" y="563"/>
                    <a:pt x="623" y="551"/>
                    <a:pt x="657" y="537"/>
                  </a:cubicBezTo>
                  <a:cubicBezTo>
                    <a:pt x="722" y="512"/>
                    <a:pt x="787" y="485"/>
                    <a:pt x="851" y="456"/>
                  </a:cubicBezTo>
                  <a:cubicBezTo>
                    <a:pt x="853" y="455"/>
                    <a:pt x="851" y="453"/>
                    <a:pt x="850" y="453"/>
                  </a:cubicBezTo>
                  <a:cubicBezTo>
                    <a:pt x="782" y="483"/>
                    <a:pt x="714" y="512"/>
                    <a:pt x="645" y="539"/>
                  </a:cubicBezTo>
                  <a:cubicBezTo>
                    <a:pt x="612" y="552"/>
                    <a:pt x="578" y="565"/>
                    <a:pt x="545" y="577"/>
                  </a:cubicBezTo>
                  <a:cubicBezTo>
                    <a:pt x="514" y="588"/>
                    <a:pt x="481" y="596"/>
                    <a:pt x="452" y="611"/>
                  </a:cubicBezTo>
                  <a:cubicBezTo>
                    <a:pt x="453" y="606"/>
                    <a:pt x="453" y="601"/>
                    <a:pt x="454" y="595"/>
                  </a:cubicBezTo>
                  <a:cubicBezTo>
                    <a:pt x="471" y="589"/>
                    <a:pt x="488" y="583"/>
                    <a:pt x="505" y="576"/>
                  </a:cubicBezTo>
                  <a:cubicBezTo>
                    <a:pt x="506" y="576"/>
                    <a:pt x="505" y="575"/>
                    <a:pt x="505" y="575"/>
                  </a:cubicBezTo>
                  <a:cubicBezTo>
                    <a:pt x="488" y="580"/>
                    <a:pt x="471" y="586"/>
                    <a:pt x="454" y="594"/>
                  </a:cubicBezTo>
                  <a:cubicBezTo>
                    <a:pt x="455" y="590"/>
                    <a:pt x="455" y="586"/>
                    <a:pt x="456" y="583"/>
                  </a:cubicBezTo>
                  <a:cubicBezTo>
                    <a:pt x="495" y="563"/>
                    <a:pt x="536" y="550"/>
                    <a:pt x="578" y="538"/>
                  </a:cubicBezTo>
                  <a:cubicBezTo>
                    <a:pt x="617" y="527"/>
                    <a:pt x="657" y="516"/>
                    <a:pt x="693" y="496"/>
                  </a:cubicBezTo>
                  <a:cubicBezTo>
                    <a:pt x="694" y="496"/>
                    <a:pt x="693" y="494"/>
                    <a:pt x="692" y="495"/>
                  </a:cubicBezTo>
                  <a:cubicBezTo>
                    <a:pt x="652" y="513"/>
                    <a:pt x="610" y="525"/>
                    <a:pt x="567" y="538"/>
                  </a:cubicBezTo>
                  <a:cubicBezTo>
                    <a:pt x="529" y="549"/>
                    <a:pt x="490" y="560"/>
                    <a:pt x="456" y="581"/>
                  </a:cubicBezTo>
                  <a:cubicBezTo>
                    <a:pt x="456" y="576"/>
                    <a:pt x="457" y="570"/>
                    <a:pt x="457" y="565"/>
                  </a:cubicBezTo>
                  <a:cubicBezTo>
                    <a:pt x="478" y="549"/>
                    <a:pt x="503" y="547"/>
                    <a:pt x="527" y="539"/>
                  </a:cubicBezTo>
                  <a:cubicBezTo>
                    <a:pt x="553" y="532"/>
                    <a:pt x="578" y="522"/>
                    <a:pt x="603" y="513"/>
                  </a:cubicBezTo>
                  <a:cubicBezTo>
                    <a:pt x="658" y="492"/>
                    <a:pt x="714" y="473"/>
                    <a:pt x="769" y="451"/>
                  </a:cubicBezTo>
                  <a:cubicBezTo>
                    <a:pt x="770" y="451"/>
                    <a:pt x="769" y="449"/>
                    <a:pt x="769" y="450"/>
                  </a:cubicBezTo>
                  <a:cubicBezTo>
                    <a:pt x="709" y="470"/>
                    <a:pt x="650" y="493"/>
                    <a:pt x="591" y="515"/>
                  </a:cubicBezTo>
                  <a:cubicBezTo>
                    <a:pt x="565" y="525"/>
                    <a:pt x="539" y="535"/>
                    <a:pt x="512" y="542"/>
                  </a:cubicBezTo>
                  <a:cubicBezTo>
                    <a:pt x="493" y="546"/>
                    <a:pt x="473" y="550"/>
                    <a:pt x="458" y="562"/>
                  </a:cubicBezTo>
                  <a:cubicBezTo>
                    <a:pt x="458" y="556"/>
                    <a:pt x="459" y="550"/>
                    <a:pt x="460" y="545"/>
                  </a:cubicBezTo>
                  <a:cubicBezTo>
                    <a:pt x="522" y="534"/>
                    <a:pt x="581" y="507"/>
                    <a:pt x="640" y="484"/>
                  </a:cubicBezTo>
                  <a:cubicBezTo>
                    <a:pt x="704" y="460"/>
                    <a:pt x="770" y="440"/>
                    <a:pt x="836" y="421"/>
                  </a:cubicBezTo>
                  <a:cubicBezTo>
                    <a:pt x="837" y="421"/>
                    <a:pt x="836" y="420"/>
                    <a:pt x="836" y="421"/>
                  </a:cubicBezTo>
                  <a:cubicBezTo>
                    <a:pt x="770" y="439"/>
                    <a:pt x="704" y="458"/>
                    <a:pt x="639" y="482"/>
                  </a:cubicBezTo>
                  <a:cubicBezTo>
                    <a:pt x="580" y="505"/>
                    <a:pt x="522" y="529"/>
                    <a:pt x="460" y="543"/>
                  </a:cubicBezTo>
                  <a:cubicBezTo>
                    <a:pt x="461" y="538"/>
                    <a:pt x="462" y="532"/>
                    <a:pt x="463" y="527"/>
                  </a:cubicBezTo>
                  <a:cubicBezTo>
                    <a:pt x="464" y="527"/>
                    <a:pt x="464" y="526"/>
                    <a:pt x="463" y="526"/>
                  </a:cubicBezTo>
                  <a:cubicBezTo>
                    <a:pt x="463" y="525"/>
                    <a:pt x="463" y="524"/>
                    <a:pt x="463" y="524"/>
                  </a:cubicBezTo>
                  <a:cubicBezTo>
                    <a:pt x="495" y="516"/>
                    <a:pt x="526" y="503"/>
                    <a:pt x="557" y="492"/>
                  </a:cubicBezTo>
                  <a:cubicBezTo>
                    <a:pt x="589" y="481"/>
                    <a:pt x="620" y="470"/>
                    <a:pt x="652" y="459"/>
                  </a:cubicBezTo>
                  <a:cubicBezTo>
                    <a:pt x="652" y="459"/>
                    <a:pt x="652" y="459"/>
                    <a:pt x="652" y="459"/>
                  </a:cubicBezTo>
                  <a:cubicBezTo>
                    <a:pt x="619" y="470"/>
                    <a:pt x="587" y="481"/>
                    <a:pt x="554" y="492"/>
                  </a:cubicBezTo>
                  <a:cubicBezTo>
                    <a:pt x="524" y="502"/>
                    <a:pt x="493" y="510"/>
                    <a:pt x="464" y="522"/>
                  </a:cubicBezTo>
                  <a:cubicBezTo>
                    <a:pt x="465" y="515"/>
                    <a:pt x="467" y="508"/>
                    <a:pt x="469" y="501"/>
                  </a:cubicBezTo>
                  <a:cubicBezTo>
                    <a:pt x="470" y="499"/>
                    <a:pt x="467" y="498"/>
                    <a:pt x="466" y="500"/>
                  </a:cubicBezTo>
                  <a:cubicBezTo>
                    <a:pt x="463" y="508"/>
                    <a:pt x="460" y="516"/>
                    <a:pt x="458" y="524"/>
                  </a:cubicBezTo>
                  <a:cubicBezTo>
                    <a:pt x="362" y="505"/>
                    <a:pt x="267" y="484"/>
                    <a:pt x="171" y="463"/>
                  </a:cubicBezTo>
                  <a:cubicBezTo>
                    <a:pt x="171" y="463"/>
                    <a:pt x="170" y="464"/>
                    <a:pt x="171" y="464"/>
                  </a:cubicBezTo>
                  <a:cubicBezTo>
                    <a:pt x="265" y="490"/>
                    <a:pt x="362" y="511"/>
                    <a:pt x="457" y="526"/>
                  </a:cubicBezTo>
                  <a:cubicBezTo>
                    <a:pt x="456" y="532"/>
                    <a:pt x="455" y="539"/>
                    <a:pt x="454" y="545"/>
                  </a:cubicBezTo>
                  <a:cubicBezTo>
                    <a:pt x="453" y="545"/>
                    <a:pt x="453" y="545"/>
                    <a:pt x="453" y="545"/>
                  </a:cubicBezTo>
                  <a:cubicBezTo>
                    <a:pt x="453" y="545"/>
                    <a:pt x="453" y="546"/>
                    <a:pt x="453" y="546"/>
                  </a:cubicBezTo>
                  <a:cubicBezTo>
                    <a:pt x="453" y="546"/>
                    <a:pt x="453" y="546"/>
                    <a:pt x="453" y="546"/>
                  </a:cubicBezTo>
                  <a:cubicBezTo>
                    <a:pt x="397" y="526"/>
                    <a:pt x="338" y="514"/>
                    <a:pt x="280" y="501"/>
                  </a:cubicBezTo>
                  <a:cubicBezTo>
                    <a:pt x="218" y="487"/>
                    <a:pt x="156" y="470"/>
                    <a:pt x="95" y="455"/>
                  </a:cubicBezTo>
                  <a:cubicBezTo>
                    <a:pt x="94" y="455"/>
                    <a:pt x="93" y="456"/>
                    <a:pt x="94" y="457"/>
                  </a:cubicBezTo>
                  <a:cubicBezTo>
                    <a:pt x="155" y="475"/>
                    <a:pt x="217" y="489"/>
                    <a:pt x="279" y="504"/>
                  </a:cubicBezTo>
                  <a:cubicBezTo>
                    <a:pt x="337" y="518"/>
                    <a:pt x="396" y="529"/>
                    <a:pt x="453" y="549"/>
                  </a:cubicBezTo>
                  <a:cubicBezTo>
                    <a:pt x="452" y="552"/>
                    <a:pt x="452" y="556"/>
                    <a:pt x="451" y="559"/>
                  </a:cubicBezTo>
                  <a:cubicBezTo>
                    <a:pt x="389" y="543"/>
                    <a:pt x="327" y="529"/>
                    <a:pt x="264" y="514"/>
                  </a:cubicBezTo>
                  <a:cubicBezTo>
                    <a:pt x="200" y="498"/>
                    <a:pt x="137" y="479"/>
                    <a:pt x="73" y="461"/>
                  </a:cubicBezTo>
                  <a:cubicBezTo>
                    <a:pt x="72" y="461"/>
                    <a:pt x="72" y="462"/>
                    <a:pt x="72" y="463"/>
                  </a:cubicBezTo>
                  <a:cubicBezTo>
                    <a:pt x="135" y="484"/>
                    <a:pt x="199" y="501"/>
                    <a:pt x="264" y="516"/>
                  </a:cubicBezTo>
                  <a:cubicBezTo>
                    <a:pt x="326" y="532"/>
                    <a:pt x="388" y="547"/>
                    <a:pt x="451" y="561"/>
                  </a:cubicBezTo>
                  <a:cubicBezTo>
                    <a:pt x="450" y="567"/>
                    <a:pt x="450" y="572"/>
                    <a:pt x="449" y="577"/>
                  </a:cubicBezTo>
                  <a:cubicBezTo>
                    <a:pt x="379" y="556"/>
                    <a:pt x="308" y="537"/>
                    <a:pt x="237" y="520"/>
                  </a:cubicBezTo>
                  <a:cubicBezTo>
                    <a:pt x="201" y="512"/>
                    <a:pt x="165" y="506"/>
                    <a:pt x="130" y="496"/>
                  </a:cubicBezTo>
                  <a:cubicBezTo>
                    <a:pt x="94" y="487"/>
                    <a:pt x="60" y="473"/>
                    <a:pt x="26" y="460"/>
                  </a:cubicBezTo>
                  <a:cubicBezTo>
                    <a:pt x="24" y="459"/>
                    <a:pt x="23" y="461"/>
                    <a:pt x="25" y="462"/>
                  </a:cubicBezTo>
                  <a:cubicBezTo>
                    <a:pt x="92" y="491"/>
                    <a:pt x="161" y="507"/>
                    <a:pt x="233" y="523"/>
                  </a:cubicBezTo>
                  <a:cubicBezTo>
                    <a:pt x="305" y="539"/>
                    <a:pt x="378" y="558"/>
                    <a:pt x="449" y="580"/>
                  </a:cubicBezTo>
                  <a:cubicBezTo>
                    <a:pt x="449" y="584"/>
                    <a:pt x="449" y="589"/>
                    <a:pt x="448" y="593"/>
                  </a:cubicBezTo>
                  <a:cubicBezTo>
                    <a:pt x="384" y="570"/>
                    <a:pt x="317" y="555"/>
                    <a:pt x="250" y="540"/>
                  </a:cubicBezTo>
                  <a:cubicBezTo>
                    <a:pt x="182" y="524"/>
                    <a:pt x="114" y="507"/>
                    <a:pt x="47" y="487"/>
                  </a:cubicBezTo>
                  <a:cubicBezTo>
                    <a:pt x="46" y="487"/>
                    <a:pt x="46" y="488"/>
                    <a:pt x="47" y="488"/>
                  </a:cubicBezTo>
                  <a:cubicBezTo>
                    <a:pt x="112" y="512"/>
                    <a:pt x="181" y="527"/>
                    <a:pt x="249" y="543"/>
                  </a:cubicBezTo>
                  <a:cubicBezTo>
                    <a:pt x="316" y="558"/>
                    <a:pt x="383" y="575"/>
                    <a:pt x="448" y="596"/>
                  </a:cubicBezTo>
                  <a:cubicBezTo>
                    <a:pt x="448" y="600"/>
                    <a:pt x="448" y="603"/>
                    <a:pt x="448" y="607"/>
                  </a:cubicBezTo>
                  <a:cubicBezTo>
                    <a:pt x="377" y="585"/>
                    <a:pt x="306" y="565"/>
                    <a:pt x="234" y="546"/>
                  </a:cubicBezTo>
                  <a:cubicBezTo>
                    <a:pt x="165" y="529"/>
                    <a:pt x="92" y="517"/>
                    <a:pt x="26" y="490"/>
                  </a:cubicBezTo>
                  <a:cubicBezTo>
                    <a:pt x="25" y="490"/>
                    <a:pt x="25" y="490"/>
                    <a:pt x="25" y="491"/>
                  </a:cubicBezTo>
                  <a:cubicBezTo>
                    <a:pt x="55" y="506"/>
                    <a:pt x="87" y="513"/>
                    <a:pt x="119" y="521"/>
                  </a:cubicBezTo>
                  <a:cubicBezTo>
                    <a:pt x="157" y="529"/>
                    <a:pt x="194" y="538"/>
                    <a:pt x="231" y="548"/>
                  </a:cubicBezTo>
                  <a:cubicBezTo>
                    <a:pt x="304" y="566"/>
                    <a:pt x="376" y="587"/>
                    <a:pt x="448" y="609"/>
                  </a:cubicBezTo>
                  <a:cubicBezTo>
                    <a:pt x="448" y="611"/>
                    <a:pt x="448" y="613"/>
                    <a:pt x="448" y="615"/>
                  </a:cubicBezTo>
                  <a:cubicBezTo>
                    <a:pt x="376" y="602"/>
                    <a:pt x="308" y="577"/>
                    <a:pt x="237" y="557"/>
                  </a:cubicBezTo>
                  <a:cubicBezTo>
                    <a:pt x="203" y="548"/>
                    <a:pt x="168" y="540"/>
                    <a:pt x="133" y="532"/>
                  </a:cubicBezTo>
                  <a:cubicBezTo>
                    <a:pt x="97" y="524"/>
                    <a:pt x="62" y="514"/>
                    <a:pt x="27" y="504"/>
                  </a:cubicBezTo>
                  <a:cubicBezTo>
                    <a:pt x="26" y="504"/>
                    <a:pt x="26" y="504"/>
                    <a:pt x="26" y="504"/>
                  </a:cubicBezTo>
                  <a:cubicBezTo>
                    <a:pt x="21" y="487"/>
                    <a:pt x="23" y="470"/>
                    <a:pt x="25" y="453"/>
                  </a:cubicBezTo>
                  <a:cubicBezTo>
                    <a:pt x="26" y="436"/>
                    <a:pt x="26" y="418"/>
                    <a:pt x="30" y="401"/>
                  </a:cubicBezTo>
                  <a:cubicBezTo>
                    <a:pt x="31" y="427"/>
                    <a:pt x="38" y="452"/>
                    <a:pt x="58" y="444"/>
                  </a:cubicBezTo>
                  <a:cubicBezTo>
                    <a:pt x="58" y="444"/>
                    <a:pt x="58" y="445"/>
                    <a:pt x="58" y="445"/>
                  </a:cubicBezTo>
                  <a:cubicBezTo>
                    <a:pt x="68" y="453"/>
                    <a:pt x="79" y="455"/>
                    <a:pt x="91" y="455"/>
                  </a:cubicBezTo>
                  <a:cubicBezTo>
                    <a:pt x="110" y="455"/>
                    <a:pt x="128" y="455"/>
                    <a:pt x="146" y="456"/>
                  </a:cubicBezTo>
                  <a:cubicBezTo>
                    <a:pt x="181" y="459"/>
                    <a:pt x="216" y="463"/>
                    <a:pt x="251" y="467"/>
                  </a:cubicBezTo>
                  <a:cubicBezTo>
                    <a:pt x="285" y="478"/>
                    <a:pt x="323" y="483"/>
                    <a:pt x="358" y="490"/>
                  </a:cubicBezTo>
                  <a:cubicBezTo>
                    <a:pt x="393" y="496"/>
                    <a:pt x="428" y="502"/>
                    <a:pt x="463" y="506"/>
                  </a:cubicBezTo>
                  <a:cubicBezTo>
                    <a:pt x="464" y="506"/>
                    <a:pt x="464" y="504"/>
                    <a:pt x="463" y="504"/>
                  </a:cubicBezTo>
                  <a:cubicBezTo>
                    <a:pt x="426" y="498"/>
                    <a:pt x="389" y="493"/>
                    <a:pt x="353" y="486"/>
                  </a:cubicBezTo>
                  <a:cubicBezTo>
                    <a:pt x="327" y="481"/>
                    <a:pt x="301" y="474"/>
                    <a:pt x="275" y="469"/>
                  </a:cubicBezTo>
                  <a:cubicBezTo>
                    <a:pt x="275" y="469"/>
                    <a:pt x="275" y="469"/>
                    <a:pt x="275" y="469"/>
                  </a:cubicBezTo>
                  <a:cubicBezTo>
                    <a:pt x="318" y="475"/>
                    <a:pt x="362" y="481"/>
                    <a:pt x="405" y="487"/>
                  </a:cubicBezTo>
                  <a:cubicBezTo>
                    <a:pt x="426" y="491"/>
                    <a:pt x="447" y="494"/>
                    <a:pt x="467" y="498"/>
                  </a:cubicBezTo>
                  <a:cubicBezTo>
                    <a:pt x="473" y="499"/>
                    <a:pt x="479" y="500"/>
                    <a:pt x="485" y="501"/>
                  </a:cubicBezTo>
                  <a:cubicBezTo>
                    <a:pt x="481" y="502"/>
                    <a:pt x="477" y="503"/>
                    <a:pt x="473" y="503"/>
                  </a:cubicBezTo>
                  <a:cubicBezTo>
                    <a:pt x="471" y="504"/>
                    <a:pt x="467" y="504"/>
                    <a:pt x="468" y="508"/>
                  </a:cubicBezTo>
                  <a:cubicBezTo>
                    <a:pt x="468" y="508"/>
                    <a:pt x="469" y="508"/>
                    <a:pt x="469" y="507"/>
                  </a:cubicBezTo>
                  <a:cubicBezTo>
                    <a:pt x="469" y="505"/>
                    <a:pt x="483" y="503"/>
                    <a:pt x="489" y="502"/>
                  </a:cubicBezTo>
                  <a:cubicBezTo>
                    <a:pt x="499" y="504"/>
                    <a:pt x="509" y="504"/>
                    <a:pt x="518" y="501"/>
                  </a:cubicBezTo>
                  <a:cubicBezTo>
                    <a:pt x="519" y="500"/>
                    <a:pt x="519" y="500"/>
                    <a:pt x="519" y="499"/>
                  </a:cubicBezTo>
                  <a:cubicBezTo>
                    <a:pt x="523" y="496"/>
                    <a:pt x="527" y="493"/>
                    <a:pt x="531" y="490"/>
                  </a:cubicBezTo>
                  <a:cubicBezTo>
                    <a:pt x="582" y="473"/>
                    <a:pt x="631" y="454"/>
                    <a:pt x="681" y="437"/>
                  </a:cubicBezTo>
                  <a:cubicBezTo>
                    <a:pt x="731" y="419"/>
                    <a:pt x="782" y="402"/>
                    <a:pt x="831" y="383"/>
                  </a:cubicBezTo>
                  <a:cubicBezTo>
                    <a:pt x="832" y="382"/>
                    <a:pt x="832" y="381"/>
                    <a:pt x="831" y="382"/>
                  </a:cubicBezTo>
                  <a:cubicBezTo>
                    <a:pt x="780" y="397"/>
                    <a:pt x="731" y="417"/>
                    <a:pt x="680" y="435"/>
                  </a:cubicBezTo>
                  <a:cubicBezTo>
                    <a:pt x="632" y="452"/>
                    <a:pt x="583" y="469"/>
                    <a:pt x="535" y="487"/>
                  </a:cubicBezTo>
                  <a:cubicBezTo>
                    <a:pt x="543" y="480"/>
                    <a:pt x="551" y="474"/>
                    <a:pt x="559" y="467"/>
                  </a:cubicBezTo>
                  <a:cubicBezTo>
                    <a:pt x="611" y="452"/>
                    <a:pt x="661" y="431"/>
                    <a:pt x="712" y="413"/>
                  </a:cubicBezTo>
                  <a:cubicBezTo>
                    <a:pt x="761" y="395"/>
                    <a:pt x="810" y="378"/>
                    <a:pt x="859" y="359"/>
                  </a:cubicBezTo>
                  <a:cubicBezTo>
                    <a:pt x="855" y="369"/>
                    <a:pt x="853" y="380"/>
                    <a:pt x="851" y="390"/>
                  </a:cubicBezTo>
                  <a:close/>
                  <a:moveTo>
                    <a:pt x="708" y="410"/>
                  </a:moveTo>
                  <a:cubicBezTo>
                    <a:pt x="660" y="427"/>
                    <a:pt x="610" y="443"/>
                    <a:pt x="563" y="464"/>
                  </a:cubicBezTo>
                  <a:cubicBezTo>
                    <a:pt x="582" y="448"/>
                    <a:pt x="601" y="432"/>
                    <a:pt x="620" y="417"/>
                  </a:cubicBezTo>
                  <a:cubicBezTo>
                    <a:pt x="656" y="388"/>
                    <a:pt x="692" y="361"/>
                    <a:pt x="728" y="333"/>
                  </a:cubicBezTo>
                  <a:cubicBezTo>
                    <a:pt x="729" y="332"/>
                    <a:pt x="729" y="332"/>
                    <a:pt x="729" y="331"/>
                  </a:cubicBezTo>
                  <a:cubicBezTo>
                    <a:pt x="732" y="330"/>
                    <a:pt x="736" y="328"/>
                    <a:pt x="738" y="326"/>
                  </a:cubicBezTo>
                  <a:cubicBezTo>
                    <a:pt x="738" y="325"/>
                    <a:pt x="739" y="325"/>
                    <a:pt x="739" y="325"/>
                  </a:cubicBezTo>
                  <a:cubicBezTo>
                    <a:pt x="760" y="331"/>
                    <a:pt x="784" y="332"/>
                    <a:pt x="805" y="336"/>
                  </a:cubicBezTo>
                  <a:cubicBezTo>
                    <a:pt x="826" y="339"/>
                    <a:pt x="849" y="341"/>
                    <a:pt x="868" y="351"/>
                  </a:cubicBezTo>
                  <a:cubicBezTo>
                    <a:pt x="814" y="369"/>
                    <a:pt x="761" y="390"/>
                    <a:pt x="70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6"/>
            <p:cNvSpPr/>
            <p:nvPr/>
          </p:nvSpPr>
          <p:spPr bwMode="auto">
            <a:xfrm>
              <a:off x="5022" y="1201"/>
              <a:ext cx="303" cy="138"/>
            </a:xfrm>
            <a:custGeom>
              <a:avLst/>
              <a:gdLst>
                <a:gd name="T0" fmla="*/ 127 w 128"/>
                <a:gd name="T1" fmla="*/ 1 h 58"/>
                <a:gd name="T2" fmla="*/ 66 w 128"/>
                <a:gd name="T3" fmla="*/ 27 h 58"/>
                <a:gd name="T4" fmla="*/ 0 w 128"/>
                <a:gd name="T5" fmla="*/ 56 h 58"/>
                <a:gd name="T6" fmla="*/ 1 w 128"/>
                <a:gd name="T7" fmla="*/ 57 h 58"/>
                <a:gd name="T8" fmla="*/ 62 w 128"/>
                <a:gd name="T9" fmla="*/ 32 h 58"/>
                <a:gd name="T10" fmla="*/ 127 w 128"/>
                <a:gd name="T11" fmla="*/ 1 h 58"/>
                <a:gd name="T12" fmla="*/ 127 w 128"/>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28" h="58">
                  <a:moveTo>
                    <a:pt x="127" y="1"/>
                  </a:moveTo>
                  <a:cubicBezTo>
                    <a:pt x="107" y="9"/>
                    <a:pt x="86" y="18"/>
                    <a:pt x="66" y="27"/>
                  </a:cubicBezTo>
                  <a:cubicBezTo>
                    <a:pt x="44" y="37"/>
                    <a:pt x="21" y="45"/>
                    <a:pt x="0" y="56"/>
                  </a:cubicBezTo>
                  <a:cubicBezTo>
                    <a:pt x="0" y="57"/>
                    <a:pt x="0" y="58"/>
                    <a:pt x="1" y="57"/>
                  </a:cubicBezTo>
                  <a:cubicBezTo>
                    <a:pt x="22" y="51"/>
                    <a:pt x="42" y="41"/>
                    <a:pt x="62" y="32"/>
                  </a:cubicBezTo>
                  <a:cubicBezTo>
                    <a:pt x="84" y="22"/>
                    <a:pt x="106" y="12"/>
                    <a:pt x="127" y="1"/>
                  </a:cubicBezTo>
                  <a:cubicBezTo>
                    <a:pt x="128" y="1"/>
                    <a:pt x="127" y="0"/>
                    <a:pt x="1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7"/>
            <p:cNvSpPr/>
            <p:nvPr/>
          </p:nvSpPr>
          <p:spPr bwMode="auto">
            <a:xfrm>
              <a:off x="5188" y="1192"/>
              <a:ext cx="140" cy="49"/>
            </a:xfrm>
            <a:custGeom>
              <a:avLst/>
              <a:gdLst>
                <a:gd name="T0" fmla="*/ 58 w 59"/>
                <a:gd name="T1" fmla="*/ 0 h 21"/>
                <a:gd name="T2" fmla="*/ 1 w 59"/>
                <a:gd name="T3" fmla="*/ 20 h 21"/>
                <a:gd name="T4" fmla="*/ 1 w 59"/>
                <a:gd name="T5" fmla="*/ 21 h 21"/>
                <a:gd name="T6" fmla="*/ 58 w 59"/>
                <a:gd name="T7" fmla="*/ 1 h 21"/>
                <a:gd name="T8" fmla="*/ 58 w 59"/>
                <a:gd name="T9" fmla="*/ 0 h 21"/>
              </a:gdLst>
              <a:ahLst/>
              <a:cxnLst>
                <a:cxn ang="0">
                  <a:pos x="T0" y="T1"/>
                </a:cxn>
                <a:cxn ang="0">
                  <a:pos x="T2" y="T3"/>
                </a:cxn>
                <a:cxn ang="0">
                  <a:pos x="T4" y="T5"/>
                </a:cxn>
                <a:cxn ang="0">
                  <a:pos x="T6" y="T7"/>
                </a:cxn>
                <a:cxn ang="0">
                  <a:pos x="T8" y="T9"/>
                </a:cxn>
              </a:cxnLst>
              <a:rect l="0" t="0" r="r" b="b"/>
              <a:pathLst>
                <a:path w="59" h="21">
                  <a:moveTo>
                    <a:pt x="58" y="0"/>
                  </a:moveTo>
                  <a:cubicBezTo>
                    <a:pt x="40" y="5"/>
                    <a:pt x="17" y="9"/>
                    <a:pt x="1" y="20"/>
                  </a:cubicBezTo>
                  <a:cubicBezTo>
                    <a:pt x="0" y="20"/>
                    <a:pt x="0" y="21"/>
                    <a:pt x="1" y="21"/>
                  </a:cubicBezTo>
                  <a:cubicBezTo>
                    <a:pt x="20" y="13"/>
                    <a:pt x="40" y="8"/>
                    <a:pt x="58" y="1"/>
                  </a:cubicBezTo>
                  <a:cubicBezTo>
                    <a:pt x="59" y="1"/>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8"/>
            <p:cNvSpPr/>
            <p:nvPr/>
          </p:nvSpPr>
          <p:spPr bwMode="auto">
            <a:xfrm>
              <a:off x="4522" y="1154"/>
              <a:ext cx="796" cy="275"/>
            </a:xfrm>
            <a:custGeom>
              <a:avLst/>
              <a:gdLst>
                <a:gd name="T0" fmla="*/ 334 w 336"/>
                <a:gd name="T1" fmla="*/ 1 h 116"/>
                <a:gd name="T2" fmla="*/ 164 w 336"/>
                <a:gd name="T3" fmla="*/ 59 h 116"/>
                <a:gd name="T4" fmla="*/ 81 w 336"/>
                <a:gd name="T5" fmla="*/ 87 h 116"/>
                <a:gd name="T6" fmla="*/ 0 w 336"/>
                <a:gd name="T7" fmla="*/ 115 h 116"/>
                <a:gd name="T8" fmla="*/ 0 w 336"/>
                <a:gd name="T9" fmla="*/ 116 h 116"/>
                <a:gd name="T10" fmla="*/ 87 w 336"/>
                <a:gd name="T11" fmla="*/ 87 h 116"/>
                <a:gd name="T12" fmla="*/ 168 w 336"/>
                <a:gd name="T13" fmla="*/ 59 h 116"/>
                <a:gd name="T14" fmla="*/ 335 w 336"/>
                <a:gd name="T15" fmla="*/ 3 h 116"/>
                <a:gd name="T16" fmla="*/ 334 w 336"/>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16">
                  <a:moveTo>
                    <a:pt x="334" y="1"/>
                  </a:moveTo>
                  <a:cubicBezTo>
                    <a:pt x="277" y="20"/>
                    <a:pt x="221" y="39"/>
                    <a:pt x="164" y="59"/>
                  </a:cubicBezTo>
                  <a:cubicBezTo>
                    <a:pt x="136" y="68"/>
                    <a:pt x="109" y="78"/>
                    <a:pt x="81" y="87"/>
                  </a:cubicBezTo>
                  <a:cubicBezTo>
                    <a:pt x="54" y="96"/>
                    <a:pt x="26" y="104"/>
                    <a:pt x="0" y="115"/>
                  </a:cubicBezTo>
                  <a:cubicBezTo>
                    <a:pt x="0" y="115"/>
                    <a:pt x="0" y="116"/>
                    <a:pt x="0" y="116"/>
                  </a:cubicBezTo>
                  <a:cubicBezTo>
                    <a:pt x="30" y="109"/>
                    <a:pt x="59" y="97"/>
                    <a:pt x="87" y="87"/>
                  </a:cubicBezTo>
                  <a:cubicBezTo>
                    <a:pt x="114" y="77"/>
                    <a:pt x="141" y="68"/>
                    <a:pt x="168" y="59"/>
                  </a:cubicBezTo>
                  <a:cubicBezTo>
                    <a:pt x="223" y="41"/>
                    <a:pt x="279" y="22"/>
                    <a:pt x="335" y="3"/>
                  </a:cubicBezTo>
                  <a:cubicBezTo>
                    <a:pt x="336" y="2"/>
                    <a:pt x="335" y="0"/>
                    <a:pt x="3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9"/>
            <p:cNvSpPr/>
            <p:nvPr/>
          </p:nvSpPr>
          <p:spPr bwMode="auto">
            <a:xfrm>
              <a:off x="4830" y="992"/>
              <a:ext cx="78" cy="62"/>
            </a:xfrm>
            <a:custGeom>
              <a:avLst/>
              <a:gdLst>
                <a:gd name="T0" fmla="*/ 32 w 33"/>
                <a:gd name="T1" fmla="*/ 1 h 26"/>
                <a:gd name="T2" fmla="*/ 0 w 33"/>
                <a:gd name="T3" fmla="*/ 24 h 26"/>
                <a:gd name="T4" fmla="*/ 1 w 33"/>
                <a:gd name="T5" fmla="*/ 25 h 26"/>
                <a:gd name="T6" fmla="*/ 32 w 33"/>
                <a:gd name="T7" fmla="*/ 2 h 26"/>
                <a:gd name="T8" fmla="*/ 32 w 33"/>
                <a:gd name="T9" fmla="*/ 1 h 26"/>
              </a:gdLst>
              <a:ahLst/>
              <a:cxnLst>
                <a:cxn ang="0">
                  <a:pos x="T0" y="T1"/>
                </a:cxn>
                <a:cxn ang="0">
                  <a:pos x="T2" y="T3"/>
                </a:cxn>
                <a:cxn ang="0">
                  <a:pos x="T4" y="T5"/>
                </a:cxn>
                <a:cxn ang="0">
                  <a:pos x="T6" y="T7"/>
                </a:cxn>
                <a:cxn ang="0">
                  <a:pos x="T8" y="T9"/>
                </a:cxn>
              </a:cxnLst>
              <a:rect l="0" t="0" r="r" b="b"/>
              <a:pathLst>
                <a:path w="33" h="26">
                  <a:moveTo>
                    <a:pt x="32" y="1"/>
                  </a:moveTo>
                  <a:cubicBezTo>
                    <a:pt x="20" y="8"/>
                    <a:pt x="10" y="17"/>
                    <a:pt x="0" y="24"/>
                  </a:cubicBezTo>
                  <a:cubicBezTo>
                    <a:pt x="0" y="25"/>
                    <a:pt x="0" y="26"/>
                    <a:pt x="1" y="25"/>
                  </a:cubicBezTo>
                  <a:cubicBezTo>
                    <a:pt x="11" y="18"/>
                    <a:pt x="23" y="10"/>
                    <a:pt x="32" y="2"/>
                  </a:cubicBezTo>
                  <a:cubicBezTo>
                    <a:pt x="33" y="1"/>
                    <a:pt x="32" y="0"/>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0"/>
            <p:cNvSpPr/>
            <p:nvPr/>
          </p:nvSpPr>
          <p:spPr bwMode="auto">
            <a:xfrm>
              <a:off x="3486" y="1196"/>
              <a:ext cx="341" cy="29"/>
            </a:xfrm>
            <a:custGeom>
              <a:avLst/>
              <a:gdLst>
                <a:gd name="T0" fmla="*/ 144 w 144"/>
                <a:gd name="T1" fmla="*/ 11 h 12"/>
                <a:gd name="T2" fmla="*/ 0 w 144"/>
                <a:gd name="T3" fmla="*/ 0 h 12"/>
                <a:gd name="T4" fmla="*/ 0 w 144"/>
                <a:gd name="T5" fmla="*/ 1 h 12"/>
                <a:gd name="T6" fmla="*/ 144 w 144"/>
                <a:gd name="T7" fmla="*/ 12 h 12"/>
                <a:gd name="T8" fmla="*/ 144 w 144"/>
                <a:gd name="T9" fmla="*/ 11 h 12"/>
              </a:gdLst>
              <a:ahLst/>
              <a:cxnLst>
                <a:cxn ang="0">
                  <a:pos x="T0" y="T1"/>
                </a:cxn>
                <a:cxn ang="0">
                  <a:pos x="T2" y="T3"/>
                </a:cxn>
                <a:cxn ang="0">
                  <a:pos x="T4" y="T5"/>
                </a:cxn>
                <a:cxn ang="0">
                  <a:pos x="T6" y="T7"/>
                </a:cxn>
                <a:cxn ang="0">
                  <a:pos x="T8" y="T9"/>
                </a:cxn>
              </a:cxnLst>
              <a:rect l="0" t="0" r="r" b="b"/>
              <a:pathLst>
                <a:path w="144" h="12">
                  <a:moveTo>
                    <a:pt x="144" y="11"/>
                  </a:moveTo>
                  <a:cubicBezTo>
                    <a:pt x="96" y="6"/>
                    <a:pt x="48" y="1"/>
                    <a:pt x="0" y="0"/>
                  </a:cubicBezTo>
                  <a:cubicBezTo>
                    <a:pt x="0" y="0"/>
                    <a:pt x="0" y="1"/>
                    <a:pt x="0" y="1"/>
                  </a:cubicBezTo>
                  <a:cubicBezTo>
                    <a:pt x="48" y="7"/>
                    <a:pt x="96" y="9"/>
                    <a:pt x="144" y="12"/>
                  </a:cubicBezTo>
                  <a:cubicBezTo>
                    <a:pt x="144" y="12"/>
                    <a:pt x="144" y="11"/>
                    <a:pt x="14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1"/>
            <p:cNvSpPr/>
            <p:nvPr/>
          </p:nvSpPr>
          <p:spPr bwMode="auto">
            <a:xfrm>
              <a:off x="3858" y="1220"/>
              <a:ext cx="647" cy="69"/>
            </a:xfrm>
            <a:custGeom>
              <a:avLst/>
              <a:gdLst>
                <a:gd name="T0" fmla="*/ 272 w 273"/>
                <a:gd name="T1" fmla="*/ 28 h 29"/>
                <a:gd name="T2" fmla="*/ 0 w 273"/>
                <a:gd name="T3" fmla="*/ 0 h 29"/>
                <a:gd name="T4" fmla="*/ 0 w 273"/>
                <a:gd name="T5" fmla="*/ 0 h 29"/>
                <a:gd name="T6" fmla="*/ 272 w 273"/>
                <a:gd name="T7" fmla="*/ 29 h 29"/>
                <a:gd name="T8" fmla="*/ 272 w 273"/>
                <a:gd name="T9" fmla="*/ 28 h 29"/>
              </a:gdLst>
              <a:ahLst/>
              <a:cxnLst>
                <a:cxn ang="0">
                  <a:pos x="T0" y="T1"/>
                </a:cxn>
                <a:cxn ang="0">
                  <a:pos x="T2" y="T3"/>
                </a:cxn>
                <a:cxn ang="0">
                  <a:pos x="T4" y="T5"/>
                </a:cxn>
                <a:cxn ang="0">
                  <a:pos x="T6" y="T7"/>
                </a:cxn>
                <a:cxn ang="0">
                  <a:pos x="T8" y="T9"/>
                </a:cxn>
              </a:cxnLst>
              <a:rect l="0" t="0" r="r" b="b"/>
              <a:pathLst>
                <a:path w="273" h="29">
                  <a:moveTo>
                    <a:pt x="272" y="28"/>
                  </a:moveTo>
                  <a:cubicBezTo>
                    <a:pt x="181" y="18"/>
                    <a:pt x="90" y="10"/>
                    <a:pt x="0" y="0"/>
                  </a:cubicBezTo>
                  <a:cubicBezTo>
                    <a:pt x="0" y="0"/>
                    <a:pt x="0" y="0"/>
                    <a:pt x="0" y="0"/>
                  </a:cubicBezTo>
                  <a:cubicBezTo>
                    <a:pt x="90" y="11"/>
                    <a:pt x="181" y="22"/>
                    <a:pt x="272" y="29"/>
                  </a:cubicBezTo>
                  <a:cubicBezTo>
                    <a:pt x="273" y="29"/>
                    <a:pt x="273" y="28"/>
                    <a:pt x="27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2"/>
            <p:cNvSpPr/>
            <p:nvPr/>
          </p:nvSpPr>
          <p:spPr bwMode="auto">
            <a:xfrm>
              <a:off x="3624" y="1175"/>
              <a:ext cx="860" cy="88"/>
            </a:xfrm>
            <a:custGeom>
              <a:avLst/>
              <a:gdLst>
                <a:gd name="T0" fmla="*/ 363 w 363"/>
                <a:gd name="T1" fmla="*/ 37 h 37"/>
                <a:gd name="T2" fmla="*/ 0 w 363"/>
                <a:gd name="T3" fmla="*/ 0 h 37"/>
                <a:gd name="T4" fmla="*/ 0 w 363"/>
                <a:gd name="T5" fmla="*/ 1 h 37"/>
                <a:gd name="T6" fmla="*/ 363 w 363"/>
                <a:gd name="T7" fmla="*/ 37 h 37"/>
                <a:gd name="T8" fmla="*/ 363 w 363"/>
                <a:gd name="T9" fmla="*/ 37 h 37"/>
              </a:gdLst>
              <a:ahLst/>
              <a:cxnLst>
                <a:cxn ang="0">
                  <a:pos x="T0" y="T1"/>
                </a:cxn>
                <a:cxn ang="0">
                  <a:pos x="T2" y="T3"/>
                </a:cxn>
                <a:cxn ang="0">
                  <a:pos x="T4" y="T5"/>
                </a:cxn>
                <a:cxn ang="0">
                  <a:pos x="T6" y="T7"/>
                </a:cxn>
                <a:cxn ang="0">
                  <a:pos x="T8" y="T9"/>
                </a:cxn>
              </a:cxnLst>
              <a:rect l="0" t="0" r="r" b="b"/>
              <a:pathLst>
                <a:path w="363" h="37">
                  <a:moveTo>
                    <a:pt x="363" y="37"/>
                  </a:moveTo>
                  <a:cubicBezTo>
                    <a:pt x="243" y="18"/>
                    <a:pt x="121" y="7"/>
                    <a:pt x="0" y="0"/>
                  </a:cubicBezTo>
                  <a:cubicBezTo>
                    <a:pt x="0" y="0"/>
                    <a:pt x="0" y="1"/>
                    <a:pt x="0" y="1"/>
                  </a:cubicBezTo>
                  <a:cubicBezTo>
                    <a:pt x="122" y="10"/>
                    <a:pt x="242" y="23"/>
                    <a:pt x="363" y="37"/>
                  </a:cubicBezTo>
                  <a:cubicBezTo>
                    <a:pt x="363" y="37"/>
                    <a:pt x="363" y="37"/>
                    <a:pt x="363"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3"/>
            <p:cNvSpPr/>
            <p:nvPr/>
          </p:nvSpPr>
          <p:spPr bwMode="auto">
            <a:xfrm>
              <a:off x="3951" y="1123"/>
              <a:ext cx="573" cy="69"/>
            </a:xfrm>
            <a:custGeom>
              <a:avLst/>
              <a:gdLst>
                <a:gd name="T0" fmla="*/ 241 w 242"/>
                <a:gd name="T1" fmla="*/ 28 h 29"/>
                <a:gd name="T2" fmla="*/ 124 w 242"/>
                <a:gd name="T3" fmla="*/ 15 h 29"/>
                <a:gd name="T4" fmla="*/ 0 w 242"/>
                <a:gd name="T5" fmla="*/ 0 h 29"/>
                <a:gd name="T6" fmla="*/ 0 w 242"/>
                <a:gd name="T7" fmla="*/ 1 h 29"/>
                <a:gd name="T8" fmla="*/ 118 w 242"/>
                <a:gd name="T9" fmla="*/ 17 h 29"/>
                <a:gd name="T10" fmla="*/ 241 w 242"/>
                <a:gd name="T11" fmla="*/ 29 h 29"/>
                <a:gd name="T12" fmla="*/ 241 w 24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42" h="29">
                  <a:moveTo>
                    <a:pt x="241" y="28"/>
                  </a:moveTo>
                  <a:cubicBezTo>
                    <a:pt x="202" y="23"/>
                    <a:pt x="163" y="20"/>
                    <a:pt x="124" y="15"/>
                  </a:cubicBezTo>
                  <a:cubicBezTo>
                    <a:pt x="83" y="10"/>
                    <a:pt x="41" y="2"/>
                    <a:pt x="0" y="0"/>
                  </a:cubicBezTo>
                  <a:cubicBezTo>
                    <a:pt x="0" y="0"/>
                    <a:pt x="0" y="1"/>
                    <a:pt x="0" y="1"/>
                  </a:cubicBezTo>
                  <a:cubicBezTo>
                    <a:pt x="38" y="10"/>
                    <a:pt x="79" y="12"/>
                    <a:pt x="118" y="17"/>
                  </a:cubicBezTo>
                  <a:cubicBezTo>
                    <a:pt x="158" y="21"/>
                    <a:pt x="200" y="27"/>
                    <a:pt x="241" y="29"/>
                  </a:cubicBezTo>
                  <a:cubicBezTo>
                    <a:pt x="241" y="29"/>
                    <a:pt x="242" y="28"/>
                    <a:pt x="24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4"/>
            <p:cNvSpPr/>
            <p:nvPr/>
          </p:nvSpPr>
          <p:spPr bwMode="auto">
            <a:xfrm>
              <a:off x="3519" y="1047"/>
              <a:ext cx="465" cy="43"/>
            </a:xfrm>
            <a:custGeom>
              <a:avLst/>
              <a:gdLst>
                <a:gd name="T0" fmla="*/ 196 w 196"/>
                <a:gd name="T1" fmla="*/ 17 h 18"/>
                <a:gd name="T2" fmla="*/ 98 w 196"/>
                <a:gd name="T3" fmla="*/ 8 h 18"/>
                <a:gd name="T4" fmla="*/ 0 w 196"/>
                <a:gd name="T5" fmla="*/ 0 h 18"/>
                <a:gd name="T6" fmla="*/ 0 w 196"/>
                <a:gd name="T7" fmla="*/ 0 h 18"/>
                <a:gd name="T8" fmla="*/ 95 w 196"/>
                <a:gd name="T9" fmla="*/ 9 h 18"/>
                <a:gd name="T10" fmla="*/ 196 w 196"/>
                <a:gd name="T11" fmla="*/ 18 h 18"/>
                <a:gd name="T12" fmla="*/ 196 w 196"/>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96" h="18">
                  <a:moveTo>
                    <a:pt x="196" y="17"/>
                  </a:moveTo>
                  <a:cubicBezTo>
                    <a:pt x="163" y="13"/>
                    <a:pt x="131" y="11"/>
                    <a:pt x="98" y="8"/>
                  </a:cubicBezTo>
                  <a:cubicBezTo>
                    <a:pt x="66" y="5"/>
                    <a:pt x="32" y="0"/>
                    <a:pt x="0" y="0"/>
                  </a:cubicBezTo>
                  <a:cubicBezTo>
                    <a:pt x="0" y="0"/>
                    <a:pt x="0" y="0"/>
                    <a:pt x="0" y="0"/>
                  </a:cubicBezTo>
                  <a:cubicBezTo>
                    <a:pt x="31" y="6"/>
                    <a:pt x="63" y="6"/>
                    <a:pt x="95" y="9"/>
                  </a:cubicBezTo>
                  <a:cubicBezTo>
                    <a:pt x="129" y="12"/>
                    <a:pt x="162" y="16"/>
                    <a:pt x="196" y="18"/>
                  </a:cubicBezTo>
                  <a:cubicBezTo>
                    <a:pt x="196" y="18"/>
                    <a:pt x="196" y="17"/>
                    <a:pt x="19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5"/>
            <p:cNvSpPr/>
            <p:nvPr/>
          </p:nvSpPr>
          <p:spPr bwMode="auto">
            <a:xfrm>
              <a:off x="4012" y="1087"/>
              <a:ext cx="52" cy="10"/>
            </a:xfrm>
            <a:custGeom>
              <a:avLst/>
              <a:gdLst>
                <a:gd name="T0" fmla="*/ 21 w 22"/>
                <a:gd name="T1" fmla="*/ 2 h 4"/>
                <a:gd name="T2" fmla="*/ 1 w 22"/>
                <a:gd name="T3" fmla="*/ 0 h 4"/>
                <a:gd name="T4" fmla="*/ 1 w 22"/>
                <a:gd name="T5" fmla="*/ 0 h 4"/>
                <a:gd name="T6" fmla="*/ 21 w 22"/>
                <a:gd name="T7" fmla="*/ 3 h 4"/>
                <a:gd name="T8" fmla="*/ 21 w 22"/>
                <a:gd name="T9" fmla="*/ 2 h 4"/>
              </a:gdLst>
              <a:ahLst/>
              <a:cxnLst>
                <a:cxn ang="0">
                  <a:pos x="T0" y="T1"/>
                </a:cxn>
                <a:cxn ang="0">
                  <a:pos x="T2" y="T3"/>
                </a:cxn>
                <a:cxn ang="0">
                  <a:pos x="T4" y="T5"/>
                </a:cxn>
                <a:cxn ang="0">
                  <a:pos x="T6" y="T7"/>
                </a:cxn>
                <a:cxn ang="0">
                  <a:pos x="T8" y="T9"/>
                </a:cxn>
              </a:cxnLst>
              <a:rect l="0" t="0" r="r" b="b"/>
              <a:pathLst>
                <a:path w="22" h="4">
                  <a:moveTo>
                    <a:pt x="21" y="2"/>
                  </a:moveTo>
                  <a:cubicBezTo>
                    <a:pt x="14" y="2"/>
                    <a:pt x="8" y="1"/>
                    <a:pt x="1" y="0"/>
                  </a:cubicBezTo>
                  <a:cubicBezTo>
                    <a:pt x="0" y="0"/>
                    <a:pt x="0" y="0"/>
                    <a:pt x="1" y="0"/>
                  </a:cubicBezTo>
                  <a:cubicBezTo>
                    <a:pt x="7" y="3"/>
                    <a:pt x="14" y="4"/>
                    <a:pt x="21" y="3"/>
                  </a:cubicBezTo>
                  <a:cubicBezTo>
                    <a:pt x="22" y="3"/>
                    <a:pt x="22" y="3"/>
                    <a:pt x="2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6"/>
            <p:cNvSpPr/>
            <p:nvPr/>
          </p:nvSpPr>
          <p:spPr bwMode="auto">
            <a:xfrm>
              <a:off x="3467" y="978"/>
              <a:ext cx="1036" cy="145"/>
            </a:xfrm>
            <a:custGeom>
              <a:avLst/>
              <a:gdLst>
                <a:gd name="T0" fmla="*/ 436 w 437"/>
                <a:gd name="T1" fmla="*/ 59 h 61"/>
                <a:gd name="T2" fmla="*/ 216 w 437"/>
                <a:gd name="T3" fmla="*/ 31 h 61"/>
                <a:gd name="T4" fmla="*/ 1 w 437"/>
                <a:gd name="T5" fmla="*/ 0 h 61"/>
                <a:gd name="T6" fmla="*/ 1 w 437"/>
                <a:gd name="T7" fmla="*/ 2 h 61"/>
                <a:gd name="T8" fmla="*/ 215 w 437"/>
                <a:gd name="T9" fmla="*/ 33 h 61"/>
                <a:gd name="T10" fmla="*/ 436 w 437"/>
                <a:gd name="T11" fmla="*/ 60 h 61"/>
                <a:gd name="T12" fmla="*/ 436 w 437"/>
                <a:gd name="T13" fmla="*/ 59 h 61"/>
              </a:gdLst>
              <a:ahLst/>
              <a:cxnLst>
                <a:cxn ang="0">
                  <a:pos x="T0" y="T1"/>
                </a:cxn>
                <a:cxn ang="0">
                  <a:pos x="T2" y="T3"/>
                </a:cxn>
                <a:cxn ang="0">
                  <a:pos x="T4" y="T5"/>
                </a:cxn>
                <a:cxn ang="0">
                  <a:pos x="T6" y="T7"/>
                </a:cxn>
                <a:cxn ang="0">
                  <a:pos x="T8" y="T9"/>
                </a:cxn>
                <a:cxn ang="0">
                  <a:pos x="T10" y="T11"/>
                </a:cxn>
                <a:cxn ang="0">
                  <a:pos x="T12" y="T13"/>
                </a:cxn>
              </a:cxnLst>
              <a:rect l="0" t="0" r="r" b="b"/>
              <a:pathLst>
                <a:path w="437" h="61">
                  <a:moveTo>
                    <a:pt x="436" y="59"/>
                  </a:moveTo>
                  <a:cubicBezTo>
                    <a:pt x="363" y="49"/>
                    <a:pt x="289" y="41"/>
                    <a:pt x="216" y="31"/>
                  </a:cubicBezTo>
                  <a:cubicBezTo>
                    <a:pt x="144" y="21"/>
                    <a:pt x="73" y="10"/>
                    <a:pt x="1" y="0"/>
                  </a:cubicBezTo>
                  <a:cubicBezTo>
                    <a:pt x="0" y="0"/>
                    <a:pt x="0" y="2"/>
                    <a:pt x="1" y="2"/>
                  </a:cubicBezTo>
                  <a:cubicBezTo>
                    <a:pt x="72" y="14"/>
                    <a:pt x="144" y="23"/>
                    <a:pt x="215" y="33"/>
                  </a:cubicBezTo>
                  <a:cubicBezTo>
                    <a:pt x="289" y="43"/>
                    <a:pt x="362" y="53"/>
                    <a:pt x="436" y="60"/>
                  </a:cubicBezTo>
                  <a:cubicBezTo>
                    <a:pt x="437" y="61"/>
                    <a:pt x="437" y="59"/>
                    <a:pt x="436"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7"/>
            <p:cNvSpPr/>
            <p:nvPr/>
          </p:nvSpPr>
          <p:spPr bwMode="auto">
            <a:xfrm>
              <a:off x="4015" y="1018"/>
              <a:ext cx="467" cy="67"/>
            </a:xfrm>
            <a:custGeom>
              <a:avLst/>
              <a:gdLst>
                <a:gd name="T0" fmla="*/ 196 w 197"/>
                <a:gd name="T1" fmla="*/ 27 h 28"/>
                <a:gd name="T2" fmla="*/ 1 w 197"/>
                <a:gd name="T3" fmla="*/ 0 h 28"/>
                <a:gd name="T4" fmla="*/ 1 w 197"/>
                <a:gd name="T5" fmla="*/ 1 h 28"/>
                <a:gd name="T6" fmla="*/ 196 w 197"/>
                <a:gd name="T7" fmla="*/ 28 h 28"/>
                <a:gd name="T8" fmla="*/ 196 w 197"/>
                <a:gd name="T9" fmla="*/ 27 h 28"/>
              </a:gdLst>
              <a:ahLst/>
              <a:cxnLst>
                <a:cxn ang="0">
                  <a:pos x="T0" y="T1"/>
                </a:cxn>
                <a:cxn ang="0">
                  <a:pos x="T2" y="T3"/>
                </a:cxn>
                <a:cxn ang="0">
                  <a:pos x="T4" y="T5"/>
                </a:cxn>
                <a:cxn ang="0">
                  <a:pos x="T6" y="T7"/>
                </a:cxn>
                <a:cxn ang="0">
                  <a:pos x="T8" y="T9"/>
                </a:cxn>
              </a:cxnLst>
              <a:rect l="0" t="0" r="r" b="b"/>
              <a:pathLst>
                <a:path w="197" h="28">
                  <a:moveTo>
                    <a:pt x="196" y="27"/>
                  </a:moveTo>
                  <a:cubicBezTo>
                    <a:pt x="131" y="18"/>
                    <a:pt x="66" y="11"/>
                    <a:pt x="1" y="0"/>
                  </a:cubicBezTo>
                  <a:cubicBezTo>
                    <a:pt x="0" y="0"/>
                    <a:pt x="0" y="1"/>
                    <a:pt x="1" y="1"/>
                  </a:cubicBezTo>
                  <a:cubicBezTo>
                    <a:pt x="65" y="14"/>
                    <a:pt x="131" y="25"/>
                    <a:pt x="196" y="28"/>
                  </a:cubicBezTo>
                  <a:cubicBezTo>
                    <a:pt x="197" y="28"/>
                    <a:pt x="197" y="27"/>
                    <a:pt x="19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
            <p:cNvSpPr/>
            <p:nvPr/>
          </p:nvSpPr>
          <p:spPr bwMode="auto">
            <a:xfrm>
              <a:off x="4197" y="895"/>
              <a:ext cx="171" cy="24"/>
            </a:xfrm>
            <a:custGeom>
              <a:avLst/>
              <a:gdLst>
                <a:gd name="T0" fmla="*/ 72 w 72"/>
                <a:gd name="T1" fmla="*/ 1 h 10"/>
                <a:gd name="T2" fmla="*/ 36 w 72"/>
                <a:gd name="T3" fmla="*/ 2 h 10"/>
                <a:gd name="T4" fmla="*/ 2 w 72"/>
                <a:gd name="T5" fmla="*/ 1 h 10"/>
                <a:gd name="T6" fmla="*/ 0 w 72"/>
                <a:gd name="T7" fmla="*/ 2 h 10"/>
                <a:gd name="T8" fmla="*/ 25 w 72"/>
                <a:gd name="T9" fmla="*/ 3 h 10"/>
                <a:gd name="T10" fmla="*/ 72 w 72"/>
                <a:gd name="T11" fmla="*/ 1 h 10"/>
                <a:gd name="T12" fmla="*/ 72 w 7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72" h="10">
                  <a:moveTo>
                    <a:pt x="72" y="1"/>
                  </a:moveTo>
                  <a:cubicBezTo>
                    <a:pt x="60" y="2"/>
                    <a:pt x="48" y="3"/>
                    <a:pt x="36" y="2"/>
                  </a:cubicBezTo>
                  <a:cubicBezTo>
                    <a:pt x="29" y="1"/>
                    <a:pt x="6" y="6"/>
                    <a:pt x="2" y="1"/>
                  </a:cubicBezTo>
                  <a:cubicBezTo>
                    <a:pt x="1" y="0"/>
                    <a:pt x="0" y="1"/>
                    <a:pt x="0" y="2"/>
                  </a:cubicBezTo>
                  <a:cubicBezTo>
                    <a:pt x="4" y="10"/>
                    <a:pt x="19" y="3"/>
                    <a:pt x="25" y="3"/>
                  </a:cubicBezTo>
                  <a:cubicBezTo>
                    <a:pt x="41" y="2"/>
                    <a:pt x="56" y="5"/>
                    <a:pt x="72" y="1"/>
                  </a:cubicBezTo>
                  <a:cubicBezTo>
                    <a:pt x="72" y="1"/>
                    <a:pt x="72" y="1"/>
                    <a:pt x="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19"/>
            <p:cNvSpPr/>
            <p:nvPr/>
          </p:nvSpPr>
          <p:spPr bwMode="auto">
            <a:xfrm>
              <a:off x="4382" y="895"/>
              <a:ext cx="33" cy="5"/>
            </a:xfrm>
            <a:custGeom>
              <a:avLst/>
              <a:gdLst>
                <a:gd name="T0" fmla="*/ 13 w 14"/>
                <a:gd name="T1" fmla="*/ 0 h 2"/>
                <a:gd name="T2" fmla="*/ 1 w 14"/>
                <a:gd name="T3" fmla="*/ 1 h 2"/>
                <a:gd name="T4" fmla="*/ 1 w 14"/>
                <a:gd name="T5" fmla="*/ 2 h 2"/>
                <a:gd name="T6" fmla="*/ 13 w 14"/>
                <a:gd name="T7" fmla="*/ 1 h 2"/>
                <a:gd name="T8" fmla="*/ 13 w 14"/>
                <a:gd name="T9" fmla="*/ 0 h 2"/>
              </a:gdLst>
              <a:ahLst/>
              <a:cxnLst>
                <a:cxn ang="0">
                  <a:pos x="T0" y="T1"/>
                </a:cxn>
                <a:cxn ang="0">
                  <a:pos x="T2" y="T3"/>
                </a:cxn>
                <a:cxn ang="0">
                  <a:pos x="T4" y="T5"/>
                </a:cxn>
                <a:cxn ang="0">
                  <a:pos x="T6" y="T7"/>
                </a:cxn>
                <a:cxn ang="0">
                  <a:pos x="T8" y="T9"/>
                </a:cxn>
              </a:cxnLst>
              <a:rect l="0" t="0" r="r" b="b"/>
              <a:pathLst>
                <a:path w="14" h="2">
                  <a:moveTo>
                    <a:pt x="13" y="0"/>
                  </a:moveTo>
                  <a:cubicBezTo>
                    <a:pt x="9" y="0"/>
                    <a:pt x="5" y="0"/>
                    <a:pt x="1" y="1"/>
                  </a:cubicBezTo>
                  <a:cubicBezTo>
                    <a:pt x="0" y="1"/>
                    <a:pt x="1" y="2"/>
                    <a:pt x="1" y="2"/>
                  </a:cubicBezTo>
                  <a:cubicBezTo>
                    <a:pt x="5" y="1"/>
                    <a:pt x="9" y="0"/>
                    <a:pt x="13"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
            <p:cNvSpPr/>
            <p:nvPr/>
          </p:nvSpPr>
          <p:spPr bwMode="auto">
            <a:xfrm>
              <a:off x="3830" y="857"/>
              <a:ext cx="1173" cy="19"/>
            </a:xfrm>
            <a:custGeom>
              <a:avLst/>
              <a:gdLst>
                <a:gd name="T0" fmla="*/ 494 w 495"/>
                <a:gd name="T1" fmla="*/ 2 h 8"/>
                <a:gd name="T2" fmla="*/ 246 w 495"/>
                <a:gd name="T3" fmla="*/ 4 h 8"/>
                <a:gd name="T4" fmla="*/ 1 w 495"/>
                <a:gd name="T5" fmla="*/ 3 h 8"/>
                <a:gd name="T6" fmla="*/ 1 w 495"/>
                <a:gd name="T7" fmla="*/ 5 h 8"/>
                <a:gd name="T8" fmla="*/ 246 w 495"/>
                <a:gd name="T9" fmla="*/ 5 h 8"/>
                <a:gd name="T10" fmla="*/ 494 w 495"/>
                <a:gd name="T11" fmla="*/ 4 h 8"/>
                <a:gd name="T12" fmla="*/ 494 w 495"/>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495" h="8">
                  <a:moveTo>
                    <a:pt x="494" y="2"/>
                  </a:moveTo>
                  <a:cubicBezTo>
                    <a:pt x="412" y="0"/>
                    <a:pt x="329" y="4"/>
                    <a:pt x="246" y="4"/>
                  </a:cubicBezTo>
                  <a:cubicBezTo>
                    <a:pt x="164" y="4"/>
                    <a:pt x="83" y="1"/>
                    <a:pt x="1" y="3"/>
                  </a:cubicBezTo>
                  <a:cubicBezTo>
                    <a:pt x="0" y="3"/>
                    <a:pt x="0" y="5"/>
                    <a:pt x="1" y="5"/>
                  </a:cubicBezTo>
                  <a:cubicBezTo>
                    <a:pt x="83" y="7"/>
                    <a:pt x="164" y="5"/>
                    <a:pt x="246" y="5"/>
                  </a:cubicBezTo>
                  <a:cubicBezTo>
                    <a:pt x="328" y="5"/>
                    <a:pt x="412" y="8"/>
                    <a:pt x="494" y="4"/>
                  </a:cubicBezTo>
                  <a:cubicBezTo>
                    <a:pt x="495" y="4"/>
                    <a:pt x="495" y="2"/>
                    <a:pt x="49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1"/>
            <p:cNvSpPr/>
            <p:nvPr/>
          </p:nvSpPr>
          <p:spPr bwMode="auto">
            <a:xfrm>
              <a:off x="3737" y="784"/>
              <a:ext cx="1252" cy="38"/>
            </a:xfrm>
            <a:custGeom>
              <a:avLst/>
              <a:gdLst>
                <a:gd name="T0" fmla="*/ 527 w 528"/>
                <a:gd name="T1" fmla="*/ 0 h 16"/>
                <a:gd name="T2" fmla="*/ 265 w 528"/>
                <a:gd name="T3" fmla="*/ 10 h 16"/>
                <a:gd name="T4" fmla="*/ 134 w 528"/>
                <a:gd name="T5" fmla="*/ 10 h 16"/>
                <a:gd name="T6" fmla="*/ 0 w 528"/>
                <a:gd name="T7" fmla="*/ 10 h 16"/>
                <a:gd name="T8" fmla="*/ 0 w 528"/>
                <a:gd name="T9" fmla="*/ 11 h 16"/>
                <a:gd name="T10" fmla="*/ 134 w 528"/>
                <a:gd name="T11" fmla="*/ 11 h 16"/>
                <a:gd name="T12" fmla="*/ 268 w 528"/>
                <a:gd name="T13" fmla="*/ 11 h 16"/>
                <a:gd name="T14" fmla="*/ 527 w 528"/>
                <a:gd name="T15" fmla="*/ 1 h 16"/>
                <a:gd name="T16" fmla="*/ 527 w 52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16">
                  <a:moveTo>
                    <a:pt x="527" y="0"/>
                  </a:moveTo>
                  <a:cubicBezTo>
                    <a:pt x="440" y="9"/>
                    <a:pt x="353" y="10"/>
                    <a:pt x="265" y="10"/>
                  </a:cubicBezTo>
                  <a:cubicBezTo>
                    <a:pt x="221" y="10"/>
                    <a:pt x="178" y="10"/>
                    <a:pt x="134" y="10"/>
                  </a:cubicBezTo>
                  <a:cubicBezTo>
                    <a:pt x="90" y="10"/>
                    <a:pt x="45" y="7"/>
                    <a:pt x="0" y="10"/>
                  </a:cubicBezTo>
                  <a:cubicBezTo>
                    <a:pt x="0" y="10"/>
                    <a:pt x="0" y="11"/>
                    <a:pt x="0" y="11"/>
                  </a:cubicBezTo>
                  <a:cubicBezTo>
                    <a:pt x="45" y="14"/>
                    <a:pt x="90" y="12"/>
                    <a:pt x="134" y="11"/>
                  </a:cubicBezTo>
                  <a:cubicBezTo>
                    <a:pt x="179" y="11"/>
                    <a:pt x="223" y="11"/>
                    <a:pt x="268" y="11"/>
                  </a:cubicBezTo>
                  <a:cubicBezTo>
                    <a:pt x="354" y="11"/>
                    <a:pt x="443" y="16"/>
                    <a:pt x="527" y="1"/>
                  </a:cubicBezTo>
                  <a:cubicBezTo>
                    <a:pt x="528" y="1"/>
                    <a:pt x="528" y="0"/>
                    <a:pt x="5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2"/>
            <p:cNvSpPr/>
            <p:nvPr/>
          </p:nvSpPr>
          <p:spPr bwMode="auto">
            <a:xfrm>
              <a:off x="4292" y="788"/>
              <a:ext cx="54" cy="5"/>
            </a:xfrm>
            <a:custGeom>
              <a:avLst/>
              <a:gdLst>
                <a:gd name="T0" fmla="*/ 23 w 23"/>
                <a:gd name="T1" fmla="*/ 1 h 2"/>
                <a:gd name="T2" fmla="*/ 0 w 23"/>
                <a:gd name="T3" fmla="*/ 0 h 2"/>
                <a:gd name="T4" fmla="*/ 0 w 23"/>
                <a:gd name="T5" fmla="*/ 0 h 2"/>
                <a:gd name="T6" fmla="*/ 23 w 23"/>
                <a:gd name="T7" fmla="*/ 1 h 2"/>
                <a:gd name="T8" fmla="*/ 23 w 23"/>
                <a:gd name="T9" fmla="*/ 1 h 2"/>
              </a:gdLst>
              <a:ahLst/>
              <a:cxnLst>
                <a:cxn ang="0">
                  <a:pos x="T0" y="T1"/>
                </a:cxn>
                <a:cxn ang="0">
                  <a:pos x="T2" y="T3"/>
                </a:cxn>
                <a:cxn ang="0">
                  <a:pos x="T4" y="T5"/>
                </a:cxn>
                <a:cxn ang="0">
                  <a:pos x="T6" y="T7"/>
                </a:cxn>
                <a:cxn ang="0">
                  <a:pos x="T8" y="T9"/>
                </a:cxn>
              </a:cxnLst>
              <a:rect l="0" t="0" r="r" b="b"/>
              <a:pathLst>
                <a:path w="23" h="2">
                  <a:moveTo>
                    <a:pt x="23" y="1"/>
                  </a:moveTo>
                  <a:cubicBezTo>
                    <a:pt x="15" y="1"/>
                    <a:pt x="8" y="1"/>
                    <a:pt x="0" y="0"/>
                  </a:cubicBezTo>
                  <a:cubicBezTo>
                    <a:pt x="0" y="0"/>
                    <a:pt x="0" y="0"/>
                    <a:pt x="0" y="0"/>
                  </a:cubicBezTo>
                  <a:cubicBezTo>
                    <a:pt x="8" y="1"/>
                    <a:pt x="15" y="2"/>
                    <a:pt x="23" y="1"/>
                  </a:cubicBezTo>
                  <a:cubicBezTo>
                    <a:pt x="23" y="1"/>
                    <a:pt x="23" y="1"/>
                    <a:pt x="2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3"/>
            <p:cNvSpPr/>
            <p:nvPr/>
          </p:nvSpPr>
          <p:spPr bwMode="auto">
            <a:xfrm>
              <a:off x="4389" y="769"/>
              <a:ext cx="612" cy="19"/>
            </a:xfrm>
            <a:custGeom>
              <a:avLst/>
              <a:gdLst>
                <a:gd name="T0" fmla="*/ 257 w 258"/>
                <a:gd name="T1" fmla="*/ 1 h 8"/>
                <a:gd name="T2" fmla="*/ 126 w 258"/>
                <a:gd name="T3" fmla="*/ 1 h 8"/>
                <a:gd name="T4" fmla="*/ 62 w 258"/>
                <a:gd name="T5" fmla="*/ 2 h 8"/>
                <a:gd name="T6" fmla="*/ 1 w 258"/>
                <a:gd name="T7" fmla="*/ 5 h 8"/>
                <a:gd name="T8" fmla="*/ 1 w 258"/>
                <a:gd name="T9" fmla="*/ 7 h 8"/>
                <a:gd name="T10" fmla="*/ 65 w 258"/>
                <a:gd name="T11" fmla="*/ 5 h 8"/>
                <a:gd name="T12" fmla="*/ 129 w 258"/>
                <a:gd name="T13" fmla="*/ 4 h 8"/>
                <a:gd name="T14" fmla="*/ 257 w 258"/>
                <a:gd name="T15" fmla="*/ 4 h 8"/>
                <a:gd name="T16" fmla="*/ 257 w 25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8">
                  <a:moveTo>
                    <a:pt x="257" y="1"/>
                  </a:moveTo>
                  <a:cubicBezTo>
                    <a:pt x="213" y="0"/>
                    <a:pt x="170" y="0"/>
                    <a:pt x="126" y="1"/>
                  </a:cubicBezTo>
                  <a:cubicBezTo>
                    <a:pt x="105" y="1"/>
                    <a:pt x="83" y="2"/>
                    <a:pt x="62" y="2"/>
                  </a:cubicBezTo>
                  <a:cubicBezTo>
                    <a:pt x="42" y="3"/>
                    <a:pt x="21" y="2"/>
                    <a:pt x="1" y="5"/>
                  </a:cubicBezTo>
                  <a:cubicBezTo>
                    <a:pt x="0" y="5"/>
                    <a:pt x="0" y="7"/>
                    <a:pt x="1" y="7"/>
                  </a:cubicBezTo>
                  <a:cubicBezTo>
                    <a:pt x="22" y="8"/>
                    <a:pt x="44" y="5"/>
                    <a:pt x="65" y="5"/>
                  </a:cubicBezTo>
                  <a:cubicBezTo>
                    <a:pt x="87" y="4"/>
                    <a:pt x="108" y="4"/>
                    <a:pt x="129" y="4"/>
                  </a:cubicBezTo>
                  <a:cubicBezTo>
                    <a:pt x="172" y="3"/>
                    <a:pt x="214" y="4"/>
                    <a:pt x="257" y="4"/>
                  </a:cubicBezTo>
                  <a:cubicBezTo>
                    <a:pt x="258" y="4"/>
                    <a:pt x="258" y="1"/>
                    <a:pt x="2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4"/>
            <p:cNvSpPr/>
            <p:nvPr/>
          </p:nvSpPr>
          <p:spPr bwMode="auto">
            <a:xfrm>
              <a:off x="3747" y="731"/>
              <a:ext cx="1258" cy="34"/>
            </a:xfrm>
            <a:custGeom>
              <a:avLst/>
              <a:gdLst>
                <a:gd name="T0" fmla="*/ 530 w 531"/>
                <a:gd name="T1" fmla="*/ 4 h 14"/>
                <a:gd name="T2" fmla="*/ 398 w 531"/>
                <a:gd name="T3" fmla="*/ 2 h 14"/>
                <a:gd name="T4" fmla="*/ 265 w 531"/>
                <a:gd name="T5" fmla="*/ 4 h 14"/>
                <a:gd name="T6" fmla="*/ 133 w 531"/>
                <a:gd name="T7" fmla="*/ 8 h 14"/>
                <a:gd name="T8" fmla="*/ 2 w 531"/>
                <a:gd name="T9" fmla="*/ 11 h 14"/>
                <a:gd name="T10" fmla="*/ 2 w 531"/>
                <a:gd name="T11" fmla="*/ 13 h 14"/>
                <a:gd name="T12" fmla="*/ 133 w 531"/>
                <a:gd name="T13" fmla="*/ 10 h 14"/>
                <a:gd name="T14" fmla="*/ 265 w 531"/>
                <a:gd name="T15" fmla="*/ 6 h 14"/>
                <a:gd name="T16" fmla="*/ 398 w 531"/>
                <a:gd name="T17" fmla="*/ 4 h 14"/>
                <a:gd name="T18" fmla="*/ 530 w 531"/>
                <a:gd name="T19" fmla="*/ 6 h 14"/>
                <a:gd name="T20" fmla="*/ 530 w 531"/>
                <a:gd name="T2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1" h="14">
                  <a:moveTo>
                    <a:pt x="530" y="4"/>
                  </a:moveTo>
                  <a:cubicBezTo>
                    <a:pt x="487" y="0"/>
                    <a:pt x="442" y="2"/>
                    <a:pt x="398" y="2"/>
                  </a:cubicBezTo>
                  <a:cubicBezTo>
                    <a:pt x="354" y="2"/>
                    <a:pt x="309" y="3"/>
                    <a:pt x="265" y="4"/>
                  </a:cubicBezTo>
                  <a:cubicBezTo>
                    <a:pt x="221" y="5"/>
                    <a:pt x="177" y="7"/>
                    <a:pt x="133" y="8"/>
                  </a:cubicBezTo>
                  <a:cubicBezTo>
                    <a:pt x="90" y="9"/>
                    <a:pt x="46" y="8"/>
                    <a:pt x="2" y="11"/>
                  </a:cubicBezTo>
                  <a:cubicBezTo>
                    <a:pt x="1" y="11"/>
                    <a:pt x="0" y="13"/>
                    <a:pt x="2" y="13"/>
                  </a:cubicBezTo>
                  <a:cubicBezTo>
                    <a:pt x="46" y="14"/>
                    <a:pt x="90" y="11"/>
                    <a:pt x="133" y="10"/>
                  </a:cubicBezTo>
                  <a:cubicBezTo>
                    <a:pt x="177" y="9"/>
                    <a:pt x="221" y="7"/>
                    <a:pt x="265" y="6"/>
                  </a:cubicBezTo>
                  <a:cubicBezTo>
                    <a:pt x="309" y="5"/>
                    <a:pt x="354" y="5"/>
                    <a:pt x="398" y="4"/>
                  </a:cubicBezTo>
                  <a:cubicBezTo>
                    <a:pt x="442" y="4"/>
                    <a:pt x="486" y="7"/>
                    <a:pt x="530" y="6"/>
                  </a:cubicBezTo>
                  <a:cubicBezTo>
                    <a:pt x="531" y="6"/>
                    <a:pt x="531" y="4"/>
                    <a:pt x="5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5"/>
            <p:cNvSpPr/>
            <p:nvPr/>
          </p:nvSpPr>
          <p:spPr bwMode="auto">
            <a:xfrm>
              <a:off x="4581" y="352"/>
              <a:ext cx="133" cy="144"/>
            </a:xfrm>
            <a:custGeom>
              <a:avLst/>
              <a:gdLst>
                <a:gd name="T0" fmla="*/ 55 w 56"/>
                <a:gd name="T1" fmla="*/ 0 h 61"/>
                <a:gd name="T2" fmla="*/ 1 w 56"/>
                <a:gd name="T3" fmla="*/ 59 h 61"/>
                <a:gd name="T4" fmla="*/ 2 w 56"/>
                <a:gd name="T5" fmla="*/ 60 h 61"/>
                <a:gd name="T6" fmla="*/ 56 w 56"/>
                <a:gd name="T7" fmla="*/ 1 h 61"/>
                <a:gd name="T8" fmla="*/ 55 w 56"/>
                <a:gd name="T9" fmla="*/ 0 h 61"/>
              </a:gdLst>
              <a:ahLst/>
              <a:cxnLst>
                <a:cxn ang="0">
                  <a:pos x="T0" y="T1"/>
                </a:cxn>
                <a:cxn ang="0">
                  <a:pos x="T2" y="T3"/>
                </a:cxn>
                <a:cxn ang="0">
                  <a:pos x="T4" y="T5"/>
                </a:cxn>
                <a:cxn ang="0">
                  <a:pos x="T6" y="T7"/>
                </a:cxn>
                <a:cxn ang="0">
                  <a:pos x="T8" y="T9"/>
                </a:cxn>
              </a:cxnLst>
              <a:rect l="0" t="0" r="r" b="b"/>
              <a:pathLst>
                <a:path w="56" h="61">
                  <a:moveTo>
                    <a:pt x="55" y="0"/>
                  </a:moveTo>
                  <a:cubicBezTo>
                    <a:pt x="37" y="20"/>
                    <a:pt x="19" y="39"/>
                    <a:pt x="1" y="59"/>
                  </a:cubicBezTo>
                  <a:cubicBezTo>
                    <a:pt x="0" y="60"/>
                    <a:pt x="1" y="61"/>
                    <a:pt x="2" y="60"/>
                  </a:cubicBezTo>
                  <a:cubicBezTo>
                    <a:pt x="21" y="41"/>
                    <a:pt x="39" y="21"/>
                    <a:pt x="56" y="1"/>
                  </a:cubicBezTo>
                  <a:cubicBezTo>
                    <a:pt x="56" y="1"/>
                    <a:pt x="56"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6"/>
            <p:cNvSpPr/>
            <p:nvPr/>
          </p:nvSpPr>
          <p:spPr bwMode="auto">
            <a:xfrm>
              <a:off x="4576" y="416"/>
              <a:ext cx="100" cy="116"/>
            </a:xfrm>
            <a:custGeom>
              <a:avLst/>
              <a:gdLst>
                <a:gd name="T0" fmla="*/ 41 w 42"/>
                <a:gd name="T1" fmla="*/ 1 h 49"/>
                <a:gd name="T2" fmla="*/ 16 w 42"/>
                <a:gd name="T3" fmla="*/ 28 h 49"/>
                <a:gd name="T4" fmla="*/ 0 w 42"/>
                <a:gd name="T5" fmla="*/ 48 h 49"/>
                <a:gd name="T6" fmla="*/ 1 w 42"/>
                <a:gd name="T7" fmla="*/ 48 h 49"/>
                <a:gd name="T8" fmla="*/ 22 w 42"/>
                <a:gd name="T9" fmla="*/ 24 h 49"/>
                <a:gd name="T10" fmla="*/ 42 w 42"/>
                <a:gd name="T11" fmla="*/ 1 h 49"/>
                <a:gd name="T12" fmla="*/ 41 w 42"/>
                <a:gd name="T13" fmla="*/ 1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41" y="1"/>
                  </a:moveTo>
                  <a:cubicBezTo>
                    <a:pt x="33" y="10"/>
                    <a:pt x="24" y="19"/>
                    <a:pt x="16" y="28"/>
                  </a:cubicBezTo>
                  <a:cubicBezTo>
                    <a:pt x="10" y="34"/>
                    <a:pt x="3" y="40"/>
                    <a:pt x="0" y="48"/>
                  </a:cubicBezTo>
                  <a:cubicBezTo>
                    <a:pt x="0" y="49"/>
                    <a:pt x="1" y="49"/>
                    <a:pt x="1" y="48"/>
                  </a:cubicBezTo>
                  <a:cubicBezTo>
                    <a:pt x="5" y="39"/>
                    <a:pt x="15" y="31"/>
                    <a:pt x="22" y="24"/>
                  </a:cubicBezTo>
                  <a:cubicBezTo>
                    <a:pt x="29" y="16"/>
                    <a:pt x="35" y="9"/>
                    <a:pt x="42" y="1"/>
                  </a:cubicBezTo>
                  <a:cubicBezTo>
                    <a:pt x="42" y="1"/>
                    <a:pt x="42" y="0"/>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7"/>
            <p:cNvSpPr/>
            <p:nvPr/>
          </p:nvSpPr>
          <p:spPr bwMode="auto">
            <a:xfrm>
              <a:off x="4685" y="375"/>
              <a:ext cx="36" cy="36"/>
            </a:xfrm>
            <a:custGeom>
              <a:avLst/>
              <a:gdLst>
                <a:gd name="T0" fmla="*/ 14 w 15"/>
                <a:gd name="T1" fmla="*/ 0 h 15"/>
                <a:gd name="T2" fmla="*/ 7 w 15"/>
                <a:gd name="T3" fmla="*/ 6 h 15"/>
                <a:gd name="T4" fmla="*/ 0 w 15"/>
                <a:gd name="T5" fmla="*/ 14 h 15"/>
                <a:gd name="T6" fmla="*/ 1 w 15"/>
                <a:gd name="T7" fmla="*/ 15 h 15"/>
                <a:gd name="T8" fmla="*/ 9 w 15"/>
                <a:gd name="T9" fmla="*/ 8 h 15"/>
                <a:gd name="T10" fmla="*/ 15 w 15"/>
                <a:gd name="T11" fmla="*/ 1 h 15"/>
                <a:gd name="T12" fmla="*/ 1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14" y="0"/>
                  </a:moveTo>
                  <a:cubicBezTo>
                    <a:pt x="11" y="1"/>
                    <a:pt x="9" y="4"/>
                    <a:pt x="7" y="6"/>
                  </a:cubicBezTo>
                  <a:cubicBezTo>
                    <a:pt x="5" y="9"/>
                    <a:pt x="3" y="11"/>
                    <a:pt x="0" y="14"/>
                  </a:cubicBezTo>
                  <a:cubicBezTo>
                    <a:pt x="0" y="14"/>
                    <a:pt x="1" y="15"/>
                    <a:pt x="1" y="15"/>
                  </a:cubicBezTo>
                  <a:cubicBezTo>
                    <a:pt x="4" y="12"/>
                    <a:pt x="6" y="10"/>
                    <a:pt x="9" y="8"/>
                  </a:cubicBezTo>
                  <a:cubicBezTo>
                    <a:pt x="11" y="5"/>
                    <a:pt x="14" y="3"/>
                    <a:pt x="15" y="1"/>
                  </a:cubicBezTo>
                  <a:cubicBezTo>
                    <a:pt x="15"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8"/>
            <p:cNvSpPr/>
            <p:nvPr/>
          </p:nvSpPr>
          <p:spPr bwMode="auto">
            <a:xfrm>
              <a:off x="4671" y="435"/>
              <a:ext cx="55" cy="50"/>
            </a:xfrm>
            <a:custGeom>
              <a:avLst/>
              <a:gdLst>
                <a:gd name="T0" fmla="*/ 22 w 23"/>
                <a:gd name="T1" fmla="*/ 0 h 21"/>
                <a:gd name="T2" fmla="*/ 12 w 23"/>
                <a:gd name="T3" fmla="*/ 9 h 21"/>
                <a:gd name="T4" fmla="*/ 0 w 23"/>
                <a:gd name="T5" fmla="*/ 19 h 21"/>
                <a:gd name="T6" fmla="*/ 1 w 23"/>
                <a:gd name="T7" fmla="*/ 20 h 21"/>
                <a:gd name="T8" fmla="*/ 22 w 23"/>
                <a:gd name="T9" fmla="*/ 1 h 21"/>
                <a:gd name="T10" fmla="*/ 2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22" y="0"/>
                  </a:moveTo>
                  <a:cubicBezTo>
                    <a:pt x="18" y="3"/>
                    <a:pt x="15" y="6"/>
                    <a:pt x="12" y="9"/>
                  </a:cubicBezTo>
                  <a:cubicBezTo>
                    <a:pt x="8" y="13"/>
                    <a:pt x="4" y="16"/>
                    <a:pt x="0" y="19"/>
                  </a:cubicBezTo>
                  <a:cubicBezTo>
                    <a:pt x="0" y="20"/>
                    <a:pt x="1" y="21"/>
                    <a:pt x="1" y="20"/>
                  </a:cubicBezTo>
                  <a:cubicBezTo>
                    <a:pt x="9" y="15"/>
                    <a:pt x="17" y="9"/>
                    <a:pt x="22" y="1"/>
                  </a:cubicBezTo>
                  <a:cubicBezTo>
                    <a:pt x="23" y="1"/>
                    <a:pt x="22"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9"/>
            <p:cNvSpPr/>
            <p:nvPr/>
          </p:nvSpPr>
          <p:spPr bwMode="auto">
            <a:xfrm>
              <a:off x="3816" y="613"/>
              <a:ext cx="654" cy="38"/>
            </a:xfrm>
            <a:custGeom>
              <a:avLst/>
              <a:gdLst>
                <a:gd name="T0" fmla="*/ 275 w 276"/>
                <a:gd name="T1" fmla="*/ 16 h 16"/>
                <a:gd name="T2" fmla="*/ 0 w 276"/>
                <a:gd name="T3" fmla="*/ 0 h 16"/>
                <a:gd name="T4" fmla="*/ 0 w 276"/>
                <a:gd name="T5" fmla="*/ 1 h 16"/>
                <a:gd name="T6" fmla="*/ 275 w 276"/>
                <a:gd name="T7" fmla="*/ 16 h 16"/>
                <a:gd name="T8" fmla="*/ 275 w 276"/>
                <a:gd name="T9" fmla="*/ 16 h 16"/>
              </a:gdLst>
              <a:ahLst/>
              <a:cxnLst>
                <a:cxn ang="0">
                  <a:pos x="T0" y="T1"/>
                </a:cxn>
                <a:cxn ang="0">
                  <a:pos x="T2" y="T3"/>
                </a:cxn>
                <a:cxn ang="0">
                  <a:pos x="T4" y="T5"/>
                </a:cxn>
                <a:cxn ang="0">
                  <a:pos x="T6" y="T7"/>
                </a:cxn>
                <a:cxn ang="0">
                  <a:pos x="T8" y="T9"/>
                </a:cxn>
              </a:cxnLst>
              <a:rect l="0" t="0" r="r" b="b"/>
              <a:pathLst>
                <a:path w="276" h="16">
                  <a:moveTo>
                    <a:pt x="275" y="16"/>
                  </a:moveTo>
                  <a:cubicBezTo>
                    <a:pt x="184" y="11"/>
                    <a:pt x="92" y="5"/>
                    <a:pt x="0" y="0"/>
                  </a:cubicBezTo>
                  <a:cubicBezTo>
                    <a:pt x="0" y="0"/>
                    <a:pt x="0" y="1"/>
                    <a:pt x="0" y="1"/>
                  </a:cubicBezTo>
                  <a:cubicBezTo>
                    <a:pt x="91" y="11"/>
                    <a:pt x="184" y="16"/>
                    <a:pt x="275" y="16"/>
                  </a:cubicBezTo>
                  <a:cubicBezTo>
                    <a:pt x="276" y="16"/>
                    <a:pt x="276" y="16"/>
                    <a:pt x="27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0"/>
            <p:cNvSpPr/>
            <p:nvPr/>
          </p:nvSpPr>
          <p:spPr bwMode="auto">
            <a:xfrm>
              <a:off x="3557" y="570"/>
              <a:ext cx="699" cy="45"/>
            </a:xfrm>
            <a:custGeom>
              <a:avLst/>
              <a:gdLst>
                <a:gd name="T0" fmla="*/ 294 w 295"/>
                <a:gd name="T1" fmla="*/ 16 h 19"/>
                <a:gd name="T2" fmla="*/ 227 w 295"/>
                <a:gd name="T3" fmla="*/ 12 h 19"/>
                <a:gd name="T4" fmla="*/ 151 w 295"/>
                <a:gd name="T5" fmla="*/ 8 h 19"/>
                <a:gd name="T6" fmla="*/ 1 w 295"/>
                <a:gd name="T7" fmla="*/ 0 h 19"/>
                <a:gd name="T8" fmla="*/ 1 w 295"/>
                <a:gd name="T9" fmla="*/ 2 h 19"/>
                <a:gd name="T10" fmla="*/ 148 w 295"/>
                <a:gd name="T11" fmla="*/ 10 h 19"/>
                <a:gd name="T12" fmla="*/ 221 w 295"/>
                <a:gd name="T13" fmla="*/ 14 h 19"/>
                <a:gd name="T14" fmla="*/ 294 w 295"/>
                <a:gd name="T15" fmla="*/ 18 h 19"/>
                <a:gd name="T16" fmla="*/ 294 w 295"/>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9">
                  <a:moveTo>
                    <a:pt x="294" y="16"/>
                  </a:moveTo>
                  <a:cubicBezTo>
                    <a:pt x="272" y="13"/>
                    <a:pt x="249" y="13"/>
                    <a:pt x="227" y="12"/>
                  </a:cubicBezTo>
                  <a:cubicBezTo>
                    <a:pt x="202" y="11"/>
                    <a:pt x="176" y="9"/>
                    <a:pt x="151" y="8"/>
                  </a:cubicBezTo>
                  <a:cubicBezTo>
                    <a:pt x="101" y="5"/>
                    <a:pt x="51" y="2"/>
                    <a:pt x="1" y="0"/>
                  </a:cubicBezTo>
                  <a:cubicBezTo>
                    <a:pt x="0" y="0"/>
                    <a:pt x="0" y="2"/>
                    <a:pt x="1" y="2"/>
                  </a:cubicBezTo>
                  <a:cubicBezTo>
                    <a:pt x="50" y="6"/>
                    <a:pt x="99" y="8"/>
                    <a:pt x="148" y="10"/>
                  </a:cubicBezTo>
                  <a:cubicBezTo>
                    <a:pt x="172" y="12"/>
                    <a:pt x="196" y="13"/>
                    <a:pt x="221" y="14"/>
                  </a:cubicBezTo>
                  <a:cubicBezTo>
                    <a:pt x="245" y="16"/>
                    <a:pt x="270" y="19"/>
                    <a:pt x="294" y="18"/>
                  </a:cubicBezTo>
                  <a:cubicBezTo>
                    <a:pt x="295" y="18"/>
                    <a:pt x="295" y="16"/>
                    <a:pt x="29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1"/>
            <p:cNvSpPr/>
            <p:nvPr/>
          </p:nvSpPr>
          <p:spPr bwMode="auto">
            <a:xfrm>
              <a:off x="3560" y="527"/>
              <a:ext cx="779" cy="48"/>
            </a:xfrm>
            <a:custGeom>
              <a:avLst/>
              <a:gdLst>
                <a:gd name="T0" fmla="*/ 328 w 329"/>
                <a:gd name="T1" fmla="*/ 18 h 20"/>
                <a:gd name="T2" fmla="*/ 170 w 329"/>
                <a:gd name="T3" fmla="*/ 11 h 20"/>
                <a:gd name="T4" fmla="*/ 1 w 329"/>
                <a:gd name="T5" fmla="*/ 0 h 20"/>
                <a:gd name="T6" fmla="*/ 1 w 329"/>
                <a:gd name="T7" fmla="*/ 1 h 20"/>
                <a:gd name="T8" fmla="*/ 164 w 329"/>
                <a:gd name="T9" fmla="*/ 13 h 20"/>
                <a:gd name="T10" fmla="*/ 327 w 329"/>
                <a:gd name="T11" fmla="*/ 20 h 20"/>
                <a:gd name="T12" fmla="*/ 328 w 32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329" h="20">
                  <a:moveTo>
                    <a:pt x="328" y="18"/>
                  </a:moveTo>
                  <a:cubicBezTo>
                    <a:pt x="276" y="9"/>
                    <a:pt x="223" y="10"/>
                    <a:pt x="170" y="11"/>
                  </a:cubicBezTo>
                  <a:cubicBezTo>
                    <a:pt x="113" y="13"/>
                    <a:pt x="58" y="5"/>
                    <a:pt x="1" y="0"/>
                  </a:cubicBezTo>
                  <a:cubicBezTo>
                    <a:pt x="0" y="0"/>
                    <a:pt x="0" y="1"/>
                    <a:pt x="1" y="1"/>
                  </a:cubicBezTo>
                  <a:cubicBezTo>
                    <a:pt x="55" y="9"/>
                    <a:pt x="110" y="13"/>
                    <a:pt x="164" y="13"/>
                  </a:cubicBezTo>
                  <a:cubicBezTo>
                    <a:pt x="219" y="12"/>
                    <a:pt x="273" y="15"/>
                    <a:pt x="327" y="20"/>
                  </a:cubicBezTo>
                  <a:cubicBezTo>
                    <a:pt x="328" y="20"/>
                    <a:pt x="329" y="18"/>
                    <a:pt x="32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2"/>
            <p:cNvSpPr/>
            <p:nvPr/>
          </p:nvSpPr>
          <p:spPr bwMode="auto">
            <a:xfrm>
              <a:off x="4368" y="570"/>
              <a:ext cx="194" cy="14"/>
            </a:xfrm>
            <a:custGeom>
              <a:avLst/>
              <a:gdLst>
                <a:gd name="T0" fmla="*/ 81 w 82"/>
                <a:gd name="T1" fmla="*/ 1 h 6"/>
                <a:gd name="T2" fmla="*/ 1 w 82"/>
                <a:gd name="T3" fmla="*/ 0 h 6"/>
                <a:gd name="T4" fmla="*/ 1 w 82"/>
                <a:gd name="T5" fmla="*/ 1 h 6"/>
                <a:gd name="T6" fmla="*/ 81 w 82"/>
                <a:gd name="T7" fmla="*/ 2 h 6"/>
                <a:gd name="T8" fmla="*/ 81 w 82"/>
                <a:gd name="T9" fmla="*/ 1 h 6"/>
              </a:gdLst>
              <a:ahLst/>
              <a:cxnLst>
                <a:cxn ang="0">
                  <a:pos x="T0" y="T1"/>
                </a:cxn>
                <a:cxn ang="0">
                  <a:pos x="T2" y="T3"/>
                </a:cxn>
                <a:cxn ang="0">
                  <a:pos x="T4" y="T5"/>
                </a:cxn>
                <a:cxn ang="0">
                  <a:pos x="T6" y="T7"/>
                </a:cxn>
                <a:cxn ang="0">
                  <a:pos x="T8" y="T9"/>
                </a:cxn>
              </a:cxnLst>
              <a:rect l="0" t="0" r="r" b="b"/>
              <a:pathLst>
                <a:path w="82" h="6">
                  <a:moveTo>
                    <a:pt x="81" y="1"/>
                  </a:moveTo>
                  <a:cubicBezTo>
                    <a:pt x="54" y="2"/>
                    <a:pt x="28" y="3"/>
                    <a:pt x="1" y="0"/>
                  </a:cubicBezTo>
                  <a:cubicBezTo>
                    <a:pt x="0" y="0"/>
                    <a:pt x="0" y="1"/>
                    <a:pt x="1" y="1"/>
                  </a:cubicBezTo>
                  <a:cubicBezTo>
                    <a:pt x="28" y="6"/>
                    <a:pt x="54" y="5"/>
                    <a:pt x="81" y="2"/>
                  </a:cubicBezTo>
                  <a:cubicBezTo>
                    <a:pt x="81" y="2"/>
                    <a:pt x="82" y="1"/>
                    <a:pt x="8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3"/>
            <p:cNvSpPr/>
            <p:nvPr/>
          </p:nvSpPr>
          <p:spPr bwMode="auto">
            <a:xfrm>
              <a:off x="3865" y="523"/>
              <a:ext cx="555" cy="23"/>
            </a:xfrm>
            <a:custGeom>
              <a:avLst/>
              <a:gdLst>
                <a:gd name="T0" fmla="*/ 234 w 234"/>
                <a:gd name="T1" fmla="*/ 9 h 10"/>
                <a:gd name="T2" fmla="*/ 1 w 234"/>
                <a:gd name="T3" fmla="*/ 0 h 10"/>
                <a:gd name="T4" fmla="*/ 1 w 234"/>
                <a:gd name="T5" fmla="*/ 1 h 10"/>
                <a:gd name="T6" fmla="*/ 234 w 234"/>
                <a:gd name="T7" fmla="*/ 10 h 10"/>
                <a:gd name="T8" fmla="*/ 234 w 234"/>
                <a:gd name="T9" fmla="*/ 9 h 10"/>
              </a:gdLst>
              <a:ahLst/>
              <a:cxnLst>
                <a:cxn ang="0">
                  <a:pos x="T0" y="T1"/>
                </a:cxn>
                <a:cxn ang="0">
                  <a:pos x="T2" y="T3"/>
                </a:cxn>
                <a:cxn ang="0">
                  <a:pos x="T4" y="T5"/>
                </a:cxn>
                <a:cxn ang="0">
                  <a:pos x="T6" y="T7"/>
                </a:cxn>
                <a:cxn ang="0">
                  <a:pos x="T8" y="T9"/>
                </a:cxn>
              </a:cxnLst>
              <a:rect l="0" t="0" r="r" b="b"/>
              <a:pathLst>
                <a:path w="234" h="10">
                  <a:moveTo>
                    <a:pt x="234" y="9"/>
                  </a:moveTo>
                  <a:cubicBezTo>
                    <a:pt x="157" y="3"/>
                    <a:pt x="78" y="0"/>
                    <a:pt x="1" y="0"/>
                  </a:cubicBezTo>
                  <a:cubicBezTo>
                    <a:pt x="0" y="0"/>
                    <a:pt x="0" y="1"/>
                    <a:pt x="1" y="1"/>
                  </a:cubicBezTo>
                  <a:cubicBezTo>
                    <a:pt x="78" y="6"/>
                    <a:pt x="157" y="10"/>
                    <a:pt x="234" y="10"/>
                  </a:cubicBezTo>
                  <a:cubicBezTo>
                    <a:pt x="234" y="10"/>
                    <a:pt x="234" y="9"/>
                    <a:pt x="23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4"/>
            <p:cNvSpPr/>
            <p:nvPr/>
          </p:nvSpPr>
          <p:spPr bwMode="auto">
            <a:xfrm>
              <a:off x="4439" y="546"/>
              <a:ext cx="7" cy="5"/>
            </a:xfrm>
            <a:custGeom>
              <a:avLst/>
              <a:gdLst>
                <a:gd name="T0" fmla="*/ 3 w 3"/>
                <a:gd name="T1" fmla="*/ 1 h 2"/>
                <a:gd name="T2" fmla="*/ 0 w 3"/>
                <a:gd name="T3" fmla="*/ 0 h 2"/>
                <a:gd name="T4" fmla="*/ 0 w 3"/>
                <a:gd name="T5" fmla="*/ 0 h 2"/>
                <a:gd name="T6" fmla="*/ 3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1"/>
                    <a:pt x="1" y="1"/>
                    <a:pt x="0" y="0"/>
                  </a:cubicBezTo>
                  <a:cubicBezTo>
                    <a:pt x="0" y="0"/>
                    <a:pt x="0" y="0"/>
                    <a:pt x="0" y="0"/>
                  </a:cubicBezTo>
                  <a:cubicBezTo>
                    <a:pt x="1" y="1"/>
                    <a:pt x="2" y="1"/>
                    <a:pt x="3" y="2"/>
                  </a:cubicBezTo>
                  <a:cubicBezTo>
                    <a:pt x="3" y="2"/>
                    <a:pt x="3"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5"/>
            <p:cNvSpPr/>
            <p:nvPr/>
          </p:nvSpPr>
          <p:spPr bwMode="auto">
            <a:xfrm>
              <a:off x="3567" y="385"/>
              <a:ext cx="232" cy="24"/>
            </a:xfrm>
            <a:custGeom>
              <a:avLst/>
              <a:gdLst>
                <a:gd name="T0" fmla="*/ 97 w 98"/>
                <a:gd name="T1" fmla="*/ 9 h 10"/>
                <a:gd name="T2" fmla="*/ 0 w 98"/>
                <a:gd name="T3" fmla="*/ 0 h 10"/>
                <a:gd name="T4" fmla="*/ 0 w 98"/>
                <a:gd name="T5" fmla="*/ 1 h 10"/>
                <a:gd name="T6" fmla="*/ 97 w 98"/>
                <a:gd name="T7" fmla="*/ 10 h 10"/>
                <a:gd name="T8" fmla="*/ 97 w 98"/>
                <a:gd name="T9" fmla="*/ 9 h 10"/>
              </a:gdLst>
              <a:ahLst/>
              <a:cxnLst>
                <a:cxn ang="0">
                  <a:pos x="T0" y="T1"/>
                </a:cxn>
                <a:cxn ang="0">
                  <a:pos x="T2" y="T3"/>
                </a:cxn>
                <a:cxn ang="0">
                  <a:pos x="T4" y="T5"/>
                </a:cxn>
                <a:cxn ang="0">
                  <a:pos x="T6" y="T7"/>
                </a:cxn>
                <a:cxn ang="0">
                  <a:pos x="T8" y="T9"/>
                </a:cxn>
              </a:cxnLst>
              <a:rect l="0" t="0" r="r" b="b"/>
              <a:pathLst>
                <a:path w="98" h="10">
                  <a:moveTo>
                    <a:pt x="97" y="9"/>
                  </a:moveTo>
                  <a:cubicBezTo>
                    <a:pt x="65" y="4"/>
                    <a:pt x="33" y="1"/>
                    <a:pt x="0" y="0"/>
                  </a:cubicBezTo>
                  <a:cubicBezTo>
                    <a:pt x="0" y="0"/>
                    <a:pt x="0" y="1"/>
                    <a:pt x="0" y="1"/>
                  </a:cubicBezTo>
                  <a:cubicBezTo>
                    <a:pt x="33" y="3"/>
                    <a:pt x="65" y="6"/>
                    <a:pt x="97" y="10"/>
                  </a:cubicBezTo>
                  <a:cubicBezTo>
                    <a:pt x="98" y="10"/>
                    <a:pt x="98" y="9"/>
                    <a:pt x="9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6"/>
            <p:cNvSpPr/>
            <p:nvPr/>
          </p:nvSpPr>
          <p:spPr bwMode="auto">
            <a:xfrm>
              <a:off x="3827" y="409"/>
              <a:ext cx="747" cy="49"/>
            </a:xfrm>
            <a:custGeom>
              <a:avLst/>
              <a:gdLst>
                <a:gd name="T0" fmla="*/ 315 w 315"/>
                <a:gd name="T1" fmla="*/ 20 h 21"/>
                <a:gd name="T2" fmla="*/ 160 w 315"/>
                <a:gd name="T3" fmla="*/ 7 h 21"/>
                <a:gd name="T4" fmla="*/ 0 w 315"/>
                <a:gd name="T5" fmla="*/ 0 h 21"/>
                <a:gd name="T6" fmla="*/ 0 w 315"/>
                <a:gd name="T7" fmla="*/ 0 h 21"/>
                <a:gd name="T8" fmla="*/ 157 w 315"/>
                <a:gd name="T9" fmla="*/ 9 h 21"/>
                <a:gd name="T10" fmla="*/ 315 w 315"/>
                <a:gd name="T11" fmla="*/ 21 h 21"/>
                <a:gd name="T12" fmla="*/ 315 w 31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315" h="21">
                  <a:moveTo>
                    <a:pt x="315" y="20"/>
                  </a:moveTo>
                  <a:cubicBezTo>
                    <a:pt x="265" y="11"/>
                    <a:pt x="211" y="10"/>
                    <a:pt x="160" y="7"/>
                  </a:cubicBezTo>
                  <a:cubicBezTo>
                    <a:pt x="107" y="3"/>
                    <a:pt x="53" y="1"/>
                    <a:pt x="0" y="0"/>
                  </a:cubicBezTo>
                  <a:cubicBezTo>
                    <a:pt x="0" y="0"/>
                    <a:pt x="0" y="0"/>
                    <a:pt x="0" y="0"/>
                  </a:cubicBezTo>
                  <a:cubicBezTo>
                    <a:pt x="52" y="3"/>
                    <a:pt x="105" y="6"/>
                    <a:pt x="157" y="9"/>
                  </a:cubicBezTo>
                  <a:cubicBezTo>
                    <a:pt x="210" y="12"/>
                    <a:pt x="262" y="21"/>
                    <a:pt x="315" y="21"/>
                  </a:cubicBezTo>
                  <a:cubicBezTo>
                    <a:pt x="315" y="21"/>
                    <a:pt x="315" y="21"/>
                    <a:pt x="315"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0872" y="1774640"/>
            <a:ext cx="3650928" cy="2766141"/>
            <a:chOff x="1860872" y="1806735"/>
            <a:chExt cx="3650928" cy="2766141"/>
          </a:xfrm>
        </p:grpSpPr>
        <p:pic>
          <p:nvPicPr>
            <p:cNvPr id="3" name="图片 2"/>
            <p:cNvPicPr>
              <a:picLocks noChangeAspect="1"/>
            </p:cNvPicPr>
            <p:nvPr/>
          </p:nvPicPr>
          <p:blipFill>
            <a:blip r:embed="rId1"/>
            <a:stretch>
              <a:fillRect/>
            </a:stretch>
          </p:blipFill>
          <p:spPr>
            <a:xfrm>
              <a:off x="1860872" y="1806735"/>
              <a:ext cx="3650928" cy="2766141"/>
            </a:xfrm>
            <a:prstGeom prst="rect">
              <a:avLst/>
            </a:prstGeom>
          </p:spPr>
        </p:pic>
        <p:grpSp>
          <p:nvGrpSpPr>
            <p:cNvPr id="4" name="组合 3"/>
            <p:cNvGrpSpPr/>
            <p:nvPr/>
          </p:nvGrpSpPr>
          <p:grpSpPr>
            <a:xfrm>
              <a:off x="2447076" y="2352158"/>
              <a:ext cx="2714084" cy="1220554"/>
              <a:chOff x="7325360" y="2384859"/>
              <a:chExt cx="2714084" cy="1220554"/>
            </a:xfrm>
          </p:grpSpPr>
          <p:sp>
            <p:nvSpPr>
              <p:cNvPr id="5" name="矩形 4"/>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6" name="矩形 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grpSp>
        <p:nvGrpSpPr>
          <p:cNvPr id="7" name="组合 6"/>
          <p:cNvGrpSpPr/>
          <p:nvPr/>
        </p:nvGrpSpPr>
        <p:grpSpPr>
          <a:xfrm>
            <a:off x="6585272" y="2930340"/>
            <a:ext cx="3650928" cy="2766141"/>
            <a:chOff x="6585272" y="2962435"/>
            <a:chExt cx="3650928" cy="2766141"/>
          </a:xfrm>
        </p:grpSpPr>
        <p:pic>
          <p:nvPicPr>
            <p:cNvPr id="8" name="图片 7"/>
            <p:cNvPicPr>
              <a:picLocks noChangeAspect="1"/>
            </p:cNvPicPr>
            <p:nvPr/>
          </p:nvPicPr>
          <p:blipFill>
            <a:blip r:embed="rId1"/>
            <a:stretch>
              <a:fillRect/>
            </a:stretch>
          </p:blipFill>
          <p:spPr>
            <a:xfrm>
              <a:off x="6585272" y="2962435"/>
              <a:ext cx="3650928" cy="2766141"/>
            </a:xfrm>
            <a:prstGeom prst="rect">
              <a:avLst/>
            </a:prstGeom>
          </p:spPr>
        </p:pic>
        <p:grpSp>
          <p:nvGrpSpPr>
            <p:cNvPr id="9" name="组合 8"/>
            <p:cNvGrpSpPr/>
            <p:nvPr/>
          </p:nvGrpSpPr>
          <p:grpSpPr>
            <a:xfrm>
              <a:off x="7053694" y="3629415"/>
              <a:ext cx="2714084" cy="1220554"/>
              <a:chOff x="7325360" y="2384859"/>
              <a:chExt cx="2714084" cy="1220554"/>
            </a:xfrm>
          </p:grpSpPr>
          <p:sp>
            <p:nvSpPr>
              <p:cNvPr id="10" name="矩形 9"/>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11" name="矩形 1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pic>
        <p:nvPicPr>
          <p:cNvPr id="12" name="图片 11"/>
          <p:cNvPicPr>
            <a:picLocks noChangeAspect="1"/>
          </p:cNvPicPr>
          <p:nvPr/>
        </p:nvPicPr>
        <p:blipFill>
          <a:blip r:embed="rId2"/>
          <a:stretch>
            <a:fillRect/>
          </a:stretch>
        </p:blipFill>
        <p:spPr>
          <a:xfrm>
            <a:off x="434563" y="319680"/>
            <a:ext cx="1916757" cy="704850"/>
          </a:xfrm>
          <a:prstGeom prst="rect">
            <a:avLst/>
          </a:prstGeom>
        </p:spPr>
      </p:pic>
      <p:grpSp>
        <p:nvGrpSpPr>
          <p:cNvPr id="13" name="组合 12"/>
          <p:cNvGrpSpPr/>
          <p:nvPr/>
        </p:nvGrpSpPr>
        <p:grpSpPr>
          <a:xfrm>
            <a:off x="2489585" y="334194"/>
            <a:ext cx="4880049" cy="727678"/>
            <a:chOff x="3708780" y="2244236"/>
            <a:chExt cx="4880049" cy="727678"/>
          </a:xfrm>
        </p:grpSpPr>
        <p:sp>
          <p:nvSpPr>
            <p:cNvPr id="14" name="矩形 13"/>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5"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4563" y="319680"/>
            <a:ext cx="1916757" cy="704850"/>
          </a:xfrm>
          <a:prstGeom prst="rect">
            <a:avLst/>
          </a:prstGeom>
        </p:spPr>
      </p:pic>
      <p:pic>
        <p:nvPicPr>
          <p:cNvPr id="3" name="图片 2"/>
          <p:cNvPicPr>
            <a:picLocks noChangeAspect="1"/>
          </p:cNvPicPr>
          <p:nvPr/>
        </p:nvPicPr>
        <p:blipFill>
          <a:blip r:embed="rId2"/>
          <a:stretch>
            <a:fillRect/>
          </a:stretch>
        </p:blipFill>
        <p:spPr>
          <a:xfrm>
            <a:off x="5020923" y="2386231"/>
            <a:ext cx="5715000" cy="3370760"/>
          </a:xfrm>
          <a:prstGeom prst="rect">
            <a:avLst/>
          </a:prstGeom>
        </p:spPr>
      </p:pic>
      <p:grpSp>
        <p:nvGrpSpPr>
          <p:cNvPr id="4" name="组合 3"/>
          <p:cNvGrpSpPr/>
          <p:nvPr/>
        </p:nvGrpSpPr>
        <p:grpSpPr>
          <a:xfrm>
            <a:off x="2489585" y="33419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grpSp>
        <p:nvGrpSpPr>
          <p:cNvPr id="7" name="组合 6"/>
          <p:cNvGrpSpPr/>
          <p:nvPr/>
        </p:nvGrpSpPr>
        <p:grpSpPr>
          <a:xfrm>
            <a:off x="1232258" y="2290060"/>
            <a:ext cx="4238084" cy="1198625"/>
            <a:chOff x="7325360" y="2384859"/>
            <a:chExt cx="4238084" cy="1198625"/>
          </a:xfrm>
        </p:grpSpPr>
        <p:sp>
          <p:nvSpPr>
            <p:cNvPr id="8" name="矩形 7"/>
            <p:cNvSpPr/>
            <p:nvPr/>
          </p:nvSpPr>
          <p:spPr>
            <a:xfrm>
              <a:off x="7325360" y="2737483"/>
              <a:ext cx="4238084" cy="846001"/>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用户可以在投影仪或者计算机上进行演示也可以将演示文稿打印出来制作用户可以在投影仪或者计算机上进行演示也可以将演示文稿打印出来制作</a:t>
              </a:r>
              <a:endParaRPr lang="zh-CN" altLang="en-US" sz="1400" dirty="0">
                <a:solidFill>
                  <a:prstClr val="black"/>
                </a:solidFill>
                <a:latin typeface="微软雅黑"/>
                <a:ea typeface="微软雅黑"/>
              </a:endParaRP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sp>
        <p:nvSpPr>
          <p:cNvPr id="10" name="矩形 9"/>
          <p:cNvSpPr/>
          <p:nvPr/>
        </p:nvSpPr>
        <p:spPr>
          <a:xfrm>
            <a:off x="5398381" y="4386040"/>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panose="020B0604020202020204"/>
                <a:ea typeface="微软雅黑"/>
              </a:rPr>
              <a:t>20%</a:t>
            </a:r>
            <a:endParaRPr lang="zh-CN" altLang="en-US" sz="2000" dirty="0">
              <a:solidFill>
                <a:prstClr val="black"/>
              </a:solidFill>
              <a:latin typeface="Arial" panose="020B0604020202020204"/>
              <a:ea typeface="微软雅黑"/>
            </a:endParaRPr>
          </a:p>
        </p:txBody>
      </p:sp>
      <p:sp>
        <p:nvSpPr>
          <p:cNvPr id="11" name="矩形 10"/>
          <p:cNvSpPr/>
          <p:nvPr/>
        </p:nvSpPr>
        <p:spPr>
          <a:xfrm>
            <a:off x="6847952" y="3402824"/>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panose="020B0604020202020204"/>
                <a:ea typeface="微软雅黑"/>
              </a:rPr>
              <a:t>45%</a:t>
            </a:r>
            <a:endParaRPr lang="zh-CN" altLang="en-US" sz="2000" dirty="0">
              <a:solidFill>
                <a:prstClr val="black"/>
              </a:solidFill>
              <a:latin typeface="Arial" panose="020B0604020202020204"/>
              <a:ea typeface="微软雅黑"/>
            </a:endParaRPr>
          </a:p>
        </p:txBody>
      </p:sp>
      <p:sp>
        <p:nvSpPr>
          <p:cNvPr id="12" name="矩形 11"/>
          <p:cNvSpPr/>
          <p:nvPr/>
        </p:nvSpPr>
        <p:spPr>
          <a:xfrm>
            <a:off x="8270352" y="2522926"/>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panose="020B0604020202020204"/>
                <a:ea typeface="微软雅黑"/>
              </a:rPr>
              <a:t>68%</a:t>
            </a:r>
            <a:endParaRPr lang="zh-CN" altLang="en-US" sz="2000" dirty="0">
              <a:solidFill>
                <a:prstClr val="black"/>
              </a:solidFill>
              <a:latin typeface="Arial" panose="020B0604020202020204"/>
              <a:ea typeface="微软雅黑"/>
            </a:endParaRPr>
          </a:p>
        </p:txBody>
      </p:sp>
      <p:sp>
        <p:nvSpPr>
          <p:cNvPr id="13" name="矩形 12"/>
          <p:cNvSpPr/>
          <p:nvPr/>
        </p:nvSpPr>
        <p:spPr>
          <a:xfrm>
            <a:off x="9663724" y="1902362"/>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panose="020B0604020202020204"/>
                <a:ea typeface="微软雅黑"/>
              </a:rPr>
              <a:t>82%</a:t>
            </a:r>
            <a:endParaRPr lang="zh-CN" altLang="en-US" sz="2000" dirty="0">
              <a:solidFill>
                <a:prstClr val="black"/>
              </a:solidFill>
              <a:latin typeface="Arial" panose="020B0604020202020204"/>
              <a:ea typeface="微软雅黑"/>
            </a:endParaRPr>
          </a:p>
        </p:txBody>
      </p:sp>
      <p:sp>
        <p:nvSpPr>
          <p:cNvPr id="14" name="矩形 13"/>
          <p:cNvSpPr/>
          <p:nvPr/>
        </p:nvSpPr>
        <p:spPr>
          <a:xfrm>
            <a:off x="4825222" y="5823741"/>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endParaRPr lang="zh-CN" altLang="en-US" sz="1600" dirty="0">
              <a:solidFill>
                <a:prstClr val="black"/>
              </a:solidFill>
              <a:latin typeface="微软雅黑"/>
              <a:ea typeface="微软雅黑"/>
            </a:endParaRPr>
          </a:p>
        </p:txBody>
      </p:sp>
      <p:sp>
        <p:nvSpPr>
          <p:cNvPr id="15" name="矩形 14"/>
          <p:cNvSpPr/>
          <p:nvPr/>
        </p:nvSpPr>
        <p:spPr>
          <a:xfrm>
            <a:off x="6162351" y="5823741"/>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endParaRPr lang="zh-CN" altLang="en-US" sz="1600" dirty="0">
              <a:solidFill>
                <a:prstClr val="black"/>
              </a:solidFill>
              <a:latin typeface="微软雅黑"/>
              <a:ea typeface="微软雅黑"/>
            </a:endParaRPr>
          </a:p>
        </p:txBody>
      </p:sp>
      <p:sp>
        <p:nvSpPr>
          <p:cNvPr id="16" name="矩形 15"/>
          <p:cNvSpPr/>
          <p:nvPr/>
        </p:nvSpPr>
        <p:spPr>
          <a:xfrm>
            <a:off x="7773315" y="5823741"/>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endParaRPr lang="zh-CN" altLang="en-US" sz="1600" dirty="0">
              <a:solidFill>
                <a:prstClr val="black"/>
              </a:solidFill>
              <a:latin typeface="微软雅黑"/>
              <a:ea typeface="微软雅黑"/>
            </a:endParaRPr>
          </a:p>
        </p:txBody>
      </p:sp>
      <p:sp>
        <p:nvSpPr>
          <p:cNvPr id="17" name="矩形 16"/>
          <p:cNvSpPr/>
          <p:nvPr/>
        </p:nvSpPr>
        <p:spPr>
          <a:xfrm>
            <a:off x="9166687" y="5823741"/>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endParaRPr lang="zh-CN" altLang="en-US" sz="1600" dirty="0">
              <a:solidFill>
                <a:prstClr val="black"/>
              </a:solidFill>
              <a:latin typeface="微软雅黑"/>
              <a:ea typeface="微软雅黑"/>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70"/>
          <p:cNvSpPr txBox="1"/>
          <p:nvPr/>
        </p:nvSpPr>
        <p:spPr>
          <a:xfrm>
            <a:off x="1180853" y="2718670"/>
            <a:ext cx="1379024" cy="415498"/>
          </a:xfrm>
          <a:prstGeom prst="rect">
            <a:avLst/>
          </a:prstGeom>
          <a:noFill/>
        </p:spPr>
        <p:txBody>
          <a:bodyPr wrap="square" rtlCol="0">
            <a:spAutoFit/>
          </a:bodyPr>
          <a:lstStyle/>
          <a:p>
            <a:r>
              <a:rPr lang="zh-CN" altLang="en-US" sz="2100" b="1" dirty="0">
                <a:solidFill>
                  <a:srgbClr val="4C4C66"/>
                </a:solidFill>
                <a:cs typeface="+mn-ea"/>
                <a:sym typeface="+mn-lt"/>
              </a:rPr>
              <a:t>添加内容</a:t>
            </a:r>
            <a:endParaRPr lang="zh-CN" altLang="en-US" sz="2100" b="1" dirty="0">
              <a:solidFill>
                <a:srgbClr val="4C4C66"/>
              </a:solidFill>
              <a:cs typeface="+mn-ea"/>
              <a:sym typeface="+mn-lt"/>
            </a:endParaRPr>
          </a:p>
        </p:txBody>
      </p:sp>
      <p:sp>
        <p:nvSpPr>
          <p:cNvPr id="3" name="文本框 49"/>
          <p:cNvSpPr txBox="1">
            <a:spLocks noChangeArrowheads="1"/>
          </p:cNvSpPr>
          <p:nvPr/>
        </p:nvSpPr>
        <p:spPr bwMode="auto">
          <a:xfrm>
            <a:off x="842067" y="3919324"/>
            <a:ext cx="2003696" cy="206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9pPr>
          </a:lstStyle>
          <a:p>
            <a:pPr algn="ctr">
              <a:lnSpc>
                <a:spcPts val="1800"/>
              </a:lnSpc>
              <a:buNone/>
            </a:pPr>
            <a:r>
              <a:rPr lang="zh-CN" altLang="en-US" sz="1200" dirty="0">
                <a:solidFill>
                  <a:srgbClr val="4C4C66"/>
                </a:solidFill>
                <a:latin typeface="+mn-lt"/>
                <a:ea typeface="+mn-ea"/>
                <a:cs typeface="+mn-ea"/>
                <a:sym typeface="+mn-lt"/>
              </a:rPr>
              <a:t>请在此处输入具体内容，文字尽量言简意赅，简单说明意思即可，注意整体美观度。请在此处输入具体内容，文字尽量言简意赅，简单说明意思即可，注意整体美观度。</a:t>
            </a:r>
            <a:endParaRPr lang="zh-CN" altLang="en-US" sz="1200" dirty="0">
              <a:solidFill>
                <a:srgbClr val="4C4C66"/>
              </a:solidFill>
              <a:latin typeface="+mn-lt"/>
              <a:ea typeface="+mn-ea"/>
              <a:cs typeface="+mn-ea"/>
              <a:sym typeface="+mn-lt"/>
            </a:endParaRPr>
          </a:p>
          <a:p>
            <a:pPr algn="ctr">
              <a:lnSpc>
                <a:spcPts val="1800"/>
              </a:lnSpc>
              <a:buNone/>
            </a:pPr>
            <a:endParaRPr lang="zh-CN" altLang="en-US" sz="1200" dirty="0">
              <a:solidFill>
                <a:srgbClr val="4C4C66"/>
              </a:solidFill>
              <a:latin typeface="+mn-lt"/>
              <a:ea typeface="+mn-ea"/>
              <a:cs typeface="+mn-ea"/>
              <a:sym typeface="+mn-lt"/>
            </a:endParaRPr>
          </a:p>
        </p:txBody>
      </p:sp>
      <p:sp>
        <p:nvSpPr>
          <p:cNvPr id="4" name="文本框 473"/>
          <p:cNvSpPr txBox="1"/>
          <p:nvPr/>
        </p:nvSpPr>
        <p:spPr>
          <a:xfrm>
            <a:off x="4064779" y="2718670"/>
            <a:ext cx="1379024" cy="415498"/>
          </a:xfrm>
          <a:prstGeom prst="rect">
            <a:avLst/>
          </a:prstGeom>
          <a:noFill/>
        </p:spPr>
        <p:txBody>
          <a:bodyPr wrap="square" rtlCol="0">
            <a:spAutoFit/>
          </a:bodyPr>
          <a:lstStyle/>
          <a:p>
            <a:r>
              <a:rPr lang="zh-CN" altLang="en-US" sz="2100" b="1" dirty="0">
                <a:solidFill>
                  <a:srgbClr val="4C4C66"/>
                </a:solidFill>
                <a:cs typeface="+mn-ea"/>
                <a:sym typeface="+mn-lt"/>
              </a:rPr>
              <a:t>添加内容</a:t>
            </a:r>
            <a:endParaRPr lang="zh-CN" altLang="en-US" sz="2100" b="1" dirty="0">
              <a:solidFill>
                <a:srgbClr val="4C4C66"/>
              </a:solidFill>
              <a:cs typeface="+mn-ea"/>
              <a:sym typeface="+mn-lt"/>
            </a:endParaRPr>
          </a:p>
        </p:txBody>
      </p:sp>
      <p:sp>
        <p:nvSpPr>
          <p:cNvPr id="5" name="文本框 49"/>
          <p:cNvSpPr txBox="1">
            <a:spLocks noChangeArrowheads="1"/>
          </p:cNvSpPr>
          <p:nvPr/>
        </p:nvSpPr>
        <p:spPr bwMode="auto">
          <a:xfrm>
            <a:off x="3725992" y="3919324"/>
            <a:ext cx="2003696" cy="206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9pPr>
          </a:lstStyle>
          <a:p>
            <a:pPr algn="ctr">
              <a:lnSpc>
                <a:spcPts val="1800"/>
              </a:lnSpc>
              <a:buNone/>
            </a:pPr>
            <a:r>
              <a:rPr lang="zh-CN" altLang="en-US" sz="1200" dirty="0">
                <a:solidFill>
                  <a:srgbClr val="4C4C66"/>
                </a:solidFill>
                <a:latin typeface="+mn-lt"/>
                <a:ea typeface="+mn-ea"/>
                <a:cs typeface="+mn-ea"/>
                <a:sym typeface="+mn-lt"/>
              </a:rPr>
              <a:t>请在此处输入具体内容，文字尽量言简意赅，简单说明意思即可，注意整体美观度。请在此处输入具体内容，文字尽量言简意赅，简单说明意思即可，注意整体美观度。</a:t>
            </a:r>
            <a:endParaRPr lang="zh-CN" altLang="en-US" sz="1200" dirty="0">
              <a:solidFill>
                <a:srgbClr val="4C4C66"/>
              </a:solidFill>
              <a:latin typeface="+mn-lt"/>
              <a:ea typeface="+mn-ea"/>
              <a:cs typeface="+mn-ea"/>
              <a:sym typeface="+mn-lt"/>
            </a:endParaRPr>
          </a:p>
          <a:p>
            <a:pPr algn="ctr">
              <a:lnSpc>
                <a:spcPts val="1800"/>
              </a:lnSpc>
              <a:buNone/>
            </a:pPr>
            <a:endParaRPr lang="zh-CN" altLang="en-US" sz="1200" dirty="0">
              <a:solidFill>
                <a:srgbClr val="4C4C66"/>
              </a:solidFill>
              <a:latin typeface="+mn-lt"/>
              <a:ea typeface="+mn-ea"/>
              <a:cs typeface="+mn-ea"/>
              <a:sym typeface="+mn-lt"/>
            </a:endParaRPr>
          </a:p>
        </p:txBody>
      </p:sp>
      <p:sp>
        <p:nvSpPr>
          <p:cNvPr id="6" name="文本框 476"/>
          <p:cNvSpPr txBox="1"/>
          <p:nvPr/>
        </p:nvSpPr>
        <p:spPr>
          <a:xfrm>
            <a:off x="7025871" y="2718670"/>
            <a:ext cx="1379024" cy="415498"/>
          </a:xfrm>
          <a:prstGeom prst="rect">
            <a:avLst/>
          </a:prstGeom>
          <a:noFill/>
        </p:spPr>
        <p:txBody>
          <a:bodyPr wrap="square" rtlCol="0">
            <a:spAutoFit/>
          </a:bodyPr>
          <a:lstStyle/>
          <a:p>
            <a:r>
              <a:rPr lang="zh-CN" altLang="en-US" sz="2100" b="1" dirty="0">
                <a:solidFill>
                  <a:srgbClr val="4C4C66"/>
                </a:solidFill>
                <a:cs typeface="+mn-ea"/>
                <a:sym typeface="+mn-lt"/>
              </a:rPr>
              <a:t>添加内容</a:t>
            </a:r>
            <a:endParaRPr lang="zh-CN" altLang="en-US" sz="2100" b="1" dirty="0">
              <a:solidFill>
                <a:srgbClr val="4C4C66"/>
              </a:solidFill>
              <a:cs typeface="+mn-ea"/>
              <a:sym typeface="+mn-lt"/>
            </a:endParaRPr>
          </a:p>
        </p:txBody>
      </p:sp>
      <p:sp>
        <p:nvSpPr>
          <p:cNvPr id="7" name="文本框 49"/>
          <p:cNvSpPr txBox="1">
            <a:spLocks noChangeArrowheads="1"/>
          </p:cNvSpPr>
          <p:nvPr/>
        </p:nvSpPr>
        <p:spPr bwMode="auto">
          <a:xfrm>
            <a:off x="6687084" y="3919324"/>
            <a:ext cx="2003696" cy="206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9pPr>
          </a:lstStyle>
          <a:p>
            <a:pPr algn="ctr">
              <a:lnSpc>
                <a:spcPts val="1800"/>
              </a:lnSpc>
              <a:buNone/>
            </a:pPr>
            <a:r>
              <a:rPr lang="zh-CN" altLang="en-US" sz="1200" dirty="0">
                <a:solidFill>
                  <a:srgbClr val="4C4C66"/>
                </a:solidFill>
                <a:latin typeface="+mn-lt"/>
                <a:ea typeface="+mn-ea"/>
                <a:cs typeface="+mn-ea"/>
                <a:sym typeface="+mn-lt"/>
              </a:rPr>
              <a:t>请在此处输入具体内容，文字尽量言简意赅，简单说明意思即可，注意整体美观度。请在此处输入具体内容，文字尽量言简意赅，简单说明意思即可，注意整体美观度。</a:t>
            </a:r>
            <a:endParaRPr lang="zh-CN" altLang="en-US" sz="1200" dirty="0">
              <a:solidFill>
                <a:srgbClr val="4C4C66"/>
              </a:solidFill>
              <a:latin typeface="+mn-lt"/>
              <a:ea typeface="+mn-ea"/>
              <a:cs typeface="+mn-ea"/>
              <a:sym typeface="+mn-lt"/>
            </a:endParaRPr>
          </a:p>
          <a:p>
            <a:pPr algn="ctr">
              <a:lnSpc>
                <a:spcPts val="1800"/>
              </a:lnSpc>
              <a:buNone/>
            </a:pPr>
            <a:endParaRPr lang="zh-CN" altLang="en-US" sz="1200" dirty="0">
              <a:solidFill>
                <a:srgbClr val="4C4C66"/>
              </a:solidFill>
              <a:latin typeface="+mn-lt"/>
              <a:ea typeface="+mn-ea"/>
              <a:cs typeface="+mn-ea"/>
              <a:sym typeface="+mn-lt"/>
            </a:endParaRPr>
          </a:p>
        </p:txBody>
      </p:sp>
      <p:sp>
        <p:nvSpPr>
          <p:cNvPr id="8" name="文本框 479"/>
          <p:cNvSpPr txBox="1"/>
          <p:nvPr/>
        </p:nvSpPr>
        <p:spPr>
          <a:xfrm>
            <a:off x="9847988" y="2718670"/>
            <a:ext cx="1379024" cy="415498"/>
          </a:xfrm>
          <a:prstGeom prst="rect">
            <a:avLst/>
          </a:prstGeom>
          <a:noFill/>
        </p:spPr>
        <p:txBody>
          <a:bodyPr wrap="square" rtlCol="0">
            <a:spAutoFit/>
          </a:bodyPr>
          <a:lstStyle/>
          <a:p>
            <a:r>
              <a:rPr lang="zh-CN" altLang="en-US" sz="2100" b="1" dirty="0">
                <a:solidFill>
                  <a:srgbClr val="4C4C66"/>
                </a:solidFill>
                <a:cs typeface="+mn-ea"/>
                <a:sym typeface="+mn-lt"/>
              </a:rPr>
              <a:t>添加内容</a:t>
            </a:r>
            <a:endParaRPr lang="zh-CN" altLang="en-US" sz="2100" b="1" dirty="0">
              <a:solidFill>
                <a:srgbClr val="4C4C66"/>
              </a:solidFill>
              <a:cs typeface="+mn-ea"/>
              <a:sym typeface="+mn-lt"/>
            </a:endParaRPr>
          </a:p>
        </p:txBody>
      </p:sp>
      <p:sp>
        <p:nvSpPr>
          <p:cNvPr id="9" name="文本框 49"/>
          <p:cNvSpPr txBox="1">
            <a:spLocks noChangeArrowheads="1"/>
          </p:cNvSpPr>
          <p:nvPr/>
        </p:nvSpPr>
        <p:spPr bwMode="auto">
          <a:xfrm>
            <a:off x="9509201" y="3919324"/>
            <a:ext cx="2003696" cy="206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itchFamily="2" charset="-122"/>
              </a:defRPr>
            </a:lvl9pPr>
          </a:lstStyle>
          <a:p>
            <a:pPr algn="ctr">
              <a:lnSpc>
                <a:spcPts val="1800"/>
              </a:lnSpc>
              <a:buNone/>
            </a:pPr>
            <a:r>
              <a:rPr lang="zh-CN" altLang="en-US" sz="1200" dirty="0">
                <a:solidFill>
                  <a:srgbClr val="4C4C66"/>
                </a:solidFill>
                <a:latin typeface="+mn-lt"/>
                <a:ea typeface="+mn-ea"/>
                <a:cs typeface="+mn-ea"/>
                <a:sym typeface="+mn-lt"/>
              </a:rPr>
              <a:t>请在此处输入具体内容，文字尽量言简意赅，简单说明意思即可，注意整体美观度。请在此处输入具体内容，文字尽量言简意赅，简单说明意思即可，注意整体美观度。</a:t>
            </a:r>
            <a:endParaRPr lang="zh-CN" altLang="en-US" sz="1200" dirty="0">
              <a:solidFill>
                <a:srgbClr val="4C4C66"/>
              </a:solidFill>
              <a:latin typeface="+mn-lt"/>
              <a:ea typeface="+mn-ea"/>
              <a:cs typeface="+mn-ea"/>
              <a:sym typeface="+mn-lt"/>
            </a:endParaRPr>
          </a:p>
          <a:p>
            <a:pPr algn="ctr">
              <a:lnSpc>
                <a:spcPts val="1800"/>
              </a:lnSpc>
              <a:buNone/>
            </a:pPr>
            <a:endParaRPr lang="zh-CN" altLang="en-US" sz="1200" dirty="0">
              <a:solidFill>
                <a:srgbClr val="4C4C66"/>
              </a:solidFill>
              <a:latin typeface="+mn-lt"/>
              <a:ea typeface="+mn-ea"/>
              <a:cs typeface="+mn-ea"/>
              <a:sym typeface="+mn-lt"/>
            </a:endParaRPr>
          </a:p>
        </p:txBody>
      </p:sp>
      <p:grpSp>
        <p:nvGrpSpPr>
          <p:cNvPr id="10" name="组合 9"/>
          <p:cNvGrpSpPr/>
          <p:nvPr/>
        </p:nvGrpSpPr>
        <p:grpSpPr>
          <a:xfrm>
            <a:off x="1532147" y="3195528"/>
            <a:ext cx="9223863" cy="504967"/>
            <a:chOff x="1486014" y="2924465"/>
            <a:chExt cx="9223862" cy="504967"/>
          </a:xfrm>
        </p:grpSpPr>
        <p:grpSp>
          <p:nvGrpSpPr>
            <p:cNvPr id="11" name="Group 4"/>
            <p:cNvGrpSpPr>
              <a:grpSpLocks noChangeAspect="1"/>
            </p:cNvGrpSpPr>
            <p:nvPr/>
          </p:nvGrpSpPr>
          <p:grpSpPr bwMode="auto">
            <a:xfrm>
              <a:off x="1581204" y="3121659"/>
              <a:ext cx="9128672" cy="117793"/>
              <a:chOff x="2667" y="3648"/>
              <a:chExt cx="959" cy="49"/>
            </a:xfrm>
            <a:solidFill>
              <a:schemeClr val="bg1"/>
            </a:solidFill>
          </p:grpSpPr>
          <p:sp>
            <p:nvSpPr>
              <p:cNvPr id="16"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7"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8"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9"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0"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1"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2"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3"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4"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5"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6"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7"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8"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29"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0"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1"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2"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3"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4"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0"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2"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4"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5"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6"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7"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8"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9"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0"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1"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2"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3"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4"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5"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6"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7"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8"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59"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0"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1"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2"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3"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4"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5"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6"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67"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4C4C66"/>
                </a:solidFill>
                <a:round/>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sp>
          <p:nvSpPr>
            <p:cNvPr id="12" name="椭圆 11"/>
            <p:cNvSpPr/>
            <p:nvPr/>
          </p:nvSpPr>
          <p:spPr>
            <a:xfrm>
              <a:off x="1486014" y="2924465"/>
              <a:ext cx="523542" cy="504967"/>
            </a:xfrm>
            <a:prstGeom prst="ellipse">
              <a:avLst/>
            </a:prstGeom>
            <a:blipFill dpi="0" rotWithShape="1">
              <a:blip r:embed="rId1" cstate="screen">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a:blipFill>
            <a:ln>
              <a:solidFill>
                <a:srgbClr val="4C4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 name="椭圆 12"/>
            <p:cNvSpPr/>
            <p:nvPr/>
          </p:nvSpPr>
          <p:spPr>
            <a:xfrm>
              <a:off x="4369940" y="2924465"/>
              <a:ext cx="523542" cy="504967"/>
            </a:xfrm>
            <a:prstGeom prst="ellipse">
              <a:avLst/>
            </a:prstGeom>
            <a:blipFill dpi="0" rotWithShape="1">
              <a:blip r:embed="rId1" cstate="screen">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a:blipFill>
            <a:ln>
              <a:solidFill>
                <a:srgbClr val="4C4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4" name="椭圆 13"/>
            <p:cNvSpPr/>
            <p:nvPr/>
          </p:nvSpPr>
          <p:spPr>
            <a:xfrm>
              <a:off x="7331032" y="2924465"/>
              <a:ext cx="523542" cy="504967"/>
            </a:xfrm>
            <a:prstGeom prst="ellipse">
              <a:avLst/>
            </a:prstGeom>
            <a:blipFill dpi="0" rotWithShape="1">
              <a:blip r:embed="rId1" cstate="screen">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a:blipFill>
            <a:ln>
              <a:solidFill>
                <a:srgbClr val="4C4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5" name="椭圆 14"/>
            <p:cNvSpPr/>
            <p:nvPr/>
          </p:nvSpPr>
          <p:spPr>
            <a:xfrm>
              <a:off x="10153149" y="2924465"/>
              <a:ext cx="523542" cy="504967"/>
            </a:xfrm>
            <a:prstGeom prst="ellipse">
              <a:avLst/>
            </a:prstGeom>
            <a:blipFill dpi="0" rotWithShape="1">
              <a:blip r:embed="rId1" cstate="screen">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a:blipFill>
            <a:ln>
              <a:solidFill>
                <a:srgbClr val="4C4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68" name="图片 67"/>
          <p:cNvPicPr>
            <a:picLocks noChangeAspect="1"/>
          </p:cNvPicPr>
          <p:nvPr/>
        </p:nvPicPr>
        <p:blipFill>
          <a:blip r:embed="rId3"/>
          <a:stretch>
            <a:fillRect/>
          </a:stretch>
        </p:blipFill>
        <p:spPr>
          <a:xfrm>
            <a:off x="434563" y="319680"/>
            <a:ext cx="1916757" cy="704850"/>
          </a:xfrm>
          <a:prstGeom prst="rect">
            <a:avLst/>
          </a:prstGeom>
        </p:spPr>
      </p:pic>
      <p:grpSp>
        <p:nvGrpSpPr>
          <p:cNvPr id="69" name="组合 68"/>
          <p:cNvGrpSpPr/>
          <p:nvPr/>
        </p:nvGrpSpPr>
        <p:grpSpPr>
          <a:xfrm>
            <a:off x="2489585" y="334194"/>
            <a:ext cx="4880049" cy="727678"/>
            <a:chOff x="3708780" y="2244236"/>
            <a:chExt cx="4880049" cy="727678"/>
          </a:xfrm>
        </p:grpSpPr>
        <p:sp>
          <p:nvSpPr>
            <p:cNvPr id="70" name="矩形 69"/>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71"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4726" y="2205658"/>
            <a:ext cx="2603300" cy="3600450"/>
            <a:chOff x="1670150" y="2128838"/>
            <a:chExt cx="2603300" cy="3600450"/>
          </a:xfrm>
        </p:grpSpPr>
        <p:pic>
          <p:nvPicPr>
            <p:cNvPr id="3" name="图片 2"/>
            <p:cNvPicPr>
              <a:picLocks noChangeAspect="1"/>
            </p:cNvPicPr>
            <p:nvPr/>
          </p:nvPicPr>
          <p:blipFill>
            <a:blip r:embed="rId1"/>
            <a:stretch>
              <a:fillRect/>
            </a:stretch>
          </p:blipFill>
          <p:spPr>
            <a:xfrm>
              <a:off x="1670150" y="2128838"/>
              <a:ext cx="2603300" cy="3600450"/>
            </a:xfrm>
            <a:prstGeom prst="rect">
              <a:avLst/>
            </a:prstGeom>
          </p:spPr>
        </p:pic>
        <p:grpSp>
          <p:nvGrpSpPr>
            <p:cNvPr id="4" name="组合 3"/>
            <p:cNvGrpSpPr/>
            <p:nvPr/>
          </p:nvGrpSpPr>
          <p:grpSpPr>
            <a:xfrm>
              <a:off x="2017573" y="2841855"/>
              <a:ext cx="1872255" cy="2254683"/>
              <a:chOff x="7325360" y="2384859"/>
              <a:chExt cx="1872255" cy="2254683"/>
            </a:xfrm>
          </p:grpSpPr>
          <p:sp>
            <p:nvSpPr>
              <p:cNvPr id="5" name="矩形 4"/>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a:t>
                </a:r>
                <a:endParaRPr lang="zh-CN" altLang="en-US" sz="1400" dirty="0">
                  <a:solidFill>
                    <a:prstClr val="black"/>
                  </a:solidFill>
                  <a:latin typeface="微软雅黑"/>
                  <a:ea typeface="微软雅黑"/>
                </a:endParaRPr>
              </a:p>
            </p:txBody>
          </p:sp>
          <p:sp>
            <p:nvSpPr>
              <p:cNvPr id="6" name="矩形 5"/>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grpSp>
        <p:nvGrpSpPr>
          <p:cNvPr id="7" name="组合 6"/>
          <p:cNvGrpSpPr/>
          <p:nvPr/>
        </p:nvGrpSpPr>
        <p:grpSpPr>
          <a:xfrm>
            <a:off x="4898926" y="2205658"/>
            <a:ext cx="2603300" cy="3600450"/>
            <a:chOff x="4794350" y="2128838"/>
            <a:chExt cx="2603300" cy="3600450"/>
          </a:xfrm>
        </p:grpSpPr>
        <p:pic>
          <p:nvPicPr>
            <p:cNvPr id="8" name="图片 7"/>
            <p:cNvPicPr>
              <a:picLocks noChangeAspect="1"/>
            </p:cNvPicPr>
            <p:nvPr/>
          </p:nvPicPr>
          <p:blipFill>
            <a:blip r:embed="rId1"/>
            <a:stretch>
              <a:fillRect/>
            </a:stretch>
          </p:blipFill>
          <p:spPr>
            <a:xfrm>
              <a:off x="4794350" y="2128838"/>
              <a:ext cx="2603300" cy="3600450"/>
            </a:xfrm>
            <a:prstGeom prst="rect">
              <a:avLst/>
            </a:prstGeom>
          </p:spPr>
        </p:pic>
        <p:grpSp>
          <p:nvGrpSpPr>
            <p:cNvPr id="9" name="组合 8"/>
            <p:cNvGrpSpPr/>
            <p:nvPr/>
          </p:nvGrpSpPr>
          <p:grpSpPr>
            <a:xfrm>
              <a:off x="5159872" y="2841855"/>
              <a:ext cx="1872255" cy="2254683"/>
              <a:chOff x="7325360" y="2384859"/>
              <a:chExt cx="1872255" cy="2254683"/>
            </a:xfrm>
          </p:grpSpPr>
          <p:sp>
            <p:nvSpPr>
              <p:cNvPr id="10" name="矩形 9"/>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a:t>
                </a:r>
                <a:endParaRPr lang="zh-CN" altLang="en-US" sz="1400" dirty="0">
                  <a:solidFill>
                    <a:prstClr val="black"/>
                  </a:solidFill>
                  <a:latin typeface="微软雅黑"/>
                  <a:ea typeface="微软雅黑"/>
                </a:endParaRPr>
              </a:p>
            </p:txBody>
          </p:sp>
          <p:sp>
            <p:nvSpPr>
              <p:cNvPr id="11" name="矩形 10"/>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grpSp>
        <p:nvGrpSpPr>
          <p:cNvPr id="12" name="组合 11"/>
          <p:cNvGrpSpPr/>
          <p:nvPr/>
        </p:nvGrpSpPr>
        <p:grpSpPr>
          <a:xfrm>
            <a:off x="8023126" y="2205658"/>
            <a:ext cx="2603300" cy="3600450"/>
            <a:chOff x="7918550" y="2128838"/>
            <a:chExt cx="2603300" cy="3600450"/>
          </a:xfrm>
        </p:grpSpPr>
        <p:pic>
          <p:nvPicPr>
            <p:cNvPr id="13" name="图片 12"/>
            <p:cNvPicPr>
              <a:picLocks noChangeAspect="1"/>
            </p:cNvPicPr>
            <p:nvPr/>
          </p:nvPicPr>
          <p:blipFill>
            <a:blip r:embed="rId1"/>
            <a:stretch>
              <a:fillRect/>
            </a:stretch>
          </p:blipFill>
          <p:spPr>
            <a:xfrm>
              <a:off x="7918550" y="2128838"/>
              <a:ext cx="2603300" cy="3600450"/>
            </a:xfrm>
            <a:prstGeom prst="rect">
              <a:avLst/>
            </a:prstGeom>
          </p:spPr>
        </p:pic>
        <p:grpSp>
          <p:nvGrpSpPr>
            <p:cNvPr id="14" name="组合 13"/>
            <p:cNvGrpSpPr/>
            <p:nvPr/>
          </p:nvGrpSpPr>
          <p:grpSpPr>
            <a:xfrm>
              <a:off x="8284072" y="2841855"/>
              <a:ext cx="1872255" cy="2254683"/>
              <a:chOff x="7325360" y="2384859"/>
              <a:chExt cx="1872255" cy="2254683"/>
            </a:xfrm>
          </p:grpSpPr>
          <p:sp>
            <p:nvSpPr>
              <p:cNvPr id="15" name="矩形 14"/>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a:t>
                </a:r>
                <a:endParaRPr lang="zh-CN" altLang="en-US" sz="1400" dirty="0">
                  <a:solidFill>
                    <a:prstClr val="black"/>
                  </a:solidFill>
                  <a:latin typeface="微软雅黑"/>
                  <a:ea typeface="微软雅黑"/>
                </a:endParaRPr>
              </a:p>
            </p:txBody>
          </p:sp>
          <p:sp>
            <p:nvSpPr>
              <p:cNvPr id="16" name="矩形 15"/>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pic>
        <p:nvPicPr>
          <p:cNvPr id="17" name="图片 16"/>
          <p:cNvPicPr>
            <a:picLocks noChangeAspect="1"/>
          </p:cNvPicPr>
          <p:nvPr/>
        </p:nvPicPr>
        <p:blipFill>
          <a:blip r:embed="rId2"/>
          <a:stretch>
            <a:fillRect/>
          </a:stretch>
        </p:blipFill>
        <p:spPr>
          <a:xfrm>
            <a:off x="434563" y="319680"/>
            <a:ext cx="1916757" cy="704850"/>
          </a:xfrm>
          <a:prstGeom prst="rect">
            <a:avLst/>
          </a:prstGeom>
        </p:spPr>
      </p:pic>
      <p:grpSp>
        <p:nvGrpSpPr>
          <p:cNvPr id="18" name="组合 17"/>
          <p:cNvGrpSpPr/>
          <p:nvPr/>
        </p:nvGrpSpPr>
        <p:grpSpPr>
          <a:xfrm>
            <a:off x="2489585" y="334194"/>
            <a:ext cx="4880049" cy="727678"/>
            <a:chOff x="3708780" y="2244236"/>
            <a:chExt cx="4880049" cy="727678"/>
          </a:xfrm>
        </p:grpSpPr>
        <p:sp>
          <p:nvSpPr>
            <p:cNvPr id="19" name="矩形 18"/>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0"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938638" y="2422175"/>
            <a:ext cx="2692400" cy="2879500"/>
          </a:xfrm>
          <a:prstGeom prst="rect">
            <a:avLst/>
          </a:prstGeom>
        </p:spPr>
      </p:pic>
      <p:grpSp>
        <p:nvGrpSpPr>
          <p:cNvPr id="3" name="组合 2"/>
          <p:cNvGrpSpPr/>
          <p:nvPr/>
        </p:nvGrpSpPr>
        <p:grpSpPr>
          <a:xfrm>
            <a:off x="1486694" y="2217717"/>
            <a:ext cx="2969343" cy="1220554"/>
            <a:chOff x="7325360" y="2384859"/>
            <a:chExt cx="2969343" cy="1220554"/>
          </a:xfrm>
        </p:grpSpPr>
        <p:sp>
          <p:nvSpPr>
            <p:cNvPr id="4" name="矩形 3"/>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endParaRPr lang="zh-CN" altLang="en-US" sz="1400" dirty="0">
                <a:solidFill>
                  <a:prstClr val="black"/>
                </a:solidFill>
                <a:latin typeface="微软雅黑"/>
                <a:ea typeface="微软雅黑"/>
              </a:endParaRPr>
            </a:p>
          </p:txBody>
        </p:sp>
        <p:sp>
          <p:nvSpPr>
            <p:cNvPr id="5" name="矩形 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6" name="组合 5"/>
          <p:cNvGrpSpPr/>
          <p:nvPr/>
        </p:nvGrpSpPr>
        <p:grpSpPr>
          <a:xfrm>
            <a:off x="1486694" y="4206174"/>
            <a:ext cx="2969343" cy="1220554"/>
            <a:chOff x="7325360" y="2384859"/>
            <a:chExt cx="2969343" cy="1220554"/>
          </a:xfrm>
        </p:grpSpPr>
        <p:sp>
          <p:nvSpPr>
            <p:cNvPr id="7" name="矩形 6"/>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endParaRPr lang="zh-CN" altLang="en-US" sz="1400" dirty="0">
                <a:solidFill>
                  <a:prstClr val="black"/>
                </a:solidFill>
                <a:latin typeface="微软雅黑"/>
                <a:ea typeface="微软雅黑"/>
              </a:endParaRPr>
            </a:p>
          </p:txBody>
        </p:sp>
        <p:sp>
          <p:nvSpPr>
            <p:cNvPr id="8" name="矩形 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9" name="组合 8"/>
          <p:cNvGrpSpPr/>
          <p:nvPr/>
        </p:nvGrpSpPr>
        <p:grpSpPr>
          <a:xfrm>
            <a:off x="7989093" y="2217717"/>
            <a:ext cx="2969343" cy="1220554"/>
            <a:chOff x="7325360" y="2384859"/>
            <a:chExt cx="2969343" cy="1220554"/>
          </a:xfrm>
        </p:grpSpPr>
        <p:sp>
          <p:nvSpPr>
            <p:cNvPr id="10" name="矩形 9"/>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endParaRPr lang="zh-CN" altLang="en-US" sz="1400" dirty="0">
                <a:solidFill>
                  <a:prstClr val="black"/>
                </a:solidFill>
                <a:latin typeface="微软雅黑"/>
                <a:ea typeface="微软雅黑"/>
              </a:endParaRPr>
            </a:p>
          </p:txBody>
        </p:sp>
        <p:sp>
          <p:nvSpPr>
            <p:cNvPr id="11" name="矩形 10"/>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grpSp>
        <p:nvGrpSpPr>
          <p:cNvPr id="12" name="组合 11"/>
          <p:cNvGrpSpPr/>
          <p:nvPr/>
        </p:nvGrpSpPr>
        <p:grpSpPr>
          <a:xfrm>
            <a:off x="7989093" y="4206174"/>
            <a:ext cx="2969343" cy="1220554"/>
            <a:chOff x="7325360" y="2384859"/>
            <a:chExt cx="2969343" cy="1220554"/>
          </a:xfrm>
        </p:grpSpPr>
        <p:sp>
          <p:nvSpPr>
            <p:cNvPr id="13" name="矩形 12"/>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endParaRPr lang="zh-CN" altLang="en-US" sz="1400" dirty="0">
                <a:solidFill>
                  <a:prstClr val="black"/>
                </a:solidFill>
                <a:latin typeface="微软雅黑"/>
                <a:ea typeface="微软雅黑"/>
              </a:endParaRPr>
            </a:p>
          </p:txBody>
        </p:sp>
        <p:sp>
          <p:nvSpPr>
            <p:cNvPr id="14" name="矩形 13"/>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endParaRPr lang="zh-CN" altLang="en-US" b="1" dirty="0">
                <a:solidFill>
                  <a:prstClr val="black"/>
                </a:solidFill>
                <a:latin typeface="微软雅黑"/>
                <a:ea typeface="微软雅黑"/>
              </a:endParaRPr>
            </a:p>
          </p:txBody>
        </p:sp>
      </p:grpSp>
      <p:pic>
        <p:nvPicPr>
          <p:cNvPr id="15" name="图片 14"/>
          <p:cNvPicPr>
            <a:picLocks noChangeAspect="1"/>
          </p:cNvPicPr>
          <p:nvPr/>
        </p:nvPicPr>
        <p:blipFill>
          <a:blip r:embed="rId2"/>
          <a:stretch>
            <a:fillRect/>
          </a:stretch>
        </p:blipFill>
        <p:spPr>
          <a:xfrm>
            <a:off x="434563" y="319680"/>
            <a:ext cx="1916757" cy="704850"/>
          </a:xfrm>
          <a:prstGeom prst="rect">
            <a:avLst/>
          </a:prstGeom>
        </p:spPr>
      </p:pic>
      <p:grpSp>
        <p:nvGrpSpPr>
          <p:cNvPr id="16" name="组合 15"/>
          <p:cNvGrpSpPr/>
          <p:nvPr/>
        </p:nvGrpSpPr>
        <p:grpSpPr>
          <a:xfrm>
            <a:off x="2489585" y="334194"/>
            <a:ext cx="4880049" cy="727678"/>
            <a:chOff x="3708780" y="2244236"/>
            <a:chExt cx="4880049" cy="727678"/>
          </a:xfrm>
        </p:grpSpPr>
        <p:sp>
          <p:nvSpPr>
            <p:cNvPr id="17" name="矩形 1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8"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4563" y="319680"/>
            <a:ext cx="1916757" cy="704850"/>
          </a:xfrm>
          <a:prstGeom prst="rect">
            <a:avLst/>
          </a:prstGeom>
        </p:spPr>
      </p:pic>
      <p:grpSp>
        <p:nvGrpSpPr>
          <p:cNvPr id="3" name="组合 2"/>
          <p:cNvGrpSpPr/>
          <p:nvPr/>
        </p:nvGrpSpPr>
        <p:grpSpPr>
          <a:xfrm>
            <a:off x="2489585" y="334194"/>
            <a:ext cx="4880049" cy="727678"/>
            <a:chOff x="3708780" y="2244236"/>
            <a:chExt cx="4880049" cy="727678"/>
          </a:xfrm>
        </p:grpSpPr>
        <p:sp>
          <p:nvSpPr>
            <p:cNvPr id="4" name="矩形 3"/>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5"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endParaRPr lang="zh-CN" altLang="en-US" sz="2800" b="1" dirty="0">
                <a:solidFill>
                  <a:prstClr val="black"/>
                </a:solidFill>
                <a:latin typeface="微软雅黑"/>
                <a:ea typeface="微软雅黑"/>
              </a:endParaRPr>
            </a:p>
          </p:txBody>
        </p:sp>
      </p:grpSp>
      <p:sp>
        <p:nvSpPr>
          <p:cNvPr id="6" name="Freeform 69"/>
          <p:cNvSpPr>
            <a:spLocks noEditPoints="1"/>
          </p:cNvSpPr>
          <p:nvPr/>
        </p:nvSpPr>
        <p:spPr bwMode="auto">
          <a:xfrm>
            <a:off x="5147190" y="3560621"/>
            <a:ext cx="2239067" cy="1369601"/>
          </a:xfrm>
          <a:custGeom>
            <a:avLst/>
            <a:gdLst>
              <a:gd name="T0" fmla="*/ 491 w 582"/>
              <a:gd name="T1" fmla="*/ 236 h 356"/>
              <a:gd name="T2" fmla="*/ 527 w 582"/>
              <a:gd name="T3" fmla="*/ 36 h 356"/>
              <a:gd name="T4" fmla="*/ 95 w 582"/>
              <a:gd name="T5" fmla="*/ 228 h 356"/>
              <a:gd name="T6" fmla="*/ 523 w 582"/>
              <a:gd name="T7" fmla="*/ 38 h 356"/>
              <a:gd name="T8" fmla="*/ 87 w 582"/>
              <a:gd name="T9" fmla="*/ 228 h 356"/>
              <a:gd name="T10" fmla="*/ 512 w 582"/>
              <a:gd name="T11" fmla="*/ 55 h 356"/>
              <a:gd name="T12" fmla="*/ 531 w 582"/>
              <a:gd name="T13" fmla="*/ 40 h 356"/>
              <a:gd name="T14" fmla="*/ 544 w 582"/>
              <a:gd name="T15" fmla="*/ 74 h 356"/>
              <a:gd name="T16" fmla="*/ 514 w 582"/>
              <a:gd name="T17" fmla="*/ 49 h 356"/>
              <a:gd name="T18" fmla="*/ 546 w 582"/>
              <a:gd name="T19" fmla="*/ 104 h 356"/>
              <a:gd name="T20" fmla="*/ 548 w 582"/>
              <a:gd name="T21" fmla="*/ 34 h 356"/>
              <a:gd name="T22" fmla="*/ 362 w 582"/>
              <a:gd name="T23" fmla="*/ 61 h 356"/>
              <a:gd name="T24" fmla="*/ 379 w 582"/>
              <a:gd name="T25" fmla="*/ 120 h 356"/>
              <a:gd name="T26" fmla="*/ 91 w 582"/>
              <a:gd name="T27" fmla="*/ 304 h 356"/>
              <a:gd name="T28" fmla="*/ 369 w 582"/>
              <a:gd name="T29" fmla="*/ 89 h 356"/>
              <a:gd name="T30" fmla="*/ 365 w 582"/>
              <a:gd name="T31" fmla="*/ 110 h 356"/>
              <a:gd name="T32" fmla="*/ 516 w 582"/>
              <a:gd name="T33" fmla="*/ 228 h 356"/>
              <a:gd name="T34" fmla="*/ 82 w 582"/>
              <a:gd name="T35" fmla="*/ 312 h 356"/>
              <a:gd name="T36" fmla="*/ 68 w 582"/>
              <a:gd name="T37" fmla="*/ 279 h 356"/>
              <a:gd name="T38" fmla="*/ 531 w 582"/>
              <a:gd name="T39" fmla="*/ 91 h 356"/>
              <a:gd name="T40" fmla="*/ 518 w 582"/>
              <a:gd name="T41" fmla="*/ 76 h 356"/>
              <a:gd name="T42" fmla="*/ 84 w 582"/>
              <a:gd name="T43" fmla="*/ 276 h 356"/>
              <a:gd name="T44" fmla="*/ 542 w 582"/>
              <a:gd name="T45" fmla="*/ 169 h 356"/>
              <a:gd name="T46" fmla="*/ 105 w 582"/>
              <a:gd name="T47" fmla="*/ 312 h 356"/>
              <a:gd name="T48" fmla="*/ 497 w 582"/>
              <a:gd name="T49" fmla="*/ 91 h 356"/>
              <a:gd name="T50" fmla="*/ 474 w 582"/>
              <a:gd name="T51" fmla="*/ 55 h 356"/>
              <a:gd name="T52" fmla="*/ 537 w 582"/>
              <a:gd name="T53" fmla="*/ 118 h 356"/>
              <a:gd name="T54" fmla="*/ 535 w 582"/>
              <a:gd name="T55" fmla="*/ 110 h 356"/>
              <a:gd name="T56" fmla="*/ 510 w 582"/>
              <a:gd name="T57" fmla="*/ 89 h 356"/>
              <a:gd name="T58" fmla="*/ 457 w 582"/>
              <a:gd name="T59" fmla="*/ 152 h 356"/>
              <a:gd name="T60" fmla="*/ 466 w 582"/>
              <a:gd name="T61" fmla="*/ 150 h 356"/>
              <a:gd name="T62" fmla="*/ 463 w 582"/>
              <a:gd name="T63" fmla="*/ 131 h 356"/>
              <a:gd name="T64" fmla="*/ 476 w 582"/>
              <a:gd name="T65" fmla="*/ 121 h 356"/>
              <a:gd name="T66" fmla="*/ 489 w 582"/>
              <a:gd name="T67" fmla="*/ 139 h 356"/>
              <a:gd name="T68" fmla="*/ 485 w 582"/>
              <a:gd name="T69" fmla="*/ 158 h 356"/>
              <a:gd name="T70" fmla="*/ 449 w 582"/>
              <a:gd name="T71" fmla="*/ 49 h 356"/>
              <a:gd name="T72" fmla="*/ 455 w 582"/>
              <a:gd name="T73" fmla="*/ 53 h 356"/>
              <a:gd name="T74" fmla="*/ 461 w 582"/>
              <a:gd name="T75" fmla="*/ 245 h 356"/>
              <a:gd name="T76" fmla="*/ 539 w 582"/>
              <a:gd name="T77" fmla="*/ 192 h 356"/>
              <a:gd name="T78" fmla="*/ 392 w 582"/>
              <a:gd name="T79" fmla="*/ 93 h 356"/>
              <a:gd name="T80" fmla="*/ 103 w 582"/>
              <a:gd name="T81" fmla="*/ 226 h 356"/>
              <a:gd name="T82" fmla="*/ 112 w 582"/>
              <a:gd name="T83" fmla="*/ 257 h 356"/>
              <a:gd name="T84" fmla="*/ 118 w 582"/>
              <a:gd name="T85" fmla="*/ 262 h 356"/>
              <a:gd name="T86" fmla="*/ 160 w 582"/>
              <a:gd name="T87" fmla="*/ 302 h 356"/>
              <a:gd name="T88" fmla="*/ 223 w 582"/>
              <a:gd name="T89" fmla="*/ 293 h 356"/>
              <a:gd name="T90" fmla="*/ 207 w 582"/>
              <a:gd name="T91" fmla="*/ 299 h 356"/>
              <a:gd name="T92" fmla="*/ 143 w 582"/>
              <a:gd name="T93" fmla="*/ 302 h 356"/>
              <a:gd name="T94" fmla="*/ 122 w 582"/>
              <a:gd name="T95" fmla="*/ 312 h 356"/>
              <a:gd name="T96" fmla="*/ 118 w 582"/>
              <a:gd name="T97" fmla="*/ 314 h 356"/>
              <a:gd name="T98" fmla="*/ 569 w 582"/>
              <a:gd name="T99" fmla="*/ 239 h 356"/>
              <a:gd name="T100" fmla="*/ 510 w 582"/>
              <a:gd name="T101" fmla="*/ 260 h 356"/>
              <a:gd name="T102" fmla="*/ 487 w 582"/>
              <a:gd name="T103" fmla="*/ 260 h 356"/>
              <a:gd name="T104" fmla="*/ 32 w 582"/>
              <a:gd name="T105" fmla="*/ 335 h 356"/>
              <a:gd name="T106" fmla="*/ 49 w 582"/>
              <a:gd name="T107" fmla="*/ 297 h 356"/>
              <a:gd name="T108" fmla="*/ 59 w 582"/>
              <a:gd name="T109" fmla="*/ 241 h 356"/>
              <a:gd name="T110" fmla="*/ 68 w 582"/>
              <a:gd name="T111" fmla="*/ 205 h 356"/>
              <a:gd name="T112" fmla="*/ 154 w 582"/>
              <a:gd name="T113" fmla="*/ 200 h 356"/>
              <a:gd name="T114" fmla="*/ 346 w 582"/>
              <a:gd name="T115" fmla="*/ 116 h 356"/>
              <a:gd name="T116" fmla="*/ 322 w 582"/>
              <a:gd name="T117" fmla="*/ 101 h 356"/>
              <a:gd name="T118" fmla="*/ 352 w 582"/>
              <a:gd name="T119" fmla="*/ 34 h 356"/>
              <a:gd name="T120" fmla="*/ 535 w 582"/>
              <a:gd name="T121" fmla="*/ 9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2" h="356">
                <a:moveTo>
                  <a:pt x="369" y="110"/>
                </a:moveTo>
                <a:lnTo>
                  <a:pt x="369" y="110"/>
                </a:lnTo>
                <a:lnTo>
                  <a:pt x="367" y="112"/>
                </a:lnTo>
                <a:lnTo>
                  <a:pt x="369" y="112"/>
                </a:lnTo>
                <a:lnTo>
                  <a:pt x="369" y="112"/>
                </a:lnTo>
                <a:lnTo>
                  <a:pt x="369" y="110"/>
                </a:lnTo>
                <a:lnTo>
                  <a:pt x="371" y="110"/>
                </a:lnTo>
                <a:lnTo>
                  <a:pt x="371" y="110"/>
                </a:lnTo>
                <a:lnTo>
                  <a:pt x="369" y="110"/>
                </a:lnTo>
                <a:close/>
                <a:moveTo>
                  <a:pt x="483" y="64"/>
                </a:moveTo>
                <a:lnTo>
                  <a:pt x="483" y="64"/>
                </a:lnTo>
                <a:lnTo>
                  <a:pt x="483" y="66"/>
                </a:lnTo>
                <a:lnTo>
                  <a:pt x="485" y="66"/>
                </a:lnTo>
                <a:lnTo>
                  <a:pt x="485" y="66"/>
                </a:lnTo>
                <a:lnTo>
                  <a:pt x="485" y="68"/>
                </a:lnTo>
                <a:lnTo>
                  <a:pt x="487" y="68"/>
                </a:lnTo>
                <a:lnTo>
                  <a:pt x="485" y="68"/>
                </a:lnTo>
                <a:lnTo>
                  <a:pt x="485" y="66"/>
                </a:lnTo>
                <a:lnTo>
                  <a:pt x="485" y="66"/>
                </a:lnTo>
                <a:lnTo>
                  <a:pt x="483" y="66"/>
                </a:lnTo>
                <a:lnTo>
                  <a:pt x="483" y="64"/>
                </a:lnTo>
                <a:lnTo>
                  <a:pt x="483" y="64"/>
                </a:lnTo>
                <a:close/>
                <a:moveTo>
                  <a:pt x="491" y="234"/>
                </a:moveTo>
                <a:lnTo>
                  <a:pt x="491" y="236"/>
                </a:lnTo>
                <a:lnTo>
                  <a:pt x="491" y="236"/>
                </a:lnTo>
                <a:lnTo>
                  <a:pt x="493" y="236"/>
                </a:lnTo>
                <a:lnTo>
                  <a:pt x="493" y="236"/>
                </a:lnTo>
                <a:lnTo>
                  <a:pt x="493" y="234"/>
                </a:lnTo>
                <a:lnTo>
                  <a:pt x="493" y="234"/>
                </a:lnTo>
                <a:lnTo>
                  <a:pt x="491" y="234"/>
                </a:lnTo>
                <a:close/>
                <a:moveTo>
                  <a:pt x="91" y="228"/>
                </a:moveTo>
                <a:lnTo>
                  <a:pt x="91" y="228"/>
                </a:lnTo>
                <a:lnTo>
                  <a:pt x="89" y="228"/>
                </a:lnTo>
                <a:lnTo>
                  <a:pt x="91" y="230"/>
                </a:lnTo>
                <a:lnTo>
                  <a:pt x="91" y="230"/>
                </a:lnTo>
                <a:lnTo>
                  <a:pt x="91" y="228"/>
                </a:lnTo>
                <a:lnTo>
                  <a:pt x="91" y="228"/>
                </a:lnTo>
                <a:close/>
                <a:moveTo>
                  <a:pt x="93" y="262"/>
                </a:moveTo>
                <a:lnTo>
                  <a:pt x="91" y="262"/>
                </a:lnTo>
                <a:lnTo>
                  <a:pt x="91" y="264"/>
                </a:lnTo>
                <a:lnTo>
                  <a:pt x="91" y="264"/>
                </a:lnTo>
                <a:lnTo>
                  <a:pt x="91" y="264"/>
                </a:lnTo>
                <a:lnTo>
                  <a:pt x="93" y="262"/>
                </a:lnTo>
                <a:lnTo>
                  <a:pt x="93" y="262"/>
                </a:lnTo>
                <a:close/>
                <a:moveTo>
                  <a:pt x="529" y="40"/>
                </a:moveTo>
                <a:lnTo>
                  <a:pt x="529" y="38"/>
                </a:lnTo>
                <a:lnTo>
                  <a:pt x="529" y="38"/>
                </a:lnTo>
                <a:lnTo>
                  <a:pt x="527" y="36"/>
                </a:lnTo>
                <a:lnTo>
                  <a:pt x="525" y="36"/>
                </a:lnTo>
                <a:lnTo>
                  <a:pt x="523" y="34"/>
                </a:lnTo>
                <a:lnTo>
                  <a:pt x="529" y="40"/>
                </a:lnTo>
                <a:close/>
                <a:moveTo>
                  <a:pt x="546" y="91"/>
                </a:moveTo>
                <a:lnTo>
                  <a:pt x="546" y="93"/>
                </a:lnTo>
                <a:lnTo>
                  <a:pt x="546" y="93"/>
                </a:lnTo>
                <a:lnTo>
                  <a:pt x="548" y="93"/>
                </a:lnTo>
                <a:lnTo>
                  <a:pt x="546" y="89"/>
                </a:lnTo>
                <a:lnTo>
                  <a:pt x="544" y="91"/>
                </a:lnTo>
                <a:lnTo>
                  <a:pt x="546" y="91"/>
                </a:lnTo>
                <a:close/>
                <a:moveTo>
                  <a:pt x="384" y="101"/>
                </a:moveTo>
                <a:lnTo>
                  <a:pt x="383" y="104"/>
                </a:lnTo>
                <a:lnTo>
                  <a:pt x="381" y="106"/>
                </a:lnTo>
                <a:lnTo>
                  <a:pt x="383" y="106"/>
                </a:lnTo>
                <a:lnTo>
                  <a:pt x="383" y="102"/>
                </a:lnTo>
                <a:lnTo>
                  <a:pt x="384" y="101"/>
                </a:lnTo>
                <a:close/>
                <a:moveTo>
                  <a:pt x="95" y="226"/>
                </a:moveTo>
                <a:lnTo>
                  <a:pt x="95" y="228"/>
                </a:lnTo>
                <a:lnTo>
                  <a:pt x="93" y="230"/>
                </a:lnTo>
                <a:lnTo>
                  <a:pt x="93" y="232"/>
                </a:lnTo>
                <a:lnTo>
                  <a:pt x="93" y="230"/>
                </a:lnTo>
                <a:lnTo>
                  <a:pt x="95" y="230"/>
                </a:lnTo>
                <a:lnTo>
                  <a:pt x="95" y="228"/>
                </a:lnTo>
                <a:lnTo>
                  <a:pt x="95" y="228"/>
                </a:lnTo>
                <a:lnTo>
                  <a:pt x="95" y="226"/>
                </a:lnTo>
                <a:close/>
                <a:moveTo>
                  <a:pt x="533" y="97"/>
                </a:moveTo>
                <a:lnTo>
                  <a:pt x="535" y="99"/>
                </a:lnTo>
                <a:lnTo>
                  <a:pt x="537" y="101"/>
                </a:lnTo>
                <a:lnTo>
                  <a:pt x="537" y="101"/>
                </a:lnTo>
                <a:lnTo>
                  <a:pt x="537" y="99"/>
                </a:lnTo>
                <a:lnTo>
                  <a:pt x="535" y="99"/>
                </a:lnTo>
                <a:lnTo>
                  <a:pt x="535" y="97"/>
                </a:lnTo>
                <a:lnTo>
                  <a:pt x="533" y="97"/>
                </a:lnTo>
                <a:close/>
                <a:moveTo>
                  <a:pt x="544" y="64"/>
                </a:moveTo>
                <a:lnTo>
                  <a:pt x="544" y="66"/>
                </a:lnTo>
                <a:lnTo>
                  <a:pt x="544" y="68"/>
                </a:lnTo>
                <a:lnTo>
                  <a:pt x="544" y="64"/>
                </a:lnTo>
                <a:lnTo>
                  <a:pt x="544" y="62"/>
                </a:lnTo>
                <a:lnTo>
                  <a:pt x="544" y="62"/>
                </a:lnTo>
                <a:lnTo>
                  <a:pt x="544" y="64"/>
                </a:lnTo>
                <a:close/>
                <a:moveTo>
                  <a:pt x="527" y="40"/>
                </a:moveTo>
                <a:lnTo>
                  <a:pt x="525" y="38"/>
                </a:lnTo>
                <a:lnTo>
                  <a:pt x="525" y="38"/>
                </a:lnTo>
                <a:lnTo>
                  <a:pt x="523" y="36"/>
                </a:lnTo>
                <a:lnTo>
                  <a:pt x="523" y="36"/>
                </a:lnTo>
                <a:lnTo>
                  <a:pt x="523" y="34"/>
                </a:lnTo>
                <a:lnTo>
                  <a:pt x="522" y="36"/>
                </a:lnTo>
                <a:lnTo>
                  <a:pt x="523" y="38"/>
                </a:lnTo>
                <a:lnTo>
                  <a:pt x="525" y="38"/>
                </a:lnTo>
                <a:lnTo>
                  <a:pt x="527" y="40"/>
                </a:lnTo>
                <a:close/>
                <a:moveTo>
                  <a:pt x="137" y="285"/>
                </a:moveTo>
                <a:lnTo>
                  <a:pt x="137" y="293"/>
                </a:lnTo>
                <a:lnTo>
                  <a:pt x="137" y="293"/>
                </a:lnTo>
                <a:lnTo>
                  <a:pt x="137" y="293"/>
                </a:lnTo>
                <a:lnTo>
                  <a:pt x="135" y="289"/>
                </a:lnTo>
                <a:lnTo>
                  <a:pt x="135" y="287"/>
                </a:lnTo>
                <a:lnTo>
                  <a:pt x="135" y="285"/>
                </a:lnTo>
                <a:lnTo>
                  <a:pt x="137" y="285"/>
                </a:lnTo>
                <a:close/>
                <a:moveTo>
                  <a:pt x="531" y="34"/>
                </a:moveTo>
                <a:lnTo>
                  <a:pt x="531" y="34"/>
                </a:lnTo>
                <a:lnTo>
                  <a:pt x="533" y="36"/>
                </a:lnTo>
                <a:lnTo>
                  <a:pt x="535" y="38"/>
                </a:lnTo>
                <a:lnTo>
                  <a:pt x="535" y="36"/>
                </a:lnTo>
                <a:lnTo>
                  <a:pt x="533" y="34"/>
                </a:lnTo>
                <a:lnTo>
                  <a:pt x="533" y="34"/>
                </a:lnTo>
                <a:lnTo>
                  <a:pt x="531" y="34"/>
                </a:lnTo>
                <a:close/>
                <a:moveTo>
                  <a:pt x="82" y="234"/>
                </a:moveTo>
                <a:lnTo>
                  <a:pt x="85" y="232"/>
                </a:lnTo>
                <a:lnTo>
                  <a:pt x="85" y="230"/>
                </a:lnTo>
                <a:lnTo>
                  <a:pt x="87" y="228"/>
                </a:lnTo>
                <a:lnTo>
                  <a:pt x="89" y="228"/>
                </a:lnTo>
                <a:lnTo>
                  <a:pt x="87" y="228"/>
                </a:lnTo>
                <a:lnTo>
                  <a:pt x="85" y="230"/>
                </a:lnTo>
                <a:lnTo>
                  <a:pt x="82" y="234"/>
                </a:lnTo>
                <a:lnTo>
                  <a:pt x="82" y="234"/>
                </a:lnTo>
                <a:close/>
                <a:moveTo>
                  <a:pt x="386" y="101"/>
                </a:moveTo>
                <a:lnTo>
                  <a:pt x="386" y="102"/>
                </a:lnTo>
                <a:lnTo>
                  <a:pt x="384" y="104"/>
                </a:lnTo>
                <a:lnTo>
                  <a:pt x="384" y="104"/>
                </a:lnTo>
                <a:lnTo>
                  <a:pt x="386" y="104"/>
                </a:lnTo>
                <a:lnTo>
                  <a:pt x="388" y="102"/>
                </a:lnTo>
                <a:lnTo>
                  <a:pt x="390" y="102"/>
                </a:lnTo>
                <a:lnTo>
                  <a:pt x="388" y="101"/>
                </a:lnTo>
                <a:lnTo>
                  <a:pt x="388" y="101"/>
                </a:lnTo>
                <a:lnTo>
                  <a:pt x="386" y="101"/>
                </a:lnTo>
                <a:close/>
                <a:moveTo>
                  <a:pt x="504" y="45"/>
                </a:moveTo>
                <a:lnTo>
                  <a:pt x="504" y="47"/>
                </a:lnTo>
                <a:lnTo>
                  <a:pt x="506" y="47"/>
                </a:lnTo>
                <a:lnTo>
                  <a:pt x="506" y="47"/>
                </a:lnTo>
                <a:lnTo>
                  <a:pt x="508" y="49"/>
                </a:lnTo>
                <a:lnTo>
                  <a:pt x="508" y="49"/>
                </a:lnTo>
                <a:lnTo>
                  <a:pt x="508" y="51"/>
                </a:lnTo>
                <a:lnTo>
                  <a:pt x="510" y="51"/>
                </a:lnTo>
                <a:lnTo>
                  <a:pt x="510" y="53"/>
                </a:lnTo>
                <a:lnTo>
                  <a:pt x="512" y="53"/>
                </a:lnTo>
                <a:lnTo>
                  <a:pt x="512" y="55"/>
                </a:lnTo>
                <a:lnTo>
                  <a:pt x="512" y="55"/>
                </a:lnTo>
                <a:lnTo>
                  <a:pt x="514" y="57"/>
                </a:lnTo>
                <a:lnTo>
                  <a:pt x="514" y="59"/>
                </a:lnTo>
                <a:lnTo>
                  <a:pt x="514" y="57"/>
                </a:lnTo>
                <a:lnTo>
                  <a:pt x="512" y="55"/>
                </a:lnTo>
                <a:lnTo>
                  <a:pt x="512" y="55"/>
                </a:lnTo>
                <a:lnTo>
                  <a:pt x="512" y="53"/>
                </a:lnTo>
                <a:lnTo>
                  <a:pt x="510" y="53"/>
                </a:lnTo>
                <a:lnTo>
                  <a:pt x="510" y="51"/>
                </a:lnTo>
                <a:lnTo>
                  <a:pt x="510" y="51"/>
                </a:lnTo>
                <a:lnTo>
                  <a:pt x="508" y="49"/>
                </a:lnTo>
                <a:lnTo>
                  <a:pt x="508" y="49"/>
                </a:lnTo>
                <a:lnTo>
                  <a:pt x="508" y="49"/>
                </a:lnTo>
                <a:lnTo>
                  <a:pt x="506" y="47"/>
                </a:lnTo>
                <a:lnTo>
                  <a:pt x="506" y="47"/>
                </a:lnTo>
                <a:lnTo>
                  <a:pt x="506" y="45"/>
                </a:lnTo>
                <a:lnTo>
                  <a:pt x="504" y="45"/>
                </a:lnTo>
                <a:close/>
                <a:moveTo>
                  <a:pt x="529" y="40"/>
                </a:moveTo>
                <a:lnTo>
                  <a:pt x="531" y="41"/>
                </a:lnTo>
                <a:lnTo>
                  <a:pt x="535" y="45"/>
                </a:lnTo>
                <a:lnTo>
                  <a:pt x="535" y="43"/>
                </a:lnTo>
                <a:lnTo>
                  <a:pt x="535" y="41"/>
                </a:lnTo>
                <a:lnTo>
                  <a:pt x="535" y="41"/>
                </a:lnTo>
                <a:lnTo>
                  <a:pt x="531" y="40"/>
                </a:lnTo>
                <a:lnTo>
                  <a:pt x="529" y="40"/>
                </a:lnTo>
                <a:close/>
                <a:moveTo>
                  <a:pt x="358" y="85"/>
                </a:moveTo>
                <a:lnTo>
                  <a:pt x="358" y="85"/>
                </a:lnTo>
                <a:lnTo>
                  <a:pt x="360" y="83"/>
                </a:lnTo>
                <a:lnTo>
                  <a:pt x="360" y="81"/>
                </a:lnTo>
                <a:lnTo>
                  <a:pt x="362" y="80"/>
                </a:lnTo>
                <a:lnTo>
                  <a:pt x="360" y="81"/>
                </a:lnTo>
                <a:lnTo>
                  <a:pt x="356" y="83"/>
                </a:lnTo>
                <a:lnTo>
                  <a:pt x="356" y="87"/>
                </a:lnTo>
                <a:lnTo>
                  <a:pt x="356" y="87"/>
                </a:lnTo>
                <a:lnTo>
                  <a:pt x="356" y="85"/>
                </a:lnTo>
                <a:lnTo>
                  <a:pt x="358" y="85"/>
                </a:lnTo>
                <a:close/>
                <a:moveTo>
                  <a:pt x="499" y="213"/>
                </a:moveTo>
                <a:lnTo>
                  <a:pt x="497" y="215"/>
                </a:lnTo>
                <a:lnTo>
                  <a:pt x="497" y="217"/>
                </a:lnTo>
                <a:lnTo>
                  <a:pt x="495" y="217"/>
                </a:lnTo>
                <a:lnTo>
                  <a:pt x="493" y="219"/>
                </a:lnTo>
                <a:lnTo>
                  <a:pt x="495" y="220"/>
                </a:lnTo>
                <a:lnTo>
                  <a:pt x="497" y="219"/>
                </a:lnTo>
                <a:lnTo>
                  <a:pt x="499" y="215"/>
                </a:lnTo>
                <a:lnTo>
                  <a:pt x="499" y="215"/>
                </a:lnTo>
                <a:lnTo>
                  <a:pt x="499" y="213"/>
                </a:lnTo>
                <a:lnTo>
                  <a:pt x="499" y="213"/>
                </a:lnTo>
                <a:close/>
                <a:moveTo>
                  <a:pt x="544" y="74"/>
                </a:moveTo>
                <a:lnTo>
                  <a:pt x="544" y="76"/>
                </a:lnTo>
                <a:lnTo>
                  <a:pt x="544" y="80"/>
                </a:lnTo>
                <a:lnTo>
                  <a:pt x="546" y="81"/>
                </a:lnTo>
                <a:lnTo>
                  <a:pt x="546" y="83"/>
                </a:lnTo>
                <a:lnTo>
                  <a:pt x="546" y="80"/>
                </a:lnTo>
                <a:lnTo>
                  <a:pt x="546" y="74"/>
                </a:lnTo>
                <a:lnTo>
                  <a:pt x="544" y="74"/>
                </a:lnTo>
                <a:lnTo>
                  <a:pt x="544" y="72"/>
                </a:lnTo>
                <a:lnTo>
                  <a:pt x="544" y="74"/>
                </a:lnTo>
                <a:close/>
                <a:moveTo>
                  <a:pt x="381" y="102"/>
                </a:moveTo>
                <a:lnTo>
                  <a:pt x="379" y="104"/>
                </a:lnTo>
                <a:lnTo>
                  <a:pt x="379" y="104"/>
                </a:lnTo>
                <a:lnTo>
                  <a:pt x="375" y="110"/>
                </a:lnTo>
                <a:lnTo>
                  <a:pt x="371" y="118"/>
                </a:lnTo>
                <a:lnTo>
                  <a:pt x="375" y="112"/>
                </a:lnTo>
                <a:lnTo>
                  <a:pt x="379" y="108"/>
                </a:lnTo>
                <a:lnTo>
                  <a:pt x="381" y="102"/>
                </a:lnTo>
                <a:close/>
                <a:moveTo>
                  <a:pt x="527" y="40"/>
                </a:moveTo>
                <a:lnTo>
                  <a:pt x="531" y="45"/>
                </a:lnTo>
                <a:lnTo>
                  <a:pt x="535" y="49"/>
                </a:lnTo>
                <a:lnTo>
                  <a:pt x="531" y="45"/>
                </a:lnTo>
                <a:lnTo>
                  <a:pt x="527" y="40"/>
                </a:lnTo>
                <a:lnTo>
                  <a:pt x="527" y="40"/>
                </a:lnTo>
                <a:close/>
                <a:moveTo>
                  <a:pt x="514" y="49"/>
                </a:moveTo>
                <a:lnTo>
                  <a:pt x="510" y="45"/>
                </a:lnTo>
                <a:lnTo>
                  <a:pt x="508" y="40"/>
                </a:lnTo>
                <a:lnTo>
                  <a:pt x="503" y="36"/>
                </a:lnTo>
                <a:lnTo>
                  <a:pt x="508" y="41"/>
                </a:lnTo>
                <a:lnTo>
                  <a:pt x="512" y="47"/>
                </a:lnTo>
                <a:lnTo>
                  <a:pt x="512" y="49"/>
                </a:lnTo>
                <a:lnTo>
                  <a:pt x="514" y="49"/>
                </a:lnTo>
                <a:lnTo>
                  <a:pt x="514" y="49"/>
                </a:lnTo>
                <a:lnTo>
                  <a:pt x="514" y="49"/>
                </a:lnTo>
                <a:close/>
                <a:moveTo>
                  <a:pt x="527" y="238"/>
                </a:moveTo>
                <a:lnTo>
                  <a:pt x="525" y="239"/>
                </a:lnTo>
                <a:lnTo>
                  <a:pt x="525" y="239"/>
                </a:lnTo>
                <a:lnTo>
                  <a:pt x="525" y="239"/>
                </a:lnTo>
                <a:lnTo>
                  <a:pt x="523" y="238"/>
                </a:lnTo>
                <a:lnTo>
                  <a:pt x="522" y="239"/>
                </a:lnTo>
                <a:lnTo>
                  <a:pt x="520" y="241"/>
                </a:lnTo>
                <a:lnTo>
                  <a:pt x="518" y="243"/>
                </a:lnTo>
                <a:lnTo>
                  <a:pt x="523" y="241"/>
                </a:lnTo>
                <a:lnTo>
                  <a:pt x="529" y="239"/>
                </a:lnTo>
                <a:lnTo>
                  <a:pt x="529" y="239"/>
                </a:lnTo>
                <a:lnTo>
                  <a:pt x="527" y="238"/>
                </a:lnTo>
                <a:lnTo>
                  <a:pt x="527" y="238"/>
                </a:lnTo>
                <a:lnTo>
                  <a:pt x="527" y="238"/>
                </a:lnTo>
                <a:close/>
                <a:moveTo>
                  <a:pt x="546" y="104"/>
                </a:moveTo>
                <a:lnTo>
                  <a:pt x="546" y="112"/>
                </a:lnTo>
                <a:lnTo>
                  <a:pt x="548" y="120"/>
                </a:lnTo>
                <a:lnTo>
                  <a:pt x="548" y="114"/>
                </a:lnTo>
                <a:lnTo>
                  <a:pt x="548" y="108"/>
                </a:lnTo>
                <a:lnTo>
                  <a:pt x="548" y="102"/>
                </a:lnTo>
                <a:lnTo>
                  <a:pt x="546" y="102"/>
                </a:lnTo>
                <a:lnTo>
                  <a:pt x="546" y="102"/>
                </a:lnTo>
                <a:lnTo>
                  <a:pt x="546" y="104"/>
                </a:lnTo>
                <a:close/>
                <a:moveTo>
                  <a:pt x="548" y="34"/>
                </a:moveTo>
                <a:lnTo>
                  <a:pt x="550" y="38"/>
                </a:lnTo>
                <a:lnTo>
                  <a:pt x="550" y="40"/>
                </a:lnTo>
                <a:lnTo>
                  <a:pt x="550" y="41"/>
                </a:lnTo>
                <a:lnTo>
                  <a:pt x="550" y="43"/>
                </a:lnTo>
                <a:lnTo>
                  <a:pt x="552" y="43"/>
                </a:lnTo>
                <a:lnTo>
                  <a:pt x="552" y="38"/>
                </a:lnTo>
                <a:lnTo>
                  <a:pt x="550" y="32"/>
                </a:lnTo>
                <a:lnTo>
                  <a:pt x="550" y="30"/>
                </a:lnTo>
                <a:lnTo>
                  <a:pt x="552" y="30"/>
                </a:lnTo>
                <a:lnTo>
                  <a:pt x="552" y="28"/>
                </a:lnTo>
                <a:lnTo>
                  <a:pt x="550" y="28"/>
                </a:lnTo>
                <a:lnTo>
                  <a:pt x="548" y="28"/>
                </a:lnTo>
                <a:lnTo>
                  <a:pt x="548" y="30"/>
                </a:lnTo>
                <a:lnTo>
                  <a:pt x="548" y="32"/>
                </a:lnTo>
                <a:lnTo>
                  <a:pt x="548" y="34"/>
                </a:lnTo>
                <a:close/>
                <a:moveTo>
                  <a:pt x="522" y="61"/>
                </a:moveTo>
                <a:lnTo>
                  <a:pt x="537" y="80"/>
                </a:lnTo>
                <a:lnTo>
                  <a:pt x="537" y="78"/>
                </a:lnTo>
                <a:lnTo>
                  <a:pt x="537" y="78"/>
                </a:lnTo>
                <a:lnTo>
                  <a:pt x="523" y="62"/>
                </a:lnTo>
                <a:lnTo>
                  <a:pt x="523" y="62"/>
                </a:lnTo>
                <a:lnTo>
                  <a:pt x="522" y="61"/>
                </a:lnTo>
                <a:lnTo>
                  <a:pt x="522" y="61"/>
                </a:lnTo>
                <a:lnTo>
                  <a:pt x="522" y="61"/>
                </a:lnTo>
                <a:close/>
                <a:moveTo>
                  <a:pt x="82" y="295"/>
                </a:moveTo>
                <a:lnTo>
                  <a:pt x="76" y="300"/>
                </a:lnTo>
                <a:lnTo>
                  <a:pt x="72" y="306"/>
                </a:lnTo>
                <a:lnTo>
                  <a:pt x="72" y="306"/>
                </a:lnTo>
                <a:lnTo>
                  <a:pt x="74" y="306"/>
                </a:lnTo>
                <a:lnTo>
                  <a:pt x="74" y="306"/>
                </a:lnTo>
                <a:lnTo>
                  <a:pt x="82" y="297"/>
                </a:lnTo>
                <a:lnTo>
                  <a:pt x="82" y="295"/>
                </a:lnTo>
                <a:close/>
                <a:moveTo>
                  <a:pt x="362" y="55"/>
                </a:moveTo>
                <a:lnTo>
                  <a:pt x="360" y="57"/>
                </a:lnTo>
                <a:lnTo>
                  <a:pt x="358" y="57"/>
                </a:lnTo>
                <a:lnTo>
                  <a:pt x="358" y="59"/>
                </a:lnTo>
                <a:lnTo>
                  <a:pt x="360" y="61"/>
                </a:lnTo>
                <a:lnTo>
                  <a:pt x="362" y="61"/>
                </a:lnTo>
                <a:lnTo>
                  <a:pt x="362" y="61"/>
                </a:lnTo>
                <a:lnTo>
                  <a:pt x="363" y="59"/>
                </a:lnTo>
                <a:lnTo>
                  <a:pt x="363" y="57"/>
                </a:lnTo>
                <a:lnTo>
                  <a:pt x="365" y="57"/>
                </a:lnTo>
                <a:lnTo>
                  <a:pt x="365" y="57"/>
                </a:lnTo>
                <a:lnTo>
                  <a:pt x="367" y="55"/>
                </a:lnTo>
                <a:lnTo>
                  <a:pt x="365" y="55"/>
                </a:lnTo>
                <a:lnTo>
                  <a:pt x="363" y="55"/>
                </a:lnTo>
                <a:lnTo>
                  <a:pt x="362" y="55"/>
                </a:lnTo>
                <a:close/>
                <a:moveTo>
                  <a:pt x="82" y="234"/>
                </a:moveTo>
                <a:lnTo>
                  <a:pt x="78" y="236"/>
                </a:lnTo>
                <a:lnTo>
                  <a:pt x="74" y="239"/>
                </a:lnTo>
                <a:lnTo>
                  <a:pt x="72" y="241"/>
                </a:lnTo>
                <a:lnTo>
                  <a:pt x="70" y="243"/>
                </a:lnTo>
                <a:lnTo>
                  <a:pt x="72" y="243"/>
                </a:lnTo>
                <a:lnTo>
                  <a:pt x="72" y="243"/>
                </a:lnTo>
                <a:lnTo>
                  <a:pt x="78" y="239"/>
                </a:lnTo>
                <a:lnTo>
                  <a:pt x="82" y="234"/>
                </a:lnTo>
                <a:close/>
                <a:moveTo>
                  <a:pt x="383" y="112"/>
                </a:moveTo>
                <a:lnTo>
                  <a:pt x="379" y="116"/>
                </a:lnTo>
                <a:lnTo>
                  <a:pt x="373" y="120"/>
                </a:lnTo>
                <a:lnTo>
                  <a:pt x="375" y="121"/>
                </a:lnTo>
                <a:lnTo>
                  <a:pt x="375" y="123"/>
                </a:lnTo>
                <a:lnTo>
                  <a:pt x="377" y="121"/>
                </a:lnTo>
                <a:lnTo>
                  <a:pt x="379" y="120"/>
                </a:lnTo>
                <a:lnTo>
                  <a:pt x="381" y="118"/>
                </a:lnTo>
                <a:lnTo>
                  <a:pt x="383" y="118"/>
                </a:lnTo>
                <a:lnTo>
                  <a:pt x="384" y="116"/>
                </a:lnTo>
                <a:lnTo>
                  <a:pt x="384" y="114"/>
                </a:lnTo>
                <a:lnTo>
                  <a:pt x="384" y="112"/>
                </a:lnTo>
                <a:lnTo>
                  <a:pt x="383" y="112"/>
                </a:lnTo>
                <a:close/>
                <a:moveTo>
                  <a:pt x="82" y="253"/>
                </a:moveTo>
                <a:lnTo>
                  <a:pt x="78" y="257"/>
                </a:lnTo>
                <a:lnTo>
                  <a:pt x="72" y="260"/>
                </a:lnTo>
                <a:lnTo>
                  <a:pt x="70" y="262"/>
                </a:lnTo>
                <a:lnTo>
                  <a:pt x="68" y="266"/>
                </a:lnTo>
                <a:lnTo>
                  <a:pt x="68" y="268"/>
                </a:lnTo>
                <a:lnTo>
                  <a:pt x="74" y="264"/>
                </a:lnTo>
                <a:lnTo>
                  <a:pt x="78" y="259"/>
                </a:lnTo>
                <a:lnTo>
                  <a:pt x="80" y="259"/>
                </a:lnTo>
                <a:lnTo>
                  <a:pt x="82" y="257"/>
                </a:lnTo>
                <a:lnTo>
                  <a:pt x="82" y="257"/>
                </a:lnTo>
                <a:lnTo>
                  <a:pt x="82" y="255"/>
                </a:lnTo>
                <a:lnTo>
                  <a:pt x="84" y="255"/>
                </a:lnTo>
                <a:lnTo>
                  <a:pt x="84" y="253"/>
                </a:lnTo>
                <a:lnTo>
                  <a:pt x="84" y="253"/>
                </a:lnTo>
                <a:lnTo>
                  <a:pt x="84" y="253"/>
                </a:lnTo>
                <a:lnTo>
                  <a:pt x="82" y="253"/>
                </a:lnTo>
                <a:close/>
                <a:moveTo>
                  <a:pt x="91" y="304"/>
                </a:moveTo>
                <a:lnTo>
                  <a:pt x="87" y="310"/>
                </a:lnTo>
                <a:lnTo>
                  <a:pt x="82" y="314"/>
                </a:lnTo>
                <a:lnTo>
                  <a:pt x="91" y="318"/>
                </a:lnTo>
                <a:lnTo>
                  <a:pt x="91" y="312"/>
                </a:lnTo>
                <a:lnTo>
                  <a:pt x="93" y="306"/>
                </a:lnTo>
                <a:lnTo>
                  <a:pt x="93" y="304"/>
                </a:lnTo>
                <a:lnTo>
                  <a:pt x="91" y="304"/>
                </a:lnTo>
                <a:lnTo>
                  <a:pt x="91" y="304"/>
                </a:lnTo>
                <a:close/>
                <a:moveTo>
                  <a:pt x="369" y="89"/>
                </a:moveTo>
                <a:lnTo>
                  <a:pt x="367" y="89"/>
                </a:lnTo>
                <a:lnTo>
                  <a:pt x="367" y="91"/>
                </a:lnTo>
                <a:lnTo>
                  <a:pt x="363" y="97"/>
                </a:lnTo>
                <a:lnTo>
                  <a:pt x="360" y="102"/>
                </a:lnTo>
                <a:lnTo>
                  <a:pt x="360" y="104"/>
                </a:lnTo>
                <a:lnTo>
                  <a:pt x="362" y="104"/>
                </a:lnTo>
                <a:lnTo>
                  <a:pt x="362" y="104"/>
                </a:lnTo>
                <a:lnTo>
                  <a:pt x="363" y="102"/>
                </a:lnTo>
                <a:lnTo>
                  <a:pt x="365" y="99"/>
                </a:lnTo>
                <a:lnTo>
                  <a:pt x="369" y="95"/>
                </a:lnTo>
                <a:lnTo>
                  <a:pt x="369" y="95"/>
                </a:lnTo>
                <a:lnTo>
                  <a:pt x="371" y="91"/>
                </a:lnTo>
                <a:lnTo>
                  <a:pt x="371" y="89"/>
                </a:lnTo>
                <a:lnTo>
                  <a:pt x="369" y="89"/>
                </a:lnTo>
                <a:lnTo>
                  <a:pt x="369" y="89"/>
                </a:lnTo>
                <a:close/>
                <a:moveTo>
                  <a:pt x="529" y="133"/>
                </a:moveTo>
                <a:lnTo>
                  <a:pt x="533" y="140"/>
                </a:lnTo>
                <a:lnTo>
                  <a:pt x="539" y="148"/>
                </a:lnTo>
                <a:lnTo>
                  <a:pt x="542" y="158"/>
                </a:lnTo>
                <a:lnTo>
                  <a:pt x="542" y="150"/>
                </a:lnTo>
                <a:lnTo>
                  <a:pt x="541" y="142"/>
                </a:lnTo>
                <a:lnTo>
                  <a:pt x="541" y="142"/>
                </a:lnTo>
                <a:lnTo>
                  <a:pt x="539" y="142"/>
                </a:lnTo>
                <a:lnTo>
                  <a:pt x="529" y="133"/>
                </a:lnTo>
                <a:close/>
                <a:moveTo>
                  <a:pt x="506" y="220"/>
                </a:moveTo>
                <a:lnTo>
                  <a:pt x="503" y="226"/>
                </a:lnTo>
                <a:lnTo>
                  <a:pt x="499" y="232"/>
                </a:lnTo>
                <a:lnTo>
                  <a:pt x="495" y="238"/>
                </a:lnTo>
                <a:lnTo>
                  <a:pt x="501" y="234"/>
                </a:lnTo>
                <a:lnTo>
                  <a:pt x="504" y="228"/>
                </a:lnTo>
                <a:lnTo>
                  <a:pt x="510" y="222"/>
                </a:lnTo>
                <a:lnTo>
                  <a:pt x="510" y="222"/>
                </a:lnTo>
                <a:lnTo>
                  <a:pt x="508" y="220"/>
                </a:lnTo>
                <a:lnTo>
                  <a:pt x="506" y="220"/>
                </a:lnTo>
                <a:close/>
                <a:moveTo>
                  <a:pt x="381" y="95"/>
                </a:moveTo>
                <a:lnTo>
                  <a:pt x="371" y="101"/>
                </a:lnTo>
                <a:lnTo>
                  <a:pt x="365" y="108"/>
                </a:lnTo>
                <a:lnTo>
                  <a:pt x="365" y="110"/>
                </a:lnTo>
                <a:lnTo>
                  <a:pt x="365" y="110"/>
                </a:lnTo>
                <a:lnTo>
                  <a:pt x="371" y="108"/>
                </a:lnTo>
                <a:lnTo>
                  <a:pt x="373" y="104"/>
                </a:lnTo>
                <a:lnTo>
                  <a:pt x="381" y="97"/>
                </a:lnTo>
                <a:lnTo>
                  <a:pt x="381" y="95"/>
                </a:lnTo>
                <a:lnTo>
                  <a:pt x="381" y="95"/>
                </a:lnTo>
                <a:close/>
                <a:moveTo>
                  <a:pt x="520" y="230"/>
                </a:moveTo>
                <a:lnTo>
                  <a:pt x="514" y="236"/>
                </a:lnTo>
                <a:lnTo>
                  <a:pt x="508" y="239"/>
                </a:lnTo>
                <a:lnTo>
                  <a:pt x="503" y="243"/>
                </a:lnTo>
                <a:lnTo>
                  <a:pt x="506" y="245"/>
                </a:lnTo>
                <a:lnTo>
                  <a:pt x="508" y="243"/>
                </a:lnTo>
                <a:lnTo>
                  <a:pt x="510" y="243"/>
                </a:lnTo>
                <a:lnTo>
                  <a:pt x="512" y="241"/>
                </a:lnTo>
                <a:lnTo>
                  <a:pt x="518" y="238"/>
                </a:lnTo>
                <a:lnTo>
                  <a:pt x="523" y="234"/>
                </a:lnTo>
                <a:lnTo>
                  <a:pt x="522" y="232"/>
                </a:lnTo>
                <a:lnTo>
                  <a:pt x="520" y="230"/>
                </a:lnTo>
                <a:close/>
                <a:moveTo>
                  <a:pt x="512" y="226"/>
                </a:moveTo>
                <a:lnTo>
                  <a:pt x="499" y="239"/>
                </a:lnTo>
                <a:lnTo>
                  <a:pt x="499" y="239"/>
                </a:lnTo>
                <a:lnTo>
                  <a:pt x="499" y="241"/>
                </a:lnTo>
                <a:lnTo>
                  <a:pt x="501" y="241"/>
                </a:lnTo>
                <a:lnTo>
                  <a:pt x="508" y="236"/>
                </a:lnTo>
                <a:lnTo>
                  <a:pt x="516" y="228"/>
                </a:lnTo>
                <a:lnTo>
                  <a:pt x="516" y="226"/>
                </a:lnTo>
                <a:lnTo>
                  <a:pt x="514" y="226"/>
                </a:lnTo>
                <a:lnTo>
                  <a:pt x="514" y="226"/>
                </a:lnTo>
                <a:lnTo>
                  <a:pt x="512" y="226"/>
                </a:lnTo>
                <a:close/>
                <a:moveTo>
                  <a:pt x="89" y="241"/>
                </a:moveTo>
                <a:lnTo>
                  <a:pt x="87" y="239"/>
                </a:lnTo>
                <a:lnTo>
                  <a:pt x="87" y="239"/>
                </a:lnTo>
                <a:lnTo>
                  <a:pt x="82" y="243"/>
                </a:lnTo>
                <a:lnTo>
                  <a:pt x="76" y="247"/>
                </a:lnTo>
                <a:lnTo>
                  <a:pt x="70" y="251"/>
                </a:lnTo>
                <a:lnTo>
                  <a:pt x="70" y="253"/>
                </a:lnTo>
                <a:lnTo>
                  <a:pt x="70" y="255"/>
                </a:lnTo>
                <a:lnTo>
                  <a:pt x="72" y="255"/>
                </a:lnTo>
                <a:lnTo>
                  <a:pt x="76" y="253"/>
                </a:lnTo>
                <a:lnTo>
                  <a:pt x="78" y="251"/>
                </a:lnTo>
                <a:lnTo>
                  <a:pt x="80" y="249"/>
                </a:lnTo>
                <a:lnTo>
                  <a:pt x="85" y="245"/>
                </a:lnTo>
                <a:lnTo>
                  <a:pt x="89" y="241"/>
                </a:lnTo>
                <a:close/>
                <a:moveTo>
                  <a:pt x="93" y="287"/>
                </a:moveTo>
                <a:lnTo>
                  <a:pt x="84" y="299"/>
                </a:lnTo>
                <a:lnTo>
                  <a:pt x="78" y="308"/>
                </a:lnTo>
                <a:lnTo>
                  <a:pt x="78" y="310"/>
                </a:lnTo>
                <a:lnTo>
                  <a:pt x="80" y="310"/>
                </a:lnTo>
                <a:lnTo>
                  <a:pt x="82" y="312"/>
                </a:lnTo>
                <a:lnTo>
                  <a:pt x="84" y="310"/>
                </a:lnTo>
                <a:lnTo>
                  <a:pt x="84" y="308"/>
                </a:lnTo>
                <a:lnTo>
                  <a:pt x="85" y="308"/>
                </a:lnTo>
                <a:lnTo>
                  <a:pt x="85" y="308"/>
                </a:lnTo>
                <a:lnTo>
                  <a:pt x="84" y="308"/>
                </a:lnTo>
                <a:lnTo>
                  <a:pt x="84" y="306"/>
                </a:lnTo>
                <a:lnTo>
                  <a:pt x="85" y="306"/>
                </a:lnTo>
                <a:lnTo>
                  <a:pt x="85" y="306"/>
                </a:lnTo>
                <a:lnTo>
                  <a:pt x="85" y="306"/>
                </a:lnTo>
                <a:lnTo>
                  <a:pt x="87" y="306"/>
                </a:lnTo>
                <a:lnTo>
                  <a:pt x="85" y="304"/>
                </a:lnTo>
                <a:lnTo>
                  <a:pt x="89" y="302"/>
                </a:lnTo>
                <a:lnTo>
                  <a:pt x="93" y="299"/>
                </a:lnTo>
                <a:lnTo>
                  <a:pt x="93" y="297"/>
                </a:lnTo>
                <a:lnTo>
                  <a:pt x="93" y="293"/>
                </a:lnTo>
                <a:lnTo>
                  <a:pt x="93" y="291"/>
                </a:lnTo>
                <a:lnTo>
                  <a:pt x="93" y="287"/>
                </a:lnTo>
                <a:lnTo>
                  <a:pt x="93" y="287"/>
                </a:lnTo>
                <a:close/>
                <a:moveTo>
                  <a:pt x="91" y="257"/>
                </a:moveTo>
                <a:lnTo>
                  <a:pt x="84" y="262"/>
                </a:lnTo>
                <a:lnTo>
                  <a:pt x="76" y="268"/>
                </a:lnTo>
                <a:lnTo>
                  <a:pt x="68" y="274"/>
                </a:lnTo>
                <a:lnTo>
                  <a:pt x="68" y="276"/>
                </a:lnTo>
                <a:lnTo>
                  <a:pt x="68" y="279"/>
                </a:lnTo>
                <a:lnTo>
                  <a:pt x="68" y="281"/>
                </a:lnTo>
                <a:lnTo>
                  <a:pt x="74" y="278"/>
                </a:lnTo>
                <a:lnTo>
                  <a:pt x="80" y="272"/>
                </a:lnTo>
                <a:lnTo>
                  <a:pt x="85" y="264"/>
                </a:lnTo>
                <a:lnTo>
                  <a:pt x="85" y="264"/>
                </a:lnTo>
                <a:lnTo>
                  <a:pt x="87" y="264"/>
                </a:lnTo>
                <a:lnTo>
                  <a:pt x="87" y="262"/>
                </a:lnTo>
                <a:lnTo>
                  <a:pt x="87" y="260"/>
                </a:lnTo>
                <a:lnTo>
                  <a:pt x="89" y="260"/>
                </a:lnTo>
                <a:lnTo>
                  <a:pt x="89" y="262"/>
                </a:lnTo>
                <a:lnTo>
                  <a:pt x="89" y="260"/>
                </a:lnTo>
                <a:lnTo>
                  <a:pt x="89" y="259"/>
                </a:lnTo>
                <a:lnTo>
                  <a:pt x="89" y="259"/>
                </a:lnTo>
                <a:lnTo>
                  <a:pt x="91" y="257"/>
                </a:lnTo>
                <a:lnTo>
                  <a:pt x="91" y="257"/>
                </a:lnTo>
                <a:lnTo>
                  <a:pt x="91" y="257"/>
                </a:lnTo>
                <a:close/>
                <a:moveTo>
                  <a:pt x="522" y="78"/>
                </a:moveTo>
                <a:lnTo>
                  <a:pt x="522" y="80"/>
                </a:lnTo>
                <a:lnTo>
                  <a:pt x="522" y="80"/>
                </a:lnTo>
                <a:lnTo>
                  <a:pt x="523" y="80"/>
                </a:lnTo>
                <a:lnTo>
                  <a:pt x="531" y="89"/>
                </a:lnTo>
                <a:lnTo>
                  <a:pt x="531" y="91"/>
                </a:lnTo>
                <a:lnTo>
                  <a:pt x="531" y="91"/>
                </a:lnTo>
                <a:lnTo>
                  <a:pt x="531" y="91"/>
                </a:lnTo>
                <a:lnTo>
                  <a:pt x="531" y="91"/>
                </a:lnTo>
                <a:lnTo>
                  <a:pt x="533" y="91"/>
                </a:lnTo>
                <a:lnTo>
                  <a:pt x="533" y="91"/>
                </a:lnTo>
                <a:lnTo>
                  <a:pt x="533" y="93"/>
                </a:lnTo>
                <a:lnTo>
                  <a:pt x="535" y="93"/>
                </a:lnTo>
                <a:lnTo>
                  <a:pt x="533" y="91"/>
                </a:lnTo>
                <a:lnTo>
                  <a:pt x="497" y="43"/>
                </a:lnTo>
                <a:lnTo>
                  <a:pt x="497" y="41"/>
                </a:lnTo>
                <a:lnTo>
                  <a:pt x="495" y="40"/>
                </a:lnTo>
                <a:lnTo>
                  <a:pt x="493" y="40"/>
                </a:lnTo>
                <a:lnTo>
                  <a:pt x="491" y="40"/>
                </a:lnTo>
                <a:lnTo>
                  <a:pt x="489" y="40"/>
                </a:lnTo>
                <a:lnTo>
                  <a:pt x="489" y="40"/>
                </a:lnTo>
                <a:lnTo>
                  <a:pt x="489" y="40"/>
                </a:lnTo>
                <a:lnTo>
                  <a:pt x="497" y="49"/>
                </a:lnTo>
                <a:lnTo>
                  <a:pt x="504" y="59"/>
                </a:lnTo>
                <a:lnTo>
                  <a:pt x="512" y="68"/>
                </a:lnTo>
                <a:lnTo>
                  <a:pt x="512" y="68"/>
                </a:lnTo>
                <a:lnTo>
                  <a:pt x="514" y="68"/>
                </a:lnTo>
                <a:lnTo>
                  <a:pt x="514" y="70"/>
                </a:lnTo>
                <a:lnTo>
                  <a:pt x="516" y="72"/>
                </a:lnTo>
                <a:lnTo>
                  <a:pt x="518" y="72"/>
                </a:lnTo>
                <a:lnTo>
                  <a:pt x="518" y="74"/>
                </a:lnTo>
                <a:lnTo>
                  <a:pt x="518" y="76"/>
                </a:lnTo>
                <a:lnTo>
                  <a:pt x="520" y="78"/>
                </a:lnTo>
                <a:lnTo>
                  <a:pt x="522" y="78"/>
                </a:lnTo>
                <a:close/>
                <a:moveTo>
                  <a:pt x="525" y="59"/>
                </a:moveTo>
                <a:lnTo>
                  <a:pt x="527" y="59"/>
                </a:lnTo>
                <a:lnTo>
                  <a:pt x="527" y="61"/>
                </a:lnTo>
                <a:lnTo>
                  <a:pt x="529" y="61"/>
                </a:lnTo>
                <a:lnTo>
                  <a:pt x="529" y="62"/>
                </a:lnTo>
                <a:lnTo>
                  <a:pt x="529" y="62"/>
                </a:lnTo>
                <a:lnTo>
                  <a:pt x="531" y="64"/>
                </a:lnTo>
                <a:lnTo>
                  <a:pt x="531" y="64"/>
                </a:lnTo>
                <a:lnTo>
                  <a:pt x="531" y="66"/>
                </a:lnTo>
                <a:lnTo>
                  <a:pt x="533" y="66"/>
                </a:lnTo>
                <a:lnTo>
                  <a:pt x="535" y="68"/>
                </a:lnTo>
                <a:lnTo>
                  <a:pt x="535" y="62"/>
                </a:lnTo>
                <a:lnTo>
                  <a:pt x="535" y="57"/>
                </a:lnTo>
                <a:lnTo>
                  <a:pt x="527" y="45"/>
                </a:lnTo>
                <a:lnTo>
                  <a:pt x="516" y="36"/>
                </a:lnTo>
                <a:lnTo>
                  <a:pt x="514" y="36"/>
                </a:lnTo>
                <a:lnTo>
                  <a:pt x="512" y="36"/>
                </a:lnTo>
                <a:lnTo>
                  <a:pt x="508" y="36"/>
                </a:lnTo>
                <a:lnTo>
                  <a:pt x="518" y="47"/>
                </a:lnTo>
                <a:lnTo>
                  <a:pt x="525" y="59"/>
                </a:lnTo>
                <a:close/>
                <a:moveTo>
                  <a:pt x="93" y="270"/>
                </a:moveTo>
                <a:lnTo>
                  <a:pt x="84" y="276"/>
                </a:lnTo>
                <a:lnTo>
                  <a:pt x="74" y="283"/>
                </a:lnTo>
                <a:lnTo>
                  <a:pt x="66" y="291"/>
                </a:lnTo>
                <a:lnTo>
                  <a:pt x="66" y="293"/>
                </a:lnTo>
                <a:lnTo>
                  <a:pt x="66" y="293"/>
                </a:lnTo>
                <a:lnTo>
                  <a:pt x="66" y="295"/>
                </a:lnTo>
                <a:lnTo>
                  <a:pt x="66" y="297"/>
                </a:lnTo>
                <a:lnTo>
                  <a:pt x="65" y="297"/>
                </a:lnTo>
                <a:lnTo>
                  <a:pt x="65" y="299"/>
                </a:lnTo>
                <a:lnTo>
                  <a:pt x="65" y="302"/>
                </a:lnTo>
                <a:lnTo>
                  <a:pt x="66" y="302"/>
                </a:lnTo>
                <a:lnTo>
                  <a:pt x="80" y="289"/>
                </a:lnTo>
                <a:lnTo>
                  <a:pt x="93" y="274"/>
                </a:lnTo>
                <a:lnTo>
                  <a:pt x="93" y="274"/>
                </a:lnTo>
                <a:lnTo>
                  <a:pt x="93" y="272"/>
                </a:lnTo>
                <a:lnTo>
                  <a:pt x="93" y="270"/>
                </a:lnTo>
                <a:lnTo>
                  <a:pt x="93" y="270"/>
                </a:lnTo>
                <a:lnTo>
                  <a:pt x="93" y="268"/>
                </a:lnTo>
                <a:lnTo>
                  <a:pt x="93" y="270"/>
                </a:lnTo>
                <a:close/>
                <a:moveTo>
                  <a:pt x="514" y="140"/>
                </a:moveTo>
                <a:lnTo>
                  <a:pt x="520" y="152"/>
                </a:lnTo>
                <a:lnTo>
                  <a:pt x="527" y="161"/>
                </a:lnTo>
                <a:lnTo>
                  <a:pt x="535" y="175"/>
                </a:lnTo>
                <a:lnTo>
                  <a:pt x="544" y="190"/>
                </a:lnTo>
                <a:lnTo>
                  <a:pt x="542" y="169"/>
                </a:lnTo>
                <a:lnTo>
                  <a:pt x="527" y="156"/>
                </a:lnTo>
                <a:lnTo>
                  <a:pt x="514" y="140"/>
                </a:lnTo>
                <a:close/>
                <a:moveTo>
                  <a:pt x="106" y="238"/>
                </a:moveTo>
                <a:lnTo>
                  <a:pt x="106" y="239"/>
                </a:lnTo>
                <a:lnTo>
                  <a:pt x="105" y="239"/>
                </a:lnTo>
                <a:lnTo>
                  <a:pt x="103" y="253"/>
                </a:lnTo>
                <a:lnTo>
                  <a:pt x="103" y="255"/>
                </a:lnTo>
                <a:lnTo>
                  <a:pt x="105" y="257"/>
                </a:lnTo>
                <a:lnTo>
                  <a:pt x="106" y="259"/>
                </a:lnTo>
                <a:lnTo>
                  <a:pt x="105" y="260"/>
                </a:lnTo>
                <a:lnTo>
                  <a:pt x="103" y="264"/>
                </a:lnTo>
                <a:lnTo>
                  <a:pt x="101" y="268"/>
                </a:lnTo>
                <a:lnTo>
                  <a:pt x="101" y="291"/>
                </a:lnTo>
                <a:lnTo>
                  <a:pt x="101" y="312"/>
                </a:lnTo>
                <a:lnTo>
                  <a:pt x="101" y="316"/>
                </a:lnTo>
                <a:lnTo>
                  <a:pt x="101" y="318"/>
                </a:lnTo>
                <a:lnTo>
                  <a:pt x="99" y="321"/>
                </a:lnTo>
                <a:lnTo>
                  <a:pt x="101" y="321"/>
                </a:lnTo>
                <a:lnTo>
                  <a:pt x="101" y="321"/>
                </a:lnTo>
                <a:lnTo>
                  <a:pt x="101" y="323"/>
                </a:lnTo>
                <a:lnTo>
                  <a:pt x="103" y="323"/>
                </a:lnTo>
                <a:lnTo>
                  <a:pt x="103" y="325"/>
                </a:lnTo>
                <a:lnTo>
                  <a:pt x="103" y="323"/>
                </a:lnTo>
                <a:lnTo>
                  <a:pt x="105" y="312"/>
                </a:lnTo>
                <a:lnTo>
                  <a:pt x="105" y="300"/>
                </a:lnTo>
                <a:lnTo>
                  <a:pt x="108" y="236"/>
                </a:lnTo>
                <a:lnTo>
                  <a:pt x="108" y="236"/>
                </a:lnTo>
                <a:lnTo>
                  <a:pt x="106" y="236"/>
                </a:lnTo>
                <a:lnTo>
                  <a:pt x="106" y="238"/>
                </a:lnTo>
                <a:lnTo>
                  <a:pt x="106" y="238"/>
                </a:lnTo>
                <a:close/>
                <a:moveTo>
                  <a:pt x="468" y="49"/>
                </a:moveTo>
                <a:lnTo>
                  <a:pt x="468" y="49"/>
                </a:lnTo>
                <a:lnTo>
                  <a:pt x="468" y="51"/>
                </a:lnTo>
                <a:lnTo>
                  <a:pt x="470" y="51"/>
                </a:lnTo>
                <a:lnTo>
                  <a:pt x="470" y="53"/>
                </a:lnTo>
                <a:lnTo>
                  <a:pt x="468" y="51"/>
                </a:lnTo>
                <a:lnTo>
                  <a:pt x="466" y="49"/>
                </a:lnTo>
                <a:lnTo>
                  <a:pt x="464" y="47"/>
                </a:lnTo>
                <a:lnTo>
                  <a:pt x="463" y="47"/>
                </a:lnTo>
                <a:lnTo>
                  <a:pt x="461" y="45"/>
                </a:lnTo>
                <a:lnTo>
                  <a:pt x="461" y="43"/>
                </a:lnTo>
                <a:lnTo>
                  <a:pt x="457" y="43"/>
                </a:lnTo>
                <a:lnTo>
                  <a:pt x="451" y="43"/>
                </a:lnTo>
                <a:lnTo>
                  <a:pt x="464" y="55"/>
                </a:lnTo>
                <a:lnTo>
                  <a:pt x="476" y="68"/>
                </a:lnTo>
                <a:lnTo>
                  <a:pt x="476" y="68"/>
                </a:lnTo>
                <a:lnTo>
                  <a:pt x="478" y="68"/>
                </a:lnTo>
                <a:lnTo>
                  <a:pt x="497" y="91"/>
                </a:lnTo>
                <a:lnTo>
                  <a:pt x="516" y="114"/>
                </a:lnTo>
                <a:lnTo>
                  <a:pt x="516" y="116"/>
                </a:lnTo>
                <a:lnTo>
                  <a:pt x="518" y="116"/>
                </a:lnTo>
                <a:lnTo>
                  <a:pt x="518" y="118"/>
                </a:lnTo>
                <a:lnTo>
                  <a:pt x="520" y="118"/>
                </a:lnTo>
                <a:lnTo>
                  <a:pt x="520" y="118"/>
                </a:lnTo>
                <a:lnTo>
                  <a:pt x="520" y="120"/>
                </a:lnTo>
                <a:lnTo>
                  <a:pt x="520" y="120"/>
                </a:lnTo>
                <a:lnTo>
                  <a:pt x="523" y="123"/>
                </a:lnTo>
                <a:lnTo>
                  <a:pt x="525" y="123"/>
                </a:lnTo>
                <a:lnTo>
                  <a:pt x="525" y="123"/>
                </a:lnTo>
                <a:lnTo>
                  <a:pt x="523" y="125"/>
                </a:lnTo>
                <a:lnTo>
                  <a:pt x="527" y="127"/>
                </a:lnTo>
                <a:lnTo>
                  <a:pt x="531" y="131"/>
                </a:lnTo>
                <a:lnTo>
                  <a:pt x="531" y="135"/>
                </a:lnTo>
                <a:lnTo>
                  <a:pt x="533" y="133"/>
                </a:lnTo>
                <a:lnTo>
                  <a:pt x="533" y="133"/>
                </a:lnTo>
                <a:lnTo>
                  <a:pt x="529" y="125"/>
                </a:lnTo>
                <a:lnTo>
                  <a:pt x="529" y="123"/>
                </a:lnTo>
                <a:lnTo>
                  <a:pt x="527" y="123"/>
                </a:lnTo>
                <a:lnTo>
                  <a:pt x="527" y="123"/>
                </a:lnTo>
                <a:lnTo>
                  <a:pt x="501" y="87"/>
                </a:lnTo>
                <a:lnTo>
                  <a:pt x="472" y="55"/>
                </a:lnTo>
                <a:lnTo>
                  <a:pt x="474" y="55"/>
                </a:lnTo>
                <a:lnTo>
                  <a:pt x="474" y="57"/>
                </a:lnTo>
                <a:lnTo>
                  <a:pt x="474" y="57"/>
                </a:lnTo>
                <a:lnTo>
                  <a:pt x="474" y="55"/>
                </a:lnTo>
                <a:lnTo>
                  <a:pt x="472" y="53"/>
                </a:lnTo>
                <a:lnTo>
                  <a:pt x="472" y="53"/>
                </a:lnTo>
                <a:lnTo>
                  <a:pt x="470" y="51"/>
                </a:lnTo>
                <a:lnTo>
                  <a:pt x="468" y="51"/>
                </a:lnTo>
                <a:lnTo>
                  <a:pt x="468" y="49"/>
                </a:lnTo>
                <a:lnTo>
                  <a:pt x="468" y="49"/>
                </a:lnTo>
                <a:close/>
                <a:moveTo>
                  <a:pt x="516" y="102"/>
                </a:moveTo>
                <a:lnTo>
                  <a:pt x="518" y="104"/>
                </a:lnTo>
                <a:lnTo>
                  <a:pt x="520" y="108"/>
                </a:lnTo>
                <a:lnTo>
                  <a:pt x="531" y="121"/>
                </a:lnTo>
                <a:lnTo>
                  <a:pt x="541" y="139"/>
                </a:lnTo>
                <a:lnTo>
                  <a:pt x="541" y="133"/>
                </a:lnTo>
                <a:lnTo>
                  <a:pt x="539" y="127"/>
                </a:lnTo>
                <a:lnTo>
                  <a:pt x="537" y="123"/>
                </a:lnTo>
                <a:lnTo>
                  <a:pt x="533" y="120"/>
                </a:lnTo>
                <a:lnTo>
                  <a:pt x="533" y="120"/>
                </a:lnTo>
                <a:lnTo>
                  <a:pt x="533" y="120"/>
                </a:lnTo>
                <a:lnTo>
                  <a:pt x="535" y="120"/>
                </a:lnTo>
                <a:lnTo>
                  <a:pt x="535" y="120"/>
                </a:lnTo>
                <a:lnTo>
                  <a:pt x="535" y="120"/>
                </a:lnTo>
                <a:lnTo>
                  <a:pt x="537" y="118"/>
                </a:lnTo>
                <a:lnTo>
                  <a:pt x="533" y="114"/>
                </a:lnTo>
                <a:lnTo>
                  <a:pt x="529" y="110"/>
                </a:lnTo>
                <a:lnTo>
                  <a:pt x="529" y="108"/>
                </a:lnTo>
                <a:lnTo>
                  <a:pt x="529" y="106"/>
                </a:lnTo>
                <a:lnTo>
                  <a:pt x="529" y="106"/>
                </a:lnTo>
                <a:lnTo>
                  <a:pt x="527" y="106"/>
                </a:lnTo>
                <a:lnTo>
                  <a:pt x="527" y="106"/>
                </a:lnTo>
                <a:lnTo>
                  <a:pt x="512" y="85"/>
                </a:lnTo>
                <a:lnTo>
                  <a:pt x="495" y="64"/>
                </a:lnTo>
                <a:lnTo>
                  <a:pt x="476" y="45"/>
                </a:lnTo>
                <a:lnTo>
                  <a:pt x="478" y="45"/>
                </a:lnTo>
                <a:lnTo>
                  <a:pt x="480" y="45"/>
                </a:lnTo>
                <a:lnTo>
                  <a:pt x="482" y="45"/>
                </a:lnTo>
                <a:lnTo>
                  <a:pt x="499" y="64"/>
                </a:lnTo>
                <a:lnTo>
                  <a:pt x="516" y="85"/>
                </a:lnTo>
                <a:lnTo>
                  <a:pt x="531" y="104"/>
                </a:lnTo>
                <a:lnTo>
                  <a:pt x="531" y="104"/>
                </a:lnTo>
                <a:lnTo>
                  <a:pt x="533" y="104"/>
                </a:lnTo>
                <a:lnTo>
                  <a:pt x="533" y="106"/>
                </a:lnTo>
                <a:lnTo>
                  <a:pt x="533" y="106"/>
                </a:lnTo>
                <a:lnTo>
                  <a:pt x="535" y="108"/>
                </a:lnTo>
                <a:lnTo>
                  <a:pt x="535" y="108"/>
                </a:lnTo>
                <a:lnTo>
                  <a:pt x="535" y="110"/>
                </a:lnTo>
                <a:lnTo>
                  <a:pt x="535" y="110"/>
                </a:lnTo>
                <a:lnTo>
                  <a:pt x="537" y="112"/>
                </a:lnTo>
                <a:lnTo>
                  <a:pt x="537" y="110"/>
                </a:lnTo>
                <a:lnTo>
                  <a:pt x="535" y="110"/>
                </a:lnTo>
                <a:lnTo>
                  <a:pt x="537" y="110"/>
                </a:lnTo>
                <a:lnTo>
                  <a:pt x="539" y="110"/>
                </a:lnTo>
                <a:lnTo>
                  <a:pt x="539" y="110"/>
                </a:lnTo>
                <a:lnTo>
                  <a:pt x="539" y="108"/>
                </a:lnTo>
                <a:lnTo>
                  <a:pt x="512" y="72"/>
                </a:lnTo>
                <a:lnTo>
                  <a:pt x="483" y="40"/>
                </a:lnTo>
                <a:lnTo>
                  <a:pt x="468" y="41"/>
                </a:lnTo>
                <a:lnTo>
                  <a:pt x="466" y="41"/>
                </a:lnTo>
                <a:lnTo>
                  <a:pt x="466" y="43"/>
                </a:lnTo>
                <a:lnTo>
                  <a:pt x="466" y="43"/>
                </a:lnTo>
                <a:lnTo>
                  <a:pt x="480" y="55"/>
                </a:lnTo>
                <a:lnTo>
                  <a:pt x="489" y="66"/>
                </a:lnTo>
                <a:lnTo>
                  <a:pt x="491" y="68"/>
                </a:lnTo>
                <a:lnTo>
                  <a:pt x="493" y="70"/>
                </a:lnTo>
                <a:lnTo>
                  <a:pt x="495" y="72"/>
                </a:lnTo>
                <a:lnTo>
                  <a:pt x="495" y="72"/>
                </a:lnTo>
                <a:lnTo>
                  <a:pt x="495" y="74"/>
                </a:lnTo>
                <a:lnTo>
                  <a:pt x="495" y="74"/>
                </a:lnTo>
                <a:lnTo>
                  <a:pt x="499" y="78"/>
                </a:lnTo>
                <a:lnTo>
                  <a:pt x="503" y="80"/>
                </a:lnTo>
                <a:lnTo>
                  <a:pt x="510" y="89"/>
                </a:lnTo>
                <a:lnTo>
                  <a:pt x="518" y="99"/>
                </a:lnTo>
                <a:lnTo>
                  <a:pt x="525" y="108"/>
                </a:lnTo>
                <a:lnTo>
                  <a:pt x="527" y="108"/>
                </a:lnTo>
                <a:lnTo>
                  <a:pt x="527" y="108"/>
                </a:lnTo>
                <a:lnTo>
                  <a:pt x="525" y="108"/>
                </a:lnTo>
                <a:lnTo>
                  <a:pt x="527" y="112"/>
                </a:lnTo>
                <a:lnTo>
                  <a:pt x="531" y="114"/>
                </a:lnTo>
                <a:lnTo>
                  <a:pt x="531" y="114"/>
                </a:lnTo>
                <a:lnTo>
                  <a:pt x="533" y="116"/>
                </a:lnTo>
                <a:lnTo>
                  <a:pt x="533" y="118"/>
                </a:lnTo>
                <a:lnTo>
                  <a:pt x="533" y="118"/>
                </a:lnTo>
                <a:lnTo>
                  <a:pt x="533" y="118"/>
                </a:lnTo>
                <a:lnTo>
                  <a:pt x="533" y="120"/>
                </a:lnTo>
                <a:lnTo>
                  <a:pt x="527" y="114"/>
                </a:lnTo>
                <a:lnTo>
                  <a:pt x="522" y="108"/>
                </a:lnTo>
                <a:lnTo>
                  <a:pt x="522" y="106"/>
                </a:lnTo>
                <a:lnTo>
                  <a:pt x="520" y="108"/>
                </a:lnTo>
                <a:lnTo>
                  <a:pt x="520" y="106"/>
                </a:lnTo>
                <a:lnTo>
                  <a:pt x="520" y="104"/>
                </a:lnTo>
                <a:lnTo>
                  <a:pt x="518" y="102"/>
                </a:lnTo>
                <a:lnTo>
                  <a:pt x="518" y="102"/>
                </a:lnTo>
                <a:lnTo>
                  <a:pt x="516" y="102"/>
                </a:lnTo>
                <a:close/>
                <a:moveTo>
                  <a:pt x="457" y="150"/>
                </a:moveTo>
                <a:lnTo>
                  <a:pt x="457" y="152"/>
                </a:lnTo>
                <a:lnTo>
                  <a:pt x="459" y="154"/>
                </a:lnTo>
                <a:lnTo>
                  <a:pt x="457" y="154"/>
                </a:lnTo>
                <a:lnTo>
                  <a:pt x="455" y="154"/>
                </a:lnTo>
                <a:lnTo>
                  <a:pt x="453" y="154"/>
                </a:lnTo>
                <a:lnTo>
                  <a:pt x="451" y="156"/>
                </a:lnTo>
                <a:lnTo>
                  <a:pt x="447" y="158"/>
                </a:lnTo>
                <a:lnTo>
                  <a:pt x="447" y="160"/>
                </a:lnTo>
                <a:lnTo>
                  <a:pt x="445" y="163"/>
                </a:lnTo>
                <a:lnTo>
                  <a:pt x="445" y="163"/>
                </a:lnTo>
                <a:lnTo>
                  <a:pt x="443" y="163"/>
                </a:lnTo>
                <a:lnTo>
                  <a:pt x="443" y="163"/>
                </a:lnTo>
                <a:lnTo>
                  <a:pt x="443" y="158"/>
                </a:lnTo>
                <a:lnTo>
                  <a:pt x="447" y="154"/>
                </a:lnTo>
                <a:lnTo>
                  <a:pt x="449" y="152"/>
                </a:lnTo>
                <a:lnTo>
                  <a:pt x="453" y="150"/>
                </a:lnTo>
                <a:lnTo>
                  <a:pt x="449" y="144"/>
                </a:lnTo>
                <a:lnTo>
                  <a:pt x="445" y="137"/>
                </a:lnTo>
                <a:lnTo>
                  <a:pt x="445" y="135"/>
                </a:lnTo>
                <a:lnTo>
                  <a:pt x="447" y="135"/>
                </a:lnTo>
                <a:lnTo>
                  <a:pt x="449" y="135"/>
                </a:lnTo>
                <a:lnTo>
                  <a:pt x="455" y="139"/>
                </a:lnTo>
                <a:lnTo>
                  <a:pt x="459" y="142"/>
                </a:lnTo>
                <a:lnTo>
                  <a:pt x="464" y="148"/>
                </a:lnTo>
                <a:lnTo>
                  <a:pt x="466" y="150"/>
                </a:lnTo>
                <a:lnTo>
                  <a:pt x="468" y="150"/>
                </a:lnTo>
                <a:lnTo>
                  <a:pt x="472" y="152"/>
                </a:lnTo>
                <a:lnTo>
                  <a:pt x="470" y="150"/>
                </a:lnTo>
                <a:lnTo>
                  <a:pt x="468" y="148"/>
                </a:lnTo>
                <a:lnTo>
                  <a:pt x="468" y="146"/>
                </a:lnTo>
                <a:lnTo>
                  <a:pt x="463" y="139"/>
                </a:lnTo>
                <a:lnTo>
                  <a:pt x="457" y="131"/>
                </a:lnTo>
                <a:lnTo>
                  <a:pt x="451" y="123"/>
                </a:lnTo>
                <a:lnTo>
                  <a:pt x="451" y="123"/>
                </a:lnTo>
                <a:lnTo>
                  <a:pt x="451" y="123"/>
                </a:lnTo>
                <a:lnTo>
                  <a:pt x="451" y="123"/>
                </a:lnTo>
                <a:lnTo>
                  <a:pt x="449" y="123"/>
                </a:lnTo>
                <a:lnTo>
                  <a:pt x="447" y="121"/>
                </a:lnTo>
                <a:lnTo>
                  <a:pt x="445" y="120"/>
                </a:lnTo>
                <a:lnTo>
                  <a:pt x="445" y="118"/>
                </a:lnTo>
                <a:lnTo>
                  <a:pt x="443" y="118"/>
                </a:lnTo>
                <a:lnTo>
                  <a:pt x="443" y="116"/>
                </a:lnTo>
                <a:lnTo>
                  <a:pt x="445" y="114"/>
                </a:lnTo>
                <a:lnTo>
                  <a:pt x="447" y="114"/>
                </a:lnTo>
                <a:lnTo>
                  <a:pt x="455" y="121"/>
                </a:lnTo>
                <a:lnTo>
                  <a:pt x="461" y="129"/>
                </a:lnTo>
                <a:lnTo>
                  <a:pt x="463" y="129"/>
                </a:lnTo>
                <a:lnTo>
                  <a:pt x="463" y="131"/>
                </a:lnTo>
                <a:lnTo>
                  <a:pt x="463" y="131"/>
                </a:lnTo>
                <a:lnTo>
                  <a:pt x="463" y="133"/>
                </a:lnTo>
                <a:lnTo>
                  <a:pt x="463" y="133"/>
                </a:lnTo>
                <a:lnTo>
                  <a:pt x="464" y="133"/>
                </a:lnTo>
                <a:lnTo>
                  <a:pt x="466" y="133"/>
                </a:lnTo>
                <a:lnTo>
                  <a:pt x="466" y="137"/>
                </a:lnTo>
                <a:lnTo>
                  <a:pt x="468" y="139"/>
                </a:lnTo>
                <a:lnTo>
                  <a:pt x="472" y="142"/>
                </a:lnTo>
                <a:lnTo>
                  <a:pt x="476" y="146"/>
                </a:lnTo>
                <a:lnTo>
                  <a:pt x="480" y="150"/>
                </a:lnTo>
                <a:lnTo>
                  <a:pt x="483" y="154"/>
                </a:lnTo>
                <a:lnTo>
                  <a:pt x="487" y="158"/>
                </a:lnTo>
                <a:lnTo>
                  <a:pt x="491" y="161"/>
                </a:lnTo>
                <a:lnTo>
                  <a:pt x="497" y="165"/>
                </a:lnTo>
                <a:lnTo>
                  <a:pt x="476" y="135"/>
                </a:lnTo>
                <a:lnTo>
                  <a:pt x="453" y="104"/>
                </a:lnTo>
                <a:lnTo>
                  <a:pt x="434" y="85"/>
                </a:lnTo>
                <a:lnTo>
                  <a:pt x="415" y="66"/>
                </a:lnTo>
                <a:lnTo>
                  <a:pt x="415" y="66"/>
                </a:lnTo>
                <a:lnTo>
                  <a:pt x="415" y="64"/>
                </a:lnTo>
                <a:lnTo>
                  <a:pt x="417" y="64"/>
                </a:lnTo>
                <a:lnTo>
                  <a:pt x="447" y="91"/>
                </a:lnTo>
                <a:lnTo>
                  <a:pt x="476" y="120"/>
                </a:lnTo>
                <a:lnTo>
                  <a:pt x="476" y="121"/>
                </a:lnTo>
                <a:lnTo>
                  <a:pt x="476" y="121"/>
                </a:lnTo>
                <a:lnTo>
                  <a:pt x="480" y="123"/>
                </a:lnTo>
                <a:lnTo>
                  <a:pt x="483" y="125"/>
                </a:lnTo>
                <a:lnTo>
                  <a:pt x="539" y="190"/>
                </a:lnTo>
                <a:lnTo>
                  <a:pt x="539" y="190"/>
                </a:lnTo>
                <a:lnTo>
                  <a:pt x="537" y="190"/>
                </a:lnTo>
                <a:lnTo>
                  <a:pt x="537" y="190"/>
                </a:lnTo>
                <a:lnTo>
                  <a:pt x="535" y="190"/>
                </a:lnTo>
                <a:lnTo>
                  <a:pt x="504" y="156"/>
                </a:lnTo>
                <a:lnTo>
                  <a:pt x="503" y="154"/>
                </a:lnTo>
                <a:lnTo>
                  <a:pt x="503" y="152"/>
                </a:lnTo>
                <a:lnTo>
                  <a:pt x="503" y="152"/>
                </a:lnTo>
                <a:lnTo>
                  <a:pt x="501" y="152"/>
                </a:lnTo>
                <a:lnTo>
                  <a:pt x="501" y="150"/>
                </a:lnTo>
                <a:lnTo>
                  <a:pt x="499" y="148"/>
                </a:lnTo>
                <a:lnTo>
                  <a:pt x="497" y="146"/>
                </a:lnTo>
                <a:lnTo>
                  <a:pt x="495" y="144"/>
                </a:lnTo>
                <a:lnTo>
                  <a:pt x="495" y="144"/>
                </a:lnTo>
                <a:lnTo>
                  <a:pt x="493" y="142"/>
                </a:lnTo>
                <a:lnTo>
                  <a:pt x="493" y="142"/>
                </a:lnTo>
                <a:lnTo>
                  <a:pt x="491" y="142"/>
                </a:lnTo>
                <a:lnTo>
                  <a:pt x="491" y="140"/>
                </a:lnTo>
                <a:lnTo>
                  <a:pt x="491" y="140"/>
                </a:lnTo>
                <a:lnTo>
                  <a:pt x="491" y="140"/>
                </a:lnTo>
                <a:lnTo>
                  <a:pt x="489" y="139"/>
                </a:lnTo>
                <a:lnTo>
                  <a:pt x="483" y="135"/>
                </a:lnTo>
                <a:lnTo>
                  <a:pt x="482" y="129"/>
                </a:lnTo>
                <a:lnTo>
                  <a:pt x="480" y="129"/>
                </a:lnTo>
                <a:lnTo>
                  <a:pt x="480" y="127"/>
                </a:lnTo>
                <a:lnTo>
                  <a:pt x="480" y="127"/>
                </a:lnTo>
                <a:lnTo>
                  <a:pt x="478" y="127"/>
                </a:lnTo>
                <a:lnTo>
                  <a:pt x="476" y="123"/>
                </a:lnTo>
                <a:lnTo>
                  <a:pt x="474" y="121"/>
                </a:lnTo>
                <a:lnTo>
                  <a:pt x="472" y="120"/>
                </a:lnTo>
                <a:lnTo>
                  <a:pt x="472" y="120"/>
                </a:lnTo>
                <a:lnTo>
                  <a:pt x="470" y="120"/>
                </a:lnTo>
                <a:lnTo>
                  <a:pt x="470" y="118"/>
                </a:lnTo>
                <a:lnTo>
                  <a:pt x="468" y="118"/>
                </a:lnTo>
                <a:lnTo>
                  <a:pt x="466" y="116"/>
                </a:lnTo>
                <a:lnTo>
                  <a:pt x="480" y="133"/>
                </a:lnTo>
                <a:lnTo>
                  <a:pt x="491" y="150"/>
                </a:lnTo>
                <a:lnTo>
                  <a:pt x="495" y="156"/>
                </a:lnTo>
                <a:lnTo>
                  <a:pt x="499" y="161"/>
                </a:lnTo>
                <a:lnTo>
                  <a:pt x="503" y="169"/>
                </a:lnTo>
                <a:lnTo>
                  <a:pt x="501" y="169"/>
                </a:lnTo>
                <a:lnTo>
                  <a:pt x="501" y="169"/>
                </a:lnTo>
                <a:lnTo>
                  <a:pt x="499" y="169"/>
                </a:lnTo>
                <a:lnTo>
                  <a:pt x="497" y="167"/>
                </a:lnTo>
                <a:lnTo>
                  <a:pt x="485" y="158"/>
                </a:lnTo>
                <a:lnTo>
                  <a:pt x="472" y="146"/>
                </a:lnTo>
                <a:lnTo>
                  <a:pt x="474" y="150"/>
                </a:lnTo>
                <a:lnTo>
                  <a:pt x="476" y="152"/>
                </a:lnTo>
                <a:lnTo>
                  <a:pt x="476" y="156"/>
                </a:lnTo>
                <a:lnTo>
                  <a:pt x="476" y="156"/>
                </a:lnTo>
                <a:lnTo>
                  <a:pt x="476" y="158"/>
                </a:lnTo>
                <a:lnTo>
                  <a:pt x="474" y="158"/>
                </a:lnTo>
                <a:lnTo>
                  <a:pt x="463" y="148"/>
                </a:lnTo>
                <a:lnTo>
                  <a:pt x="451" y="140"/>
                </a:lnTo>
                <a:lnTo>
                  <a:pt x="451" y="140"/>
                </a:lnTo>
                <a:lnTo>
                  <a:pt x="451" y="142"/>
                </a:lnTo>
                <a:lnTo>
                  <a:pt x="451" y="142"/>
                </a:lnTo>
                <a:lnTo>
                  <a:pt x="453" y="142"/>
                </a:lnTo>
                <a:lnTo>
                  <a:pt x="453" y="144"/>
                </a:lnTo>
                <a:lnTo>
                  <a:pt x="453" y="144"/>
                </a:lnTo>
                <a:lnTo>
                  <a:pt x="453" y="146"/>
                </a:lnTo>
                <a:lnTo>
                  <a:pt x="455" y="148"/>
                </a:lnTo>
                <a:lnTo>
                  <a:pt x="457" y="150"/>
                </a:lnTo>
                <a:close/>
                <a:moveTo>
                  <a:pt x="451" y="51"/>
                </a:moveTo>
                <a:lnTo>
                  <a:pt x="451" y="51"/>
                </a:lnTo>
                <a:lnTo>
                  <a:pt x="451" y="49"/>
                </a:lnTo>
                <a:lnTo>
                  <a:pt x="451" y="49"/>
                </a:lnTo>
                <a:lnTo>
                  <a:pt x="449" y="47"/>
                </a:lnTo>
                <a:lnTo>
                  <a:pt x="449" y="49"/>
                </a:lnTo>
                <a:lnTo>
                  <a:pt x="447" y="47"/>
                </a:lnTo>
                <a:lnTo>
                  <a:pt x="445" y="45"/>
                </a:lnTo>
                <a:lnTo>
                  <a:pt x="443" y="45"/>
                </a:lnTo>
                <a:lnTo>
                  <a:pt x="434" y="47"/>
                </a:lnTo>
                <a:lnTo>
                  <a:pt x="426" y="47"/>
                </a:lnTo>
                <a:lnTo>
                  <a:pt x="449" y="70"/>
                </a:lnTo>
                <a:lnTo>
                  <a:pt x="472" y="91"/>
                </a:lnTo>
                <a:lnTo>
                  <a:pt x="482" y="101"/>
                </a:lnTo>
                <a:lnTo>
                  <a:pt x="489" y="110"/>
                </a:lnTo>
                <a:lnTo>
                  <a:pt x="527" y="152"/>
                </a:lnTo>
                <a:lnTo>
                  <a:pt x="531" y="156"/>
                </a:lnTo>
                <a:lnTo>
                  <a:pt x="535" y="158"/>
                </a:lnTo>
                <a:lnTo>
                  <a:pt x="539" y="161"/>
                </a:lnTo>
                <a:lnTo>
                  <a:pt x="537" y="156"/>
                </a:lnTo>
                <a:lnTo>
                  <a:pt x="535" y="150"/>
                </a:lnTo>
                <a:lnTo>
                  <a:pt x="506" y="108"/>
                </a:lnTo>
                <a:lnTo>
                  <a:pt x="470" y="70"/>
                </a:lnTo>
                <a:lnTo>
                  <a:pt x="470" y="68"/>
                </a:lnTo>
                <a:lnTo>
                  <a:pt x="470" y="68"/>
                </a:lnTo>
                <a:lnTo>
                  <a:pt x="464" y="62"/>
                </a:lnTo>
                <a:lnTo>
                  <a:pt x="459" y="59"/>
                </a:lnTo>
                <a:lnTo>
                  <a:pt x="459" y="57"/>
                </a:lnTo>
                <a:lnTo>
                  <a:pt x="457" y="55"/>
                </a:lnTo>
                <a:lnTo>
                  <a:pt x="455" y="53"/>
                </a:lnTo>
                <a:lnTo>
                  <a:pt x="453" y="53"/>
                </a:lnTo>
                <a:lnTo>
                  <a:pt x="455" y="53"/>
                </a:lnTo>
                <a:lnTo>
                  <a:pt x="455" y="51"/>
                </a:lnTo>
                <a:lnTo>
                  <a:pt x="453" y="51"/>
                </a:lnTo>
                <a:lnTo>
                  <a:pt x="453" y="51"/>
                </a:lnTo>
                <a:lnTo>
                  <a:pt x="451" y="51"/>
                </a:lnTo>
                <a:close/>
                <a:moveTo>
                  <a:pt x="116" y="314"/>
                </a:moveTo>
                <a:lnTo>
                  <a:pt x="116" y="316"/>
                </a:lnTo>
                <a:lnTo>
                  <a:pt x="118" y="316"/>
                </a:lnTo>
                <a:lnTo>
                  <a:pt x="118" y="318"/>
                </a:lnTo>
                <a:lnTo>
                  <a:pt x="118" y="319"/>
                </a:lnTo>
                <a:lnTo>
                  <a:pt x="118" y="323"/>
                </a:lnTo>
                <a:lnTo>
                  <a:pt x="118" y="329"/>
                </a:lnTo>
                <a:lnTo>
                  <a:pt x="118" y="329"/>
                </a:lnTo>
                <a:lnTo>
                  <a:pt x="120" y="331"/>
                </a:lnTo>
                <a:lnTo>
                  <a:pt x="160" y="340"/>
                </a:lnTo>
                <a:lnTo>
                  <a:pt x="205" y="344"/>
                </a:lnTo>
                <a:lnTo>
                  <a:pt x="251" y="342"/>
                </a:lnTo>
                <a:lnTo>
                  <a:pt x="295" y="337"/>
                </a:lnTo>
                <a:lnTo>
                  <a:pt x="335" y="325"/>
                </a:lnTo>
                <a:lnTo>
                  <a:pt x="358" y="316"/>
                </a:lnTo>
                <a:lnTo>
                  <a:pt x="381" y="304"/>
                </a:lnTo>
                <a:lnTo>
                  <a:pt x="402" y="291"/>
                </a:lnTo>
                <a:lnTo>
                  <a:pt x="461" y="245"/>
                </a:lnTo>
                <a:lnTo>
                  <a:pt x="478" y="226"/>
                </a:lnTo>
                <a:lnTo>
                  <a:pt x="493" y="205"/>
                </a:lnTo>
                <a:lnTo>
                  <a:pt x="495" y="203"/>
                </a:lnTo>
                <a:lnTo>
                  <a:pt x="495" y="203"/>
                </a:lnTo>
                <a:lnTo>
                  <a:pt x="497" y="201"/>
                </a:lnTo>
                <a:lnTo>
                  <a:pt x="499" y="201"/>
                </a:lnTo>
                <a:lnTo>
                  <a:pt x="501" y="201"/>
                </a:lnTo>
                <a:lnTo>
                  <a:pt x="501" y="200"/>
                </a:lnTo>
                <a:lnTo>
                  <a:pt x="501" y="200"/>
                </a:lnTo>
                <a:lnTo>
                  <a:pt x="504" y="200"/>
                </a:lnTo>
                <a:lnTo>
                  <a:pt x="506" y="201"/>
                </a:lnTo>
                <a:lnTo>
                  <a:pt x="516" y="211"/>
                </a:lnTo>
                <a:lnTo>
                  <a:pt x="525" y="220"/>
                </a:lnTo>
                <a:lnTo>
                  <a:pt x="537" y="230"/>
                </a:lnTo>
                <a:lnTo>
                  <a:pt x="539" y="232"/>
                </a:lnTo>
                <a:lnTo>
                  <a:pt x="541" y="236"/>
                </a:lnTo>
                <a:lnTo>
                  <a:pt x="544" y="238"/>
                </a:lnTo>
                <a:lnTo>
                  <a:pt x="542" y="220"/>
                </a:lnTo>
                <a:lnTo>
                  <a:pt x="544" y="205"/>
                </a:lnTo>
                <a:lnTo>
                  <a:pt x="544" y="201"/>
                </a:lnTo>
                <a:lnTo>
                  <a:pt x="544" y="198"/>
                </a:lnTo>
                <a:lnTo>
                  <a:pt x="541" y="196"/>
                </a:lnTo>
                <a:lnTo>
                  <a:pt x="541" y="194"/>
                </a:lnTo>
                <a:lnTo>
                  <a:pt x="539" y="192"/>
                </a:lnTo>
                <a:lnTo>
                  <a:pt x="539" y="190"/>
                </a:lnTo>
                <a:lnTo>
                  <a:pt x="539" y="190"/>
                </a:lnTo>
                <a:lnTo>
                  <a:pt x="539" y="190"/>
                </a:lnTo>
                <a:lnTo>
                  <a:pt x="539" y="190"/>
                </a:lnTo>
                <a:lnTo>
                  <a:pt x="539" y="190"/>
                </a:lnTo>
                <a:lnTo>
                  <a:pt x="514" y="146"/>
                </a:lnTo>
                <a:lnTo>
                  <a:pt x="483" y="110"/>
                </a:lnTo>
                <a:lnTo>
                  <a:pt x="453" y="78"/>
                </a:lnTo>
                <a:lnTo>
                  <a:pt x="421" y="49"/>
                </a:lnTo>
                <a:lnTo>
                  <a:pt x="394" y="51"/>
                </a:lnTo>
                <a:lnTo>
                  <a:pt x="369" y="55"/>
                </a:lnTo>
                <a:lnTo>
                  <a:pt x="369" y="59"/>
                </a:lnTo>
                <a:lnTo>
                  <a:pt x="367" y="62"/>
                </a:lnTo>
                <a:lnTo>
                  <a:pt x="365" y="66"/>
                </a:lnTo>
                <a:lnTo>
                  <a:pt x="369" y="66"/>
                </a:lnTo>
                <a:lnTo>
                  <a:pt x="371" y="70"/>
                </a:lnTo>
                <a:lnTo>
                  <a:pt x="371" y="72"/>
                </a:lnTo>
                <a:lnTo>
                  <a:pt x="390" y="87"/>
                </a:lnTo>
                <a:lnTo>
                  <a:pt x="390" y="87"/>
                </a:lnTo>
                <a:lnTo>
                  <a:pt x="392" y="87"/>
                </a:lnTo>
                <a:lnTo>
                  <a:pt x="392" y="89"/>
                </a:lnTo>
                <a:lnTo>
                  <a:pt x="394" y="89"/>
                </a:lnTo>
                <a:lnTo>
                  <a:pt x="392" y="91"/>
                </a:lnTo>
                <a:lnTo>
                  <a:pt x="392" y="93"/>
                </a:lnTo>
                <a:lnTo>
                  <a:pt x="400" y="101"/>
                </a:lnTo>
                <a:lnTo>
                  <a:pt x="405" y="108"/>
                </a:lnTo>
                <a:lnTo>
                  <a:pt x="403" y="112"/>
                </a:lnTo>
                <a:lnTo>
                  <a:pt x="400" y="116"/>
                </a:lnTo>
                <a:lnTo>
                  <a:pt x="398" y="120"/>
                </a:lnTo>
                <a:lnTo>
                  <a:pt x="396" y="120"/>
                </a:lnTo>
                <a:lnTo>
                  <a:pt x="394" y="121"/>
                </a:lnTo>
                <a:lnTo>
                  <a:pt x="373" y="140"/>
                </a:lnTo>
                <a:lnTo>
                  <a:pt x="350" y="156"/>
                </a:lnTo>
                <a:lnTo>
                  <a:pt x="350" y="158"/>
                </a:lnTo>
                <a:lnTo>
                  <a:pt x="350" y="158"/>
                </a:lnTo>
                <a:lnTo>
                  <a:pt x="335" y="169"/>
                </a:lnTo>
                <a:lnTo>
                  <a:pt x="316" y="179"/>
                </a:lnTo>
                <a:lnTo>
                  <a:pt x="299" y="188"/>
                </a:lnTo>
                <a:lnTo>
                  <a:pt x="291" y="192"/>
                </a:lnTo>
                <a:lnTo>
                  <a:pt x="284" y="196"/>
                </a:lnTo>
                <a:lnTo>
                  <a:pt x="274" y="198"/>
                </a:lnTo>
                <a:lnTo>
                  <a:pt x="255" y="207"/>
                </a:lnTo>
                <a:lnTo>
                  <a:pt x="232" y="213"/>
                </a:lnTo>
                <a:lnTo>
                  <a:pt x="186" y="217"/>
                </a:lnTo>
                <a:lnTo>
                  <a:pt x="139" y="217"/>
                </a:lnTo>
                <a:lnTo>
                  <a:pt x="106" y="211"/>
                </a:lnTo>
                <a:lnTo>
                  <a:pt x="105" y="219"/>
                </a:lnTo>
                <a:lnTo>
                  <a:pt x="103" y="226"/>
                </a:lnTo>
                <a:lnTo>
                  <a:pt x="103" y="236"/>
                </a:lnTo>
                <a:lnTo>
                  <a:pt x="103" y="234"/>
                </a:lnTo>
                <a:lnTo>
                  <a:pt x="103" y="232"/>
                </a:lnTo>
                <a:lnTo>
                  <a:pt x="105" y="230"/>
                </a:lnTo>
                <a:lnTo>
                  <a:pt x="105" y="230"/>
                </a:lnTo>
                <a:lnTo>
                  <a:pt x="105" y="228"/>
                </a:lnTo>
                <a:lnTo>
                  <a:pt x="105" y="224"/>
                </a:lnTo>
                <a:lnTo>
                  <a:pt x="106" y="222"/>
                </a:lnTo>
                <a:lnTo>
                  <a:pt x="108" y="222"/>
                </a:lnTo>
                <a:lnTo>
                  <a:pt x="108" y="224"/>
                </a:lnTo>
                <a:lnTo>
                  <a:pt x="110" y="228"/>
                </a:lnTo>
                <a:lnTo>
                  <a:pt x="110" y="232"/>
                </a:lnTo>
                <a:lnTo>
                  <a:pt x="110" y="234"/>
                </a:lnTo>
                <a:lnTo>
                  <a:pt x="110" y="234"/>
                </a:lnTo>
                <a:lnTo>
                  <a:pt x="112" y="234"/>
                </a:lnTo>
                <a:lnTo>
                  <a:pt x="112" y="234"/>
                </a:lnTo>
                <a:lnTo>
                  <a:pt x="112" y="234"/>
                </a:lnTo>
                <a:lnTo>
                  <a:pt x="114" y="247"/>
                </a:lnTo>
                <a:lnTo>
                  <a:pt x="114" y="262"/>
                </a:lnTo>
                <a:lnTo>
                  <a:pt x="114" y="259"/>
                </a:lnTo>
                <a:lnTo>
                  <a:pt x="114" y="255"/>
                </a:lnTo>
                <a:lnTo>
                  <a:pt x="112" y="253"/>
                </a:lnTo>
                <a:lnTo>
                  <a:pt x="112" y="255"/>
                </a:lnTo>
                <a:lnTo>
                  <a:pt x="112" y="257"/>
                </a:lnTo>
                <a:lnTo>
                  <a:pt x="110" y="259"/>
                </a:lnTo>
                <a:lnTo>
                  <a:pt x="112" y="255"/>
                </a:lnTo>
                <a:lnTo>
                  <a:pt x="112" y="251"/>
                </a:lnTo>
                <a:lnTo>
                  <a:pt x="110" y="247"/>
                </a:lnTo>
                <a:lnTo>
                  <a:pt x="110" y="257"/>
                </a:lnTo>
                <a:lnTo>
                  <a:pt x="110" y="259"/>
                </a:lnTo>
                <a:lnTo>
                  <a:pt x="110" y="259"/>
                </a:lnTo>
                <a:lnTo>
                  <a:pt x="112" y="259"/>
                </a:lnTo>
                <a:lnTo>
                  <a:pt x="112" y="260"/>
                </a:lnTo>
                <a:lnTo>
                  <a:pt x="112" y="260"/>
                </a:lnTo>
                <a:lnTo>
                  <a:pt x="110" y="259"/>
                </a:lnTo>
                <a:lnTo>
                  <a:pt x="108" y="293"/>
                </a:lnTo>
                <a:lnTo>
                  <a:pt x="108" y="327"/>
                </a:lnTo>
                <a:lnTo>
                  <a:pt x="110" y="327"/>
                </a:lnTo>
                <a:lnTo>
                  <a:pt x="112" y="327"/>
                </a:lnTo>
                <a:lnTo>
                  <a:pt x="112" y="327"/>
                </a:lnTo>
                <a:lnTo>
                  <a:pt x="112" y="297"/>
                </a:lnTo>
                <a:lnTo>
                  <a:pt x="112" y="264"/>
                </a:lnTo>
                <a:lnTo>
                  <a:pt x="112" y="266"/>
                </a:lnTo>
                <a:lnTo>
                  <a:pt x="114" y="268"/>
                </a:lnTo>
                <a:lnTo>
                  <a:pt x="114" y="260"/>
                </a:lnTo>
                <a:lnTo>
                  <a:pt x="116" y="262"/>
                </a:lnTo>
                <a:lnTo>
                  <a:pt x="116" y="262"/>
                </a:lnTo>
                <a:lnTo>
                  <a:pt x="118" y="262"/>
                </a:lnTo>
                <a:lnTo>
                  <a:pt x="120" y="264"/>
                </a:lnTo>
                <a:lnTo>
                  <a:pt x="127" y="308"/>
                </a:lnTo>
                <a:lnTo>
                  <a:pt x="129" y="306"/>
                </a:lnTo>
                <a:lnTo>
                  <a:pt x="129" y="306"/>
                </a:lnTo>
                <a:lnTo>
                  <a:pt x="129" y="304"/>
                </a:lnTo>
                <a:lnTo>
                  <a:pt x="129" y="302"/>
                </a:lnTo>
                <a:lnTo>
                  <a:pt x="127" y="300"/>
                </a:lnTo>
                <a:lnTo>
                  <a:pt x="129" y="270"/>
                </a:lnTo>
                <a:lnTo>
                  <a:pt x="131" y="268"/>
                </a:lnTo>
                <a:lnTo>
                  <a:pt x="131" y="268"/>
                </a:lnTo>
                <a:lnTo>
                  <a:pt x="133" y="268"/>
                </a:lnTo>
                <a:lnTo>
                  <a:pt x="133" y="268"/>
                </a:lnTo>
                <a:lnTo>
                  <a:pt x="139" y="281"/>
                </a:lnTo>
                <a:lnTo>
                  <a:pt x="141" y="297"/>
                </a:lnTo>
                <a:lnTo>
                  <a:pt x="143" y="295"/>
                </a:lnTo>
                <a:lnTo>
                  <a:pt x="145" y="291"/>
                </a:lnTo>
                <a:lnTo>
                  <a:pt x="145" y="287"/>
                </a:lnTo>
                <a:lnTo>
                  <a:pt x="145" y="283"/>
                </a:lnTo>
                <a:lnTo>
                  <a:pt x="145" y="281"/>
                </a:lnTo>
                <a:lnTo>
                  <a:pt x="146" y="279"/>
                </a:lnTo>
                <a:lnTo>
                  <a:pt x="148" y="281"/>
                </a:lnTo>
                <a:lnTo>
                  <a:pt x="152" y="293"/>
                </a:lnTo>
                <a:lnTo>
                  <a:pt x="156" y="304"/>
                </a:lnTo>
                <a:lnTo>
                  <a:pt x="160" y="302"/>
                </a:lnTo>
                <a:lnTo>
                  <a:pt x="160" y="300"/>
                </a:lnTo>
                <a:lnTo>
                  <a:pt x="160" y="300"/>
                </a:lnTo>
                <a:lnTo>
                  <a:pt x="162" y="297"/>
                </a:lnTo>
                <a:lnTo>
                  <a:pt x="164" y="295"/>
                </a:lnTo>
                <a:lnTo>
                  <a:pt x="164" y="291"/>
                </a:lnTo>
                <a:lnTo>
                  <a:pt x="164" y="291"/>
                </a:lnTo>
                <a:lnTo>
                  <a:pt x="165" y="289"/>
                </a:lnTo>
                <a:lnTo>
                  <a:pt x="165" y="289"/>
                </a:lnTo>
                <a:lnTo>
                  <a:pt x="167" y="291"/>
                </a:lnTo>
                <a:lnTo>
                  <a:pt x="169" y="295"/>
                </a:lnTo>
                <a:lnTo>
                  <a:pt x="171" y="299"/>
                </a:lnTo>
                <a:lnTo>
                  <a:pt x="173" y="300"/>
                </a:lnTo>
                <a:lnTo>
                  <a:pt x="173" y="302"/>
                </a:lnTo>
                <a:lnTo>
                  <a:pt x="175" y="304"/>
                </a:lnTo>
                <a:lnTo>
                  <a:pt x="179" y="299"/>
                </a:lnTo>
                <a:lnTo>
                  <a:pt x="181" y="295"/>
                </a:lnTo>
                <a:lnTo>
                  <a:pt x="183" y="293"/>
                </a:lnTo>
                <a:lnTo>
                  <a:pt x="184" y="295"/>
                </a:lnTo>
                <a:lnTo>
                  <a:pt x="184" y="293"/>
                </a:lnTo>
                <a:lnTo>
                  <a:pt x="186" y="293"/>
                </a:lnTo>
                <a:lnTo>
                  <a:pt x="188" y="293"/>
                </a:lnTo>
                <a:lnTo>
                  <a:pt x="188" y="295"/>
                </a:lnTo>
                <a:lnTo>
                  <a:pt x="190" y="295"/>
                </a:lnTo>
                <a:lnTo>
                  <a:pt x="223" y="293"/>
                </a:lnTo>
                <a:lnTo>
                  <a:pt x="228" y="291"/>
                </a:lnTo>
                <a:lnTo>
                  <a:pt x="236" y="289"/>
                </a:lnTo>
                <a:lnTo>
                  <a:pt x="242" y="287"/>
                </a:lnTo>
                <a:lnTo>
                  <a:pt x="249" y="285"/>
                </a:lnTo>
                <a:lnTo>
                  <a:pt x="249" y="283"/>
                </a:lnTo>
                <a:lnTo>
                  <a:pt x="249" y="283"/>
                </a:lnTo>
                <a:lnTo>
                  <a:pt x="251" y="283"/>
                </a:lnTo>
                <a:lnTo>
                  <a:pt x="253" y="283"/>
                </a:lnTo>
                <a:lnTo>
                  <a:pt x="253" y="283"/>
                </a:lnTo>
                <a:lnTo>
                  <a:pt x="245" y="287"/>
                </a:lnTo>
                <a:lnTo>
                  <a:pt x="238" y="291"/>
                </a:lnTo>
                <a:lnTo>
                  <a:pt x="238" y="291"/>
                </a:lnTo>
                <a:lnTo>
                  <a:pt x="238" y="291"/>
                </a:lnTo>
                <a:lnTo>
                  <a:pt x="236" y="291"/>
                </a:lnTo>
                <a:lnTo>
                  <a:pt x="236" y="293"/>
                </a:lnTo>
                <a:lnTo>
                  <a:pt x="236" y="293"/>
                </a:lnTo>
                <a:lnTo>
                  <a:pt x="234" y="293"/>
                </a:lnTo>
                <a:lnTo>
                  <a:pt x="234" y="293"/>
                </a:lnTo>
                <a:lnTo>
                  <a:pt x="232" y="293"/>
                </a:lnTo>
                <a:lnTo>
                  <a:pt x="232" y="293"/>
                </a:lnTo>
                <a:lnTo>
                  <a:pt x="230" y="293"/>
                </a:lnTo>
                <a:lnTo>
                  <a:pt x="223" y="297"/>
                </a:lnTo>
                <a:lnTo>
                  <a:pt x="213" y="299"/>
                </a:lnTo>
                <a:lnTo>
                  <a:pt x="207" y="299"/>
                </a:lnTo>
                <a:lnTo>
                  <a:pt x="202" y="299"/>
                </a:lnTo>
                <a:lnTo>
                  <a:pt x="194" y="300"/>
                </a:lnTo>
                <a:lnTo>
                  <a:pt x="186" y="300"/>
                </a:lnTo>
                <a:lnTo>
                  <a:pt x="186" y="300"/>
                </a:lnTo>
                <a:lnTo>
                  <a:pt x="184" y="300"/>
                </a:lnTo>
                <a:lnTo>
                  <a:pt x="183" y="300"/>
                </a:lnTo>
                <a:lnTo>
                  <a:pt x="179" y="306"/>
                </a:lnTo>
                <a:lnTo>
                  <a:pt x="179" y="308"/>
                </a:lnTo>
                <a:lnTo>
                  <a:pt x="177" y="308"/>
                </a:lnTo>
                <a:lnTo>
                  <a:pt x="175" y="308"/>
                </a:lnTo>
                <a:lnTo>
                  <a:pt x="171" y="306"/>
                </a:lnTo>
                <a:lnTo>
                  <a:pt x="169" y="302"/>
                </a:lnTo>
                <a:lnTo>
                  <a:pt x="167" y="297"/>
                </a:lnTo>
                <a:lnTo>
                  <a:pt x="164" y="300"/>
                </a:lnTo>
                <a:lnTo>
                  <a:pt x="162" y="304"/>
                </a:lnTo>
                <a:lnTo>
                  <a:pt x="160" y="308"/>
                </a:lnTo>
                <a:lnTo>
                  <a:pt x="158" y="308"/>
                </a:lnTo>
                <a:lnTo>
                  <a:pt x="154" y="308"/>
                </a:lnTo>
                <a:lnTo>
                  <a:pt x="152" y="306"/>
                </a:lnTo>
                <a:lnTo>
                  <a:pt x="150" y="300"/>
                </a:lnTo>
                <a:lnTo>
                  <a:pt x="148" y="295"/>
                </a:lnTo>
                <a:lnTo>
                  <a:pt x="146" y="289"/>
                </a:lnTo>
                <a:lnTo>
                  <a:pt x="145" y="302"/>
                </a:lnTo>
                <a:lnTo>
                  <a:pt x="143" y="302"/>
                </a:lnTo>
                <a:lnTo>
                  <a:pt x="141" y="302"/>
                </a:lnTo>
                <a:lnTo>
                  <a:pt x="139" y="300"/>
                </a:lnTo>
                <a:lnTo>
                  <a:pt x="137" y="297"/>
                </a:lnTo>
                <a:lnTo>
                  <a:pt x="137" y="293"/>
                </a:lnTo>
                <a:lnTo>
                  <a:pt x="137" y="289"/>
                </a:lnTo>
                <a:lnTo>
                  <a:pt x="137" y="285"/>
                </a:lnTo>
                <a:lnTo>
                  <a:pt x="135" y="279"/>
                </a:lnTo>
                <a:lnTo>
                  <a:pt x="133" y="274"/>
                </a:lnTo>
                <a:lnTo>
                  <a:pt x="133" y="281"/>
                </a:lnTo>
                <a:lnTo>
                  <a:pt x="133" y="287"/>
                </a:lnTo>
                <a:lnTo>
                  <a:pt x="131" y="293"/>
                </a:lnTo>
                <a:lnTo>
                  <a:pt x="129" y="297"/>
                </a:lnTo>
                <a:lnTo>
                  <a:pt x="131" y="300"/>
                </a:lnTo>
                <a:lnTo>
                  <a:pt x="131" y="306"/>
                </a:lnTo>
                <a:lnTo>
                  <a:pt x="131" y="312"/>
                </a:lnTo>
                <a:lnTo>
                  <a:pt x="129" y="316"/>
                </a:lnTo>
                <a:lnTo>
                  <a:pt x="129" y="318"/>
                </a:lnTo>
                <a:lnTo>
                  <a:pt x="127" y="318"/>
                </a:lnTo>
                <a:lnTo>
                  <a:pt x="127" y="318"/>
                </a:lnTo>
                <a:lnTo>
                  <a:pt x="125" y="316"/>
                </a:lnTo>
                <a:lnTo>
                  <a:pt x="125" y="314"/>
                </a:lnTo>
                <a:lnTo>
                  <a:pt x="124" y="312"/>
                </a:lnTo>
                <a:lnTo>
                  <a:pt x="124" y="312"/>
                </a:lnTo>
                <a:lnTo>
                  <a:pt x="122" y="312"/>
                </a:lnTo>
                <a:lnTo>
                  <a:pt x="122" y="310"/>
                </a:lnTo>
                <a:lnTo>
                  <a:pt x="124" y="310"/>
                </a:lnTo>
                <a:lnTo>
                  <a:pt x="124" y="310"/>
                </a:lnTo>
                <a:lnTo>
                  <a:pt x="120" y="287"/>
                </a:lnTo>
                <a:lnTo>
                  <a:pt x="122" y="287"/>
                </a:lnTo>
                <a:lnTo>
                  <a:pt x="122" y="285"/>
                </a:lnTo>
                <a:lnTo>
                  <a:pt x="122" y="283"/>
                </a:lnTo>
                <a:lnTo>
                  <a:pt x="122" y="279"/>
                </a:lnTo>
                <a:lnTo>
                  <a:pt x="122" y="278"/>
                </a:lnTo>
                <a:lnTo>
                  <a:pt x="120" y="278"/>
                </a:lnTo>
                <a:lnTo>
                  <a:pt x="120" y="279"/>
                </a:lnTo>
                <a:lnTo>
                  <a:pt x="120" y="279"/>
                </a:lnTo>
                <a:lnTo>
                  <a:pt x="120" y="281"/>
                </a:lnTo>
                <a:lnTo>
                  <a:pt x="120" y="279"/>
                </a:lnTo>
                <a:lnTo>
                  <a:pt x="120" y="278"/>
                </a:lnTo>
                <a:lnTo>
                  <a:pt x="120" y="276"/>
                </a:lnTo>
                <a:lnTo>
                  <a:pt x="120" y="274"/>
                </a:lnTo>
                <a:lnTo>
                  <a:pt x="118" y="272"/>
                </a:lnTo>
                <a:lnTo>
                  <a:pt x="118" y="272"/>
                </a:lnTo>
                <a:lnTo>
                  <a:pt x="118" y="270"/>
                </a:lnTo>
                <a:lnTo>
                  <a:pt x="118" y="270"/>
                </a:lnTo>
                <a:lnTo>
                  <a:pt x="116" y="312"/>
                </a:lnTo>
                <a:lnTo>
                  <a:pt x="118" y="314"/>
                </a:lnTo>
                <a:lnTo>
                  <a:pt x="118" y="314"/>
                </a:lnTo>
                <a:lnTo>
                  <a:pt x="116" y="314"/>
                </a:lnTo>
                <a:close/>
                <a:moveTo>
                  <a:pt x="552" y="0"/>
                </a:moveTo>
                <a:lnTo>
                  <a:pt x="554" y="0"/>
                </a:lnTo>
                <a:lnTo>
                  <a:pt x="554" y="0"/>
                </a:lnTo>
                <a:lnTo>
                  <a:pt x="556" y="2"/>
                </a:lnTo>
                <a:lnTo>
                  <a:pt x="562" y="36"/>
                </a:lnTo>
                <a:lnTo>
                  <a:pt x="565" y="74"/>
                </a:lnTo>
                <a:lnTo>
                  <a:pt x="563" y="74"/>
                </a:lnTo>
                <a:lnTo>
                  <a:pt x="563" y="74"/>
                </a:lnTo>
                <a:lnTo>
                  <a:pt x="565" y="87"/>
                </a:lnTo>
                <a:lnTo>
                  <a:pt x="565" y="101"/>
                </a:lnTo>
                <a:lnTo>
                  <a:pt x="565" y="135"/>
                </a:lnTo>
                <a:lnTo>
                  <a:pt x="563" y="167"/>
                </a:lnTo>
                <a:lnTo>
                  <a:pt x="562" y="200"/>
                </a:lnTo>
                <a:lnTo>
                  <a:pt x="560" y="232"/>
                </a:lnTo>
                <a:lnTo>
                  <a:pt x="567" y="232"/>
                </a:lnTo>
                <a:lnTo>
                  <a:pt x="575" y="232"/>
                </a:lnTo>
                <a:lnTo>
                  <a:pt x="581" y="234"/>
                </a:lnTo>
                <a:lnTo>
                  <a:pt x="582" y="234"/>
                </a:lnTo>
                <a:lnTo>
                  <a:pt x="582" y="236"/>
                </a:lnTo>
                <a:lnTo>
                  <a:pt x="582" y="236"/>
                </a:lnTo>
                <a:lnTo>
                  <a:pt x="579" y="239"/>
                </a:lnTo>
                <a:lnTo>
                  <a:pt x="575" y="239"/>
                </a:lnTo>
                <a:lnTo>
                  <a:pt x="569" y="239"/>
                </a:lnTo>
                <a:lnTo>
                  <a:pt x="569" y="239"/>
                </a:lnTo>
                <a:lnTo>
                  <a:pt x="569" y="241"/>
                </a:lnTo>
                <a:lnTo>
                  <a:pt x="567" y="243"/>
                </a:lnTo>
                <a:lnTo>
                  <a:pt x="565" y="243"/>
                </a:lnTo>
                <a:lnTo>
                  <a:pt x="562" y="245"/>
                </a:lnTo>
                <a:lnTo>
                  <a:pt x="560" y="245"/>
                </a:lnTo>
                <a:lnTo>
                  <a:pt x="560" y="253"/>
                </a:lnTo>
                <a:lnTo>
                  <a:pt x="560" y="259"/>
                </a:lnTo>
                <a:lnTo>
                  <a:pt x="558" y="260"/>
                </a:lnTo>
                <a:lnTo>
                  <a:pt x="556" y="262"/>
                </a:lnTo>
                <a:lnTo>
                  <a:pt x="554" y="262"/>
                </a:lnTo>
                <a:lnTo>
                  <a:pt x="552" y="262"/>
                </a:lnTo>
                <a:lnTo>
                  <a:pt x="552" y="268"/>
                </a:lnTo>
                <a:lnTo>
                  <a:pt x="552" y="276"/>
                </a:lnTo>
                <a:lnTo>
                  <a:pt x="550" y="278"/>
                </a:lnTo>
                <a:lnTo>
                  <a:pt x="548" y="278"/>
                </a:lnTo>
                <a:lnTo>
                  <a:pt x="544" y="279"/>
                </a:lnTo>
                <a:lnTo>
                  <a:pt x="544" y="278"/>
                </a:lnTo>
                <a:lnTo>
                  <a:pt x="542" y="276"/>
                </a:lnTo>
                <a:lnTo>
                  <a:pt x="542" y="268"/>
                </a:lnTo>
                <a:lnTo>
                  <a:pt x="544" y="260"/>
                </a:lnTo>
                <a:lnTo>
                  <a:pt x="544" y="253"/>
                </a:lnTo>
                <a:lnTo>
                  <a:pt x="512" y="260"/>
                </a:lnTo>
                <a:lnTo>
                  <a:pt x="510" y="260"/>
                </a:lnTo>
                <a:lnTo>
                  <a:pt x="510" y="260"/>
                </a:lnTo>
                <a:lnTo>
                  <a:pt x="512" y="264"/>
                </a:lnTo>
                <a:lnTo>
                  <a:pt x="516" y="264"/>
                </a:lnTo>
                <a:lnTo>
                  <a:pt x="516" y="266"/>
                </a:lnTo>
                <a:lnTo>
                  <a:pt x="516" y="266"/>
                </a:lnTo>
                <a:lnTo>
                  <a:pt x="518" y="268"/>
                </a:lnTo>
                <a:lnTo>
                  <a:pt x="516" y="270"/>
                </a:lnTo>
                <a:lnTo>
                  <a:pt x="516" y="272"/>
                </a:lnTo>
                <a:lnTo>
                  <a:pt x="516" y="276"/>
                </a:lnTo>
                <a:lnTo>
                  <a:pt x="514" y="276"/>
                </a:lnTo>
                <a:lnTo>
                  <a:pt x="510" y="278"/>
                </a:lnTo>
                <a:lnTo>
                  <a:pt x="506" y="276"/>
                </a:lnTo>
                <a:lnTo>
                  <a:pt x="503" y="274"/>
                </a:lnTo>
                <a:lnTo>
                  <a:pt x="501" y="272"/>
                </a:lnTo>
                <a:lnTo>
                  <a:pt x="497" y="270"/>
                </a:lnTo>
                <a:lnTo>
                  <a:pt x="495" y="268"/>
                </a:lnTo>
                <a:lnTo>
                  <a:pt x="491" y="266"/>
                </a:lnTo>
                <a:lnTo>
                  <a:pt x="487" y="264"/>
                </a:lnTo>
                <a:lnTo>
                  <a:pt x="487" y="264"/>
                </a:lnTo>
                <a:lnTo>
                  <a:pt x="485" y="264"/>
                </a:lnTo>
                <a:lnTo>
                  <a:pt x="485" y="262"/>
                </a:lnTo>
                <a:lnTo>
                  <a:pt x="485" y="262"/>
                </a:lnTo>
                <a:lnTo>
                  <a:pt x="485" y="262"/>
                </a:lnTo>
                <a:lnTo>
                  <a:pt x="487" y="260"/>
                </a:lnTo>
                <a:lnTo>
                  <a:pt x="487" y="260"/>
                </a:lnTo>
                <a:lnTo>
                  <a:pt x="489" y="259"/>
                </a:lnTo>
                <a:lnTo>
                  <a:pt x="485" y="257"/>
                </a:lnTo>
                <a:lnTo>
                  <a:pt x="482" y="253"/>
                </a:lnTo>
                <a:lnTo>
                  <a:pt x="478" y="249"/>
                </a:lnTo>
                <a:lnTo>
                  <a:pt x="434" y="285"/>
                </a:lnTo>
                <a:lnTo>
                  <a:pt x="384" y="316"/>
                </a:lnTo>
                <a:lnTo>
                  <a:pt x="343" y="335"/>
                </a:lnTo>
                <a:lnTo>
                  <a:pt x="297" y="348"/>
                </a:lnTo>
                <a:lnTo>
                  <a:pt x="253" y="354"/>
                </a:lnTo>
                <a:lnTo>
                  <a:pt x="207" y="356"/>
                </a:lnTo>
                <a:lnTo>
                  <a:pt x="162" y="354"/>
                </a:lnTo>
                <a:lnTo>
                  <a:pt x="118" y="348"/>
                </a:lnTo>
                <a:lnTo>
                  <a:pt x="116" y="348"/>
                </a:lnTo>
                <a:lnTo>
                  <a:pt x="116" y="350"/>
                </a:lnTo>
                <a:lnTo>
                  <a:pt x="118" y="352"/>
                </a:lnTo>
                <a:lnTo>
                  <a:pt x="116" y="354"/>
                </a:lnTo>
                <a:lnTo>
                  <a:pt x="114" y="354"/>
                </a:lnTo>
                <a:lnTo>
                  <a:pt x="112" y="354"/>
                </a:lnTo>
                <a:lnTo>
                  <a:pt x="95" y="346"/>
                </a:lnTo>
                <a:lnTo>
                  <a:pt x="74" y="342"/>
                </a:lnTo>
                <a:lnTo>
                  <a:pt x="65" y="340"/>
                </a:lnTo>
                <a:lnTo>
                  <a:pt x="57" y="338"/>
                </a:lnTo>
                <a:lnTo>
                  <a:pt x="32" y="335"/>
                </a:lnTo>
                <a:lnTo>
                  <a:pt x="11" y="327"/>
                </a:lnTo>
                <a:lnTo>
                  <a:pt x="7" y="323"/>
                </a:lnTo>
                <a:lnTo>
                  <a:pt x="4" y="321"/>
                </a:lnTo>
                <a:lnTo>
                  <a:pt x="2" y="319"/>
                </a:lnTo>
                <a:lnTo>
                  <a:pt x="2" y="319"/>
                </a:lnTo>
                <a:lnTo>
                  <a:pt x="0" y="318"/>
                </a:lnTo>
                <a:lnTo>
                  <a:pt x="0" y="316"/>
                </a:lnTo>
                <a:lnTo>
                  <a:pt x="21" y="323"/>
                </a:lnTo>
                <a:lnTo>
                  <a:pt x="44" y="329"/>
                </a:lnTo>
                <a:lnTo>
                  <a:pt x="68" y="331"/>
                </a:lnTo>
                <a:lnTo>
                  <a:pt x="45" y="316"/>
                </a:lnTo>
                <a:lnTo>
                  <a:pt x="45" y="316"/>
                </a:lnTo>
                <a:lnTo>
                  <a:pt x="47" y="314"/>
                </a:lnTo>
                <a:lnTo>
                  <a:pt x="47" y="314"/>
                </a:lnTo>
                <a:lnTo>
                  <a:pt x="47" y="312"/>
                </a:lnTo>
                <a:lnTo>
                  <a:pt x="47" y="310"/>
                </a:lnTo>
                <a:lnTo>
                  <a:pt x="51" y="310"/>
                </a:lnTo>
                <a:lnTo>
                  <a:pt x="53" y="312"/>
                </a:lnTo>
                <a:lnTo>
                  <a:pt x="47" y="306"/>
                </a:lnTo>
                <a:lnTo>
                  <a:pt x="44" y="302"/>
                </a:lnTo>
                <a:lnTo>
                  <a:pt x="44" y="300"/>
                </a:lnTo>
                <a:lnTo>
                  <a:pt x="45" y="299"/>
                </a:lnTo>
                <a:lnTo>
                  <a:pt x="47" y="297"/>
                </a:lnTo>
                <a:lnTo>
                  <a:pt x="49" y="297"/>
                </a:lnTo>
                <a:lnTo>
                  <a:pt x="49" y="299"/>
                </a:lnTo>
                <a:lnTo>
                  <a:pt x="49" y="299"/>
                </a:lnTo>
                <a:lnTo>
                  <a:pt x="51" y="300"/>
                </a:lnTo>
                <a:lnTo>
                  <a:pt x="53" y="302"/>
                </a:lnTo>
                <a:lnTo>
                  <a:pt x="55" y="302"/>
                </a:lnTo>
                <a:lnTo>
                  <a:pt x="55" y="300"/>
                </a:lnTo>
                <a:lnTo>
                  <a:pt x="55" y="300"/>
                </a:lnTo>
                <a:lnTo>
                  <a:pt x="55" y="300"/>
                </a:lnTo>
                <a:lnTo>
                  <a:pt x="61" y="278"/>
                </a:lnTo>
                <a:lnTo>
                  <a:pt x="61" y="253"/>
                </a:lnTo>
                <a:lnTo>
                  <a:pt x="61" y="251"/>
                </a:lnTo>
                <a:lnTo>
                  <a:pt x="63" y="249"/>
                </a:lnTo>
                <a:lnTo>
                  <a:pt x="63" y="247"/>
                </a:lnTo>
                <a:lnTo>
                  <a:pt x="63" y="249"/>
                </a:lnTo>
                <a:lnTo>
                  <a:pt x="61" y="249"/>
                </a:lnTo>
                <a:lnTo>
                  <a:pt x="59" y="249"/>
                </a:lnTo>
                <a:lnTo>
                  <a:pt x="57" y="249"/>
                </a:lnTo>
                <a:lnTo>
                  <a:pt x="57" y="247"/>
                </a:lnTo>
                <a:lnTo>
                  <a:pt x="59" y="245"/>
                </a:lnTo>
                <a:lnTo>
                  <a:pt x="61" y="243"/>
                </a:lnTo>
                <a:lnTo>
                  <a:pt x="63" y="241"/>
                </a:lnTo>
                <a:lnTo>
                  <a:pt x="63" y="241"/>
                </a:lnTo>
                <a:lnTo>
                  <a:pt x="61" y="241"/>
                </a:lnTo>
                <a:lnTo>
                  <a:pt x="59" y="241"/>
                </a:lnTo>
                <a:lnTo>
                  <a:pt x="59" y="238"/>
                </a:lnTo>
                <a:lnTo>
                  <a:pt x="59" y="236"/>
                </a:lnTo>
                <a:lnTo>
                  <a:pt x="61" y="236"/>
                </a:lnTo>
                <a:lnTo>
                  <a:pt x="66" y="228"/>
                </a:lnTo>
                <a:lnTo>
                  <a:pt x="66" y="228"/>
                </a:lnTo>
                <a:lnTo>
                  <a:pt x="65" y="226"/>
                </a:lnTo>
                <a:lnTo>
                  <a:pt x="65" y="226"/>
                </a:lnTo>
                <a:lnTo>
                  <a:pt x="63" y="228"/>
                </a:lnTo>
                <a:lnTo>
                  <a:pt x="61" y="228"/>
                </a:lnTo>
                <a:lnTo>
                  <a:pt x="61" y="226"/>
                </a:lnTo>
                <a:lnTo>
                  <a:pt x="61" y="226"/>
                </a:lnTo>
                <a:lnTo>
                  <a:pt x="61" y="224"/>
                </a:lnTo>
                <a:lnTo>
                  <a:pt x="61" y="224"/>
                </a:lnTo>
                <a:lnTo>
                  <a:pt x="55" y="226"/>
                </a:lnTo>
                <a:lnTo>
                  <a:pt x="49" y="228"/>
                </a:lnTo>
                <a:lnTo>
                  <a:pt x="47" y="228"/>
                </a:lnTo>
                <a:lnTo>
                  <a:pt x="47" y="228"/>
                </a:lnTo>
                <a:lnTo>
                  <a:pt x="45" y="224"/>
                </a:lnTo>
                <a:lnTo>
                  <a:pt x="45" y="222"/>
                </a:lnTo>
                <a:lnTo>
                  <a:pt x="47" y="220"/>
                </a:lnTo>
                <a:lnTo>
                  <a:pt x="51" y="217"/>
                </a:lnTo>
                <a:lnTo>
                  <a:pt x="59" y="211"/>
                </a:lnTo>
                <a:lnTo>
                  <a:pt x="65" y="207"/>
                </a:lnTo>
                <a:lnTo>
                  <a:pt x="68" y="205"/>
                </a:lnTo>
                <a:lnTo>
                  <a:pt x="72" y="203"/>
                </a:lnTo>
                <a:lnTo>
                  <a:pt x="74" y="203"/>
                </a:lnTo>
                <a:lnTo>
                  <a:pt x="74" y="201"/>
                </a:lnTo>
                <a:lnTo>
                  <a:pt x="74" y="201"/>
                </a:lnTo>
                <a:lnTo>
                  <a:pt x="63" y="198"/>
                </a:lnTo>
                <a:lnTo>
                  <a:pt x="55" y="194"/>
                </a:lnTo>
                <a:lnTo>
                  <a:pt x="45" y="190"/>
                </a:lnTo>
                <a:lnTo>
                  <a:pt x="44" y="188"/>
                </a:lnTo>
                <a:lnTo>
                  <a:pt x="44" y="184"/>
                </a:lnTo>
                <a:lnTo>
                  <a:pt x="65" y="192"/>
                </a:lnTo>
                <a:lnTo>
                  <a:pt x="87" y="196"/>
                </a:lnTo>
                <a:lnTo>
                  <a:pt x="103" y="188"/>
                </a:lnTo>
                <a:lnTo>
                  <a:pt x="120" y="180"/>
                </a:lnTo>
                <a:lnTo>
                  <a:pt x="122" y="180"/>
                </a:lnTo>
                <a:lnTo>
                  <a:pt x="122" y="180"/>
                </a:lnTo>
                <a:lnTo>
                  <a:pt x="124" y="182"/>
                </a:lnTo>
                <a:lnTo>
                  <a:pt x="125" y="184"/>
                </a:lnTo>
                <a:lnTo>
                  <a:pt x="124" y="188"/>
                </a:lnTo>
                <a:lnTo>
                  <a:pt x="124" y="188"/>
                </a:lnTo>
                <a:lnTo>
                  <a:pt x="120" y="190"/>
                </a:lnTo>
                <a:lnTo>
                  <a:pt x="118" y="192"/>
                </a:lnTo>
                <a:lnTo>
                  <a:pt x="116" y="194"/>
                </a:lnTo>
                <a:lnTo>
                  <a:pt x="135" y="198"/>
                </a:lnTo>
                <a:lnTo>
                  <a:pt x="154" y="200"/>
                </a:lnTo>
                <a:lnTo>
                  <a:pt x="181" y="203"/>
                </a:lnTo>
                <a:lnTo>
                  <a:pt x="207" y="201"/>
                </a:lnTo>
                <a:lnTo>
                  <a:pt x="232" y="198"/>
                </a:lnTo>
                <a:lnTo>
                  <a:pt x="274" y="182"/>
                </a:lnTo>
                <a:lnTo>
                  <a:pt x="312" y="165"/>
                </a:lnTo>
                <a:lnTo>
                  <a:pt x="341" y="150"/>
                </a:lnTo>
                <a:lnTo>
                  <a:pt x="363" y="131"/>
                </a:lnTo>
                <a:lnTo>
                  <a:pt x="363" y="131"/>
                </a:lnTo>
                <a:lnTo>
                  <a:pt x="363" y="129"/>
                </a:lnTo>
                <a:lnTo>
                  <a:pt x="362" y="127"/>
                </a:lnTo>
                <a:lnTo>
                  <a:pt x="360" y="127"/>
                </a:lnTo>
                <a:lnTo>
                  <a:pt x="358" y="125"/>
                </a:lnTo>
                <a:lnTo>
                  <a:pt x="358" y="125"/>
                </a:lnTo>
                <a:lnTo>
                  <a:pt x="356" y="125"/>
                </a:lnTo>
                <a:lnTo>
                  <a:pt x="356" y="123"/>
                </a:lnTo>
                <a:lnTo>
                  <a:pt x="354" y="121"/>
                </a:lnTo>
                <a:lnTo>
                  <a:pt x="354" y="121"/>
                </a:lnTo>
                <a:lnTo>
                  <a:pt x="352" y="121"/>
                </a:lnTo>
                <a:lnTo>
                  <a:pt x="352" y="121"/>
                </a:lnTo>
                <a:lnTo>
                  <a:pt x="350" y="121"/>
                </a:lnTo>
                <a:lnTo>
                  <a:pt x="350" y="120"/>
                </a:lnTo>
                <a:lnTo>
                  <a:pt x="350" y="116"/>
                </a:lnTo>
                <a:lnTo>
                  <a:pt x="348" y="114"/>
                </a:lnTo>
                <a:lnTo>
                  <a:pt x="346" y="116"/>
                </a:lnTo>
                <a:lnTo>
                  <a:pt x="344" y="116"/>
                </a:lnTo>
                <a:lnTo>
                  <a:pt x="344" y="114"/>
                </a:lnTo>
                <a:lnTo>
                  <a:pt x="344" y="112"/>
                </a:lnTo>
                <a:lnTo>
                  <a:pt x="344" y="110"/>
                </a:lnTo>
                <a:lnTo>
                  <a:pt x="343" y="110"/>
                </a:lnTo>
                <a:lnTo>
                  <a:pt x="341" y="110"/>
                </a:lnTo>
                <a:lnTo>
                  <a:pt x="341" y="108"/>
                </a:lnTo>
                <a:lnTo>
                  <a:pt x="341" y="106"/>
                </a:lnTo>
                <a:lnTo>
                  <a:pt x="341" y="106"/>
                </a:lnTo>
                <a:lnTo>
                  <a:pt x="339" y="106"/>
                </a:lnTo>
                <a:lnTo>
                  <a:pt x="337" y="106"/>
                </a:lnTo>
                <a:lnTo>
                  <a:pt x="337" y="102"/>
                </a:lnTo>
                <a:lnTo>
                  <a:pt x="333" y="99"/>
                </a:lnTo>
                <a:lnTo>
                  <a:pt x="333" y="101"/>
                </a:lnTo>
                <a:lnTo>
                  <a:pt x="331" y="102"/>
                </a:lnTo>
                <a:lnTo>
                  <a:pt x="331" y="104"/>
                </a:lnTo>
                <a:lnTo>
                  <a:pt x="329" y="104"/>
                </a:lnTo>
                <a:lnTo>
                  <a:pt x="329" y="104"/>
                </a:lnTo>
                <a:lnTo>
                  <a:pt x="329" y="106"/>
                </a:lnTo>
                <a:lnTo>
                  <a:pt x="327" y="108"/>
                </a:lnTo>
                <a:lnTo>
                  <a:pt x="325" y="110"/>
                </a:lnTo>
                <a:lnTo>
                  <a:pt x="322" y="108"/>
                </a:lnTo>
                <a:lnTo>
                  <a:pt x="318" y="106"/>
                </a:lnTo>
                <a:lnTo>
                  <a:pt x="322" y="101"/>
                </a:lnTo>
                <a:lnTo>
                  <a:pt x="324" y="95"/>
                </a:lnTo>
                <a:lnTo>
                  <a:pt x="325" y="87"/>
                </a:lnTo>
                <a:lnTo>
                  <a:pt x="327" y="87"/>
                </a:lnTo>
                <a:lnTo>
                  <a:pt x="327" y="85"/>
                </a:lnTo>
                <a:lnTo>
                  <a:pt x="331" y="80"/>
                </a:lnTo>
                <a:lnTo>
                  <a:pt x="333" y="76"/>
                </a:lnTo>
                <a:lnTo>
                  <a:pt x="337" y="70"/>
                </a:lnTo>
                <a:lnTo>
                  <a:pt x="339" y="64"/>
                </a:lnTo>
                <a:lnTo>
                  <a:pt x="341" y="62"/>
                </a:lnTo>
                <a:lnTo>
                  <a:pt x="341" y="62"/>
                </a:lnTo>
                <a:lnTo>
                  <a:pt x="343" y="61"/>
                </a:lnTo>
                <a:lnTo>
                  <a:pt x="341" y="59"/>
                </a:lnTo>
                <a:lnTo>
                  <a:pt x="339" y="55"/>
                </a:lnTo>
                <a:lnTo>
                  <a:pt x="341" y="51"/>
                </a:lnTo>
                <a:lnTo>
                  <a:pt x="341" y="51"/>
                </a:lnTo>
                <a:lnTo>
                  <a:pt x="343" y="51"/>
                </a:lnTo>
                <a:lnTo>
                  <a:pt x="343" y="49"/>
                </a:lnTo>
                <a:lnTo>
                  <a:pt x="346" y="45"/>
                </a:lnTo>
                <a:lnTo>
                  <a:pt x="346" y="43"/>
                </a:lnTo>
                <a:lnTo>
                  <a:pt x="348" y="38"/>
                </a:lnTo>
                <a:lnTo>
                  <a:pt x="350" y="38"/>
                </a:lnTo>
                <a:lnTo>
                  <a:pt x="352" y="36"/>
                </a:lnTo>
                <a:lnTo>
                  <a:pt x="352" y="34"/>
                </a:lnTo>
                <a:lnTo>
                  <a:pt x="352" y="34"/>
                </a:lnTo>
                <a:lnTo>
                  <a:pt x="352" y="32"/>
                </a:lnTo>
                <a:lnTo>
                  <a:pt x="352" y="32"/>
                </a:lnTo>
                <a:lnTo>
                  <a:pt x="354" y="32"/>
                </a:lnTo>
                <a:lnTo>
                  <a:pt x="356" y="32"/>
                </a:lnTo>
                <a:lnTo>
                  <a:pt x="358" y="32"/>
                </a:lnTo>
                <a:lnTo>
                  <a:pt x="360" y="34"/>
                </a:lnTo>
                <a:lnTo>
                  <a:pt x="362" y="38"/>
                </a:lnTo>
                <a:lnTo>
                  <a:pt x="360" y="41"/>
                </a:lnTo>
                <a:lnTo>
                  <a:pt x="392" y="36"/>
                </a:lnTo>
                <a:lnTo>
                  <a:pt x="426" y="32"/>
                </a:lnTo>
                <a:lnTo>
                  <a:pt x="430" y="32"/>
                </a:lnTo>
                <a:lnTo>
                  <a:pt x="432" y="30"/>
                </a:lnTo>
                <a:lnTo>
                  <a:pt x="436" y="30"/>
                </a:lnTo>
                <a:lnTo>
                  <a:pt x="440" y="30"/>
                </a:lnTo>
                <a:lnTo>
                  <a:pt x="445" y="30"/>
                </a:lnTo>
                <a:lnTo>
                  <a:pt x="449" y="28"/>
                </a:lnTo>
                <a:lnTo>
                  <a:pt x="480" y="24"/>
                </a:lnTo>
                <a:lnTo>
                  <a:pt x="510" y="21"/>
                </a:lnTo>
                <a:lnTo>
                  <a:pt x="518" y="19"/>
                </a:lnTo>
                <a:lnTo>
                  <a:pt x="525" y="17"/>
                </a:lnTo>
                <a:lnTo>
                  <a:pt x="535" y="19"/>
                </a:lnTo>
                <a:lnTo>
                  <a:pt x="535" y="15"/>
                </a:lnTo>
                <a:lnTo>
                  <a:pt x="535" y="11"/>
                </a:lnTo>
                <a:lnTo>
                  <a:pt x="535" y="9"/>
                </a:lnTo>
                <a:lnTo>
                  <a:pt x="537" y="7"/>
                </a:lnTo>
                <a:lnTo>
                  <a:pt x="537" y="5"/>
                </a:lnTo>
                <a:lnTo>
                  <a:pt x="537" y="5"/>
                </a:lnTo>
                <a:lnTo>
                  <a:pt x="539" y="5"/>
                </a:lnTo>
                <a:lnTo>
                  <a:pt x="541" y="3"/>
                </a:lnTo>
                <a:lnTo>
                  <a:pt x="542" y="3"/>
                </a:lnTo>
                <a:lnTo>
                  <a:pt x="544" y="3"/>
                </a:lnTo>
                <a:lnTo>
                  <a:pt x="546" y="9"/>
                </a:lnTo>
                <a:lnTo>
                  <a:pt x="546" y="17"/>
                </a:lnTo>
                <a:lnTo>
                  <a:pt x="548" y="17"/>
                </a:lnTo>
                <a:lnTo>
                  <a:pt x="548" y="17"/>
                </a:lnTo>
                <a:lnTo>
                  <a:pt x="548" y="13"/>
                </a:lnTo>
                <a:lnTo>
                  <a:pt x="548" y="7"/>
                </a:lnTo>
                <a:lnTo>
                  <a:pt x="548" y="2"/>
                </a:lnTo>
                <a:lnTo>
                  <a:pt x="548" y="2"/>
                </a:lnTo>
                <a:lnTo>
                  <a:pt x="548" y="0"/>
                </a:lnTo>
                <a:lnTo>
                  <a:pt x="550" y="0"/>
                </a:lnTo>
                <a:lnTo>
                  <a:pt x="552" y="0"/>
                </a:lnTo>
                <a:close/>
              </a:path>
            </a:pathLst>
          </a:custGeom>
          <a:solidFill>
            <a:schemeClr val="tx1"/>
          </a:solidFill>
          <a:ln w="0">
            <a:solidFill>
              <a:srgbClr val="4C4C66"/>
            </a:solid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7" name="Freeform 72"/>
          <p:cNvSpPr>
            <a:spLocks noEditPoints="1"/>
          </p:cNvSpPr>
          <p:nvPr/>
        </p:nvSpPr>
        <p:spPr bwMode="auto">
          <a:xfrm>
            <a:off x="4921803" y="2100269"/>
            <a:ext cx="2146733" cy="1758168"/>
          </a:xfrm>
          <a:custGeom>
            <a:avLst/>
            <a:gdLst>
              <a:gd name="T0" fmla="*/ 327 w 558"/>
              <a:gd name="T1" fmla="*/ 198 h 457"/>
              <a:gd name="T2" fmla="*/ 472 w 558"/>
              <a:gd name="T3" fmla="*/ 158 h 457"/>
              <a:gd name="T4" fmla="*/ 53 w 558"/>
              <a:gd name="T5" fmla="*/ 421 h 457"/>
              <a:gd name="T6" fmla="*/ 45 w 558"/>
              <a:gd name="T7" fmla="*/ 306 h 457"/>
              <a:gd name="T8" fmla="*/ 356 w 558"/>
              <a:gd name="T9" fmla="*/ 186 h 457"/>
              <a:gd name="T10" fmla="*/ 386 w 558"/>
              <a:gd name="T11" fmla="*/ 179 h 457"/>
              <a:gd name="T12" fmla="*/ 453 w 558"/>
              <a:gd name="T13" fmla="*/ 162 h 457"/>
              <a:gd name="T14" fmla="*/ 343 w 558"/>
              <a:gd name="T15" fmla="*/ 192 h 457"/>
              <a:gd name="T16" fmla="*/ 87 w 558"/>
              <a:gd name="T17" fmla="*/ 407 h 457"/>
              <a:gd name="T18" fmla="*/ 165 w 558"/>
              <a:gd name="T19" fmla="*/ 392 h 457"/>
              <a:gd name="T20" fmla="*/ 127 w 558"/>
              <a:gd name="T21" fmla="*/ 413 h 457"/>
              <a:gd name="T22" fmla="*/ 501 w 558"/>
              <a:gd name="T23" fmla="*/ 160 h 457"/>
              <a:gd name="T24" fmla="*/ 464 w 558"/>
              <a:gd name="T25" fmla="*/ 156 h 457"/>
              <a:gd name="T26" fmla="*/ 276 w 558"/>
              <a:gd name="T27" fmla="*/ 217 h 457"/>
              <a:gd name="T28" fmla="*/ 436 w 558"/>
              <a:gd name="T29" fmla="*/ 160 h 457"/>
              <a:gd name="T30" fmla="*/ 164 w 558"/>
              <a:gd name="T31" fmla="*/ 405 h 457"/>
              <a:gd name="T32" fmla="*/ 360 w 558"/>
              <a:gd name="T33" fmla="*/ 185 h 457"/>
              <a:gd name="T34" fmla="*/ 112 w 558"/>
              <a:gd name="T35" fmla="*/ 424 h 457"/>
              <a:gd name="T36" fmla="*/ 247 w 558"/>
              <a:gd name="T37" fmla="*/ 278 h 457"/>
              <a:gd name="T38" fmla="*/ 405 w 558"/>
              <a:gd name="T39" fmla="*/ 158 h 457"/>
              <a:gd name="T40" fmla="*/ 306 w 558"/>
              <a:gd name="T41" fmla="*/ 190 h 457"/>
              <a:gd name="T42" fmla="*/ 80 w 558"/>
              <a:gd name="T43" fmla="*/ 411 h 457"/>
              <a:gd name="T44" fmla="*/ 57 w 558"/>
              <a:gd name="T45" fmla="*/ 388 h 457"/>
              <a:gd name="T46" fmla="*/ 329 w 558"/>
              <a:gd name="T47" fmla="*/ 177 h 457"/>
              <a:gd name="T48" fmla="*/ 379 w 558"/>
              <a:gd name="T49" fmla="*/ 181 h 457"/>
              <a:gd name="T50" fmla="*/ 531 w 558"/>
              <a:gd name="T51" fmla="*/ 44 h 457"/>
              <a:gd name="T52" fmla="*/ 139 w 558"/>
              <a:gd name="T53" fmla="*/ 400 h 457"/>
              <a:gd name="T54" fmla="*/ 259 w 558"/>
              <a:gd name="T55" fmla="*/ 245 h 457"/>
              <a:gd name="T56" fmla="*/ 42 w 558"/>
              <a:gd name="T57" fmla="*/ 339 h 457"/>
              <a:gd name="T58" fmla="*/ 112 w 558"/>
              <a:gd name="T59" fmla="*/ 363 h 457"/>
              <a:gd name="T60" fmla="*/ 183 w 558"/>
              <a:gd name="T61" fmla="*/ 384 h 457"/>
              <a:gd name="T62" fmla="*/ 211 w 558"/>
              <a:gd name="T63" fmla="*/ 312 h 457"/>
              <a:gd name="T64" fmla="*/ 45 w 558"/>
              <a:gd name="T65" fmla="*/ 289 h 457"/>
              <a:gd name="T66" fmla="*/ 141 w 558"/>
              <a:gd name="T67" fmla="*/ 362 h 457"/>
              <a:gd name="T68" fmla="*/ 85 w 558"/>
              <a:gd name="T69" fmla="*/ 301 h 457"/>
              <a:gd name="T70" fmla="*/ 91 w 558"/>
              <a:gd name="T71" fmla="*/ 263 h 457"/>
              <a:gd name="T72" fmla="*/ 127 w 558"/>
              <a:gd name="T73" fmla="*/ 263 h 457"/>
              <a:gd name="T74" fmla="*/ 171 w 558"/>
              <a:gd name="T75" fmla="*/ 207 h 457"/>
              <a:gd name="T76" fmla="*/ 125 w 558"/>
              <a:gd name="T77" fmla="*/ 280 h 457"/>
              <a:gd name="T78" fmla="*/ 74 w 558"/>
              <a:gd name="T79" fmla="*/ 274 h 457"/>
              <a:gd name="T80" fmla="*/ 196 w 558"/>
              <a:gd name="T81" fmla="*/ 287 h 457"/>
              <a:gd name="T82" fmla="*/ 493 w 558"/>
              <a:gd name="T83" fmla="*/ 141 h 457"/>
              <a:gd name="T84" fmla="*/ 470 w 558"/>
              <a:gd name="T85" fmla="*/ 122 h 457"/>
              <a:gd name="T86" fmla="*/ 407 w 558"/>
              <a:gd name="T87" fmla="*/ 87 h 457"/>
              <a:gd name="T88" fmla="*/ 358 w 558"/>
              <a:gd name="T89" fmla="*/ 68 h 457"/>
              <a:gd name="T90" fmla="*/ 409 w 558"/>
              <a:gd name="T91" fmla="*/ 80 h 457"/>
              <a:gd name="T92" fmla="*/ 472 w 558"/>
              <a:gd name="T93" fmla="*/ 106 h 457"/>
              <a:gd name="T94" fmla="*/ 508 w 558"/>
              <a:gd name="T95" fmla="*/ 40 h 457"/>
              <a:gd name="T96" fmla="*/ 527 w 558"/>
              <a:gd name="T97" fmla="*/ 30 h 457"/>
              <a:gd name="T98" fmla="*/ 423 w 558"/>
              <a:gd name="T99" fmla="*/ 13 h 457"/>
              <a:gd name="T100" fmla="*/ 293 w 558"/>
              <a:gd name="T101" fmla="*/ 40 h 457"/>
              <a:gd name="T102" fmla="*/ 546 w 558"/>
              <a:gd name="T103" fmla="*/ 13 h 457"/>
              <a:gd name="T104" fmla="*/ 514 w 558"/>
              <a:gd name="T105" fmla="*/ 169 h 457"/>
              <a:gd name="T106" fmla="*/ 426 w 558"/>
              <a:gd name="T107" fmla="*/ 186 h 457"/>
              <a:gd name="T108" fmla="*/ 377 w 558"/>
              <a:gd name="T109" fmla="*/ 194 h 457"/>
              <a:gd name="T110" fmla="*/ 247 w 558"/>
              <a:gd name="T111" fmla="*/ 314 h 457"/>
              <a:gd name="T112" fmla="*/ 221 w 558"/>
              <a:gd name="T113" fmla="*/ 398 h 457"/>
              <a:gd name="T114" fmla="*/ 80 w 558"/>
              <a:gd name="T115" fmla="*/ 445 h 457"/>
              <a:gd name="T116" fmla="*/ 47 w 558"/>
              <a:gd name="T117" fmla="*/ 443 h 457"/>
              <a:gd name="T118" fmla="*/ 9 w 558"/>
              <a:gd name="T119" fmla="*/ 388 h 457"/>
              <a:gd name="T120" fmla="*/ 26 w 558"/>
              <a:gd name="T121" fmla="*/ 198 h 457"/>
              <a:gd name="T122" fmla="*/ 51 w 558"/>
              <a:gd name="T123" fmla="*/ 162 h 457"/>
              <a:gd name="T124" fmla="*/ 127 w 558"/>
              <a:gd name="T125" fmla="*/ 16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8" h="457">
                <a:moveTo>
                  <a:pt x="493" y="99"/>
                </a:moveTo>
                <a:lnTo>
                  <a:pt x="495" y="97"/>
                </a:lnTo>
                <a:lnTo>
                  <a:pt x="495" y="97"/>
                </a:lnTo>
                <a:lnTo>
                  <a:pt x="495" y="95"/>
                </a:lnTo>
                <a:lnTo>
                  <a:pt x="495" y="95"/>
                </a:lnTo>
                <a:lnTo>
                  <a:pt x="493" y="95"/>
                </a:lnTo>
                <a:lnTo>
                  <a:pt x="493" y="99"/>
                </a:lnTo>
                <a:close/>
                <a:moveTo>
                  <a:pt x="40" y="390"/>
                </a:moveTo>
                <a:lnTo>
                  <a:pt x="42" y="390"/>
                </a:lnTo>
                <a:lnTo>
                  <a:pt x="42" y="392"/>
                </a:lnTo>
                <a:lnTo>
                  <a:pt x="42" y="392"/>
                </a:lnTo>
                <a:lnTo>
                  <a:pt x="44" y="392"/>
                </a:lnTo>
                <a:lnTo>
                  <a:pt x="42" y="392"/>
                </a:lnTo>
                <a:lnTo>
                  <a:pt x="42" y="390"/>
                </a:lnTo>
                <a:lnTo>
                  <a:pt x="40" y="390"/>
                </a:lnTo>
                <a:close/>
                <a:moveTo>
                  <a:pt x="396" y="175"/>
                </a:moveTo>
                <a:lnTo>
                  <a:pt x="398" y="175"/>
                </a:lnTo>
                <a:lnTo>
                  <a:pt x="398" y="175"/>
                </a:lnTo>
                <a:lnTo>
                  <a:pt x="398" y="175"/>
                </a:lnTo>
                <a:lnTo>
                  <a:pt x="398" y="175"/>
                </a:lnTo>
                <a:lnTo>
                  <a:pt x="398" y="173"/>
                </a:lnTo>
                <a:lnTo>
                  <a:pt x="398" y="173"/>
                </a:lnTo>
                <a:lnTo>
                  <a:pt x="398" y="173"/>
                </a:lnTo>
                <a:lnTo>
                  <a:pt x="396" y="173"/>
                </a:lnTo>
                <a:lnTo>
                  <a:pt x="396" y="175"/>
                </a:lnTo>
                <a:lnTo>
                  <a:pt x="396" y="175"/>
                </a:lnTo>
                <a:close/>
                <a:moveTo>
                  <a:pt x="329" y="196"/>
                </a:moveTo>
                <a:lnTo>
                  <a:pt x="327" y="198"/>
                </a:lnTo>
                <a:lnTo>
                  <a:pt x="327" y="198"/>
                </a:lnTo>
                <a:lnTo>
                  <a:pt x="329" y="198"/>
                </a:lnTo>
                <a:lnTo>
                  <a:pt x="331" y="196"/>
                </a:lnTo>
                <a:lnTo>
                  <a:pt x="329" y="196"/>
                </a:lnTo>
                <a:close/>
                <a:moveTo>
                  <a:pt x="63" y="426"/>
                </a:moveTo>
                <a:lnTo>
                  <a:pt x="63" y="424"/>
                </a:lnTo>
                <a:lnTo>
                  <a:pt x="63" y="424"/>
                </a:lnTo>
                <a:lnTo>
                  <a:pt x="61" y="423"/>
                </a:lnTo>
                <a:lnTo>
                  <a:pt x="61" y="424"/>
                </a:lnTo>
                <a:lnTo>
                  <a:pt x="61" y="426"/>
                </a:lnTo>
                <a:lnTo>
                  <a:pt x="63" y="426"/>
                </a:lnTo>
                <a:close/>
                <a:moveTo>
                  <a:pt x="520" y="103"/>
                </a:moveTo>
                <a:lnTo>
                  <a:pt x="518" y="105"/>
                </a:lnTo>
                <a:lnTo>
                  <a:pt x="518" y="106"/>
                </a:lnTo>
                <a:lnTo>
                  <a:pt x="520" y="105"/>
                </a:lnTo>
                <a:lnTo>
                  <a:pt x="520" y="103"/>
                </a:lnTo>
                <a:lnTo>
                  <a:pt x="520" y="99"/>
                </a:lnTo>
                <a:lnTo>
                  <a:pt x="520" y="101"/>
                </a:lnTo>
                <a:lnTo>
                  <a:pt x="520" y="103"/>
                </a:lnTo>
                <a:close/>
                <a:moveTo>
                  <a:pt x="55" y="316"/>
                </a:moveTo>
                <a:lnTo>
                  <a:pt x="53" y="314"/>
                </a:lnTo>
                <a:lnTo>
                  <a:pt x="51" y="312"/>
                </a:lnTo>
                <a:lnTo>
                  <a:pt x="49" y="310"/>
                </a:lnTo>
                <a:lnTo>
                  <a:pt x="51" y="312"/>
                </a:lnTo>
                <a:lnTo>
                  <a:pt x="53" y="314"/>
                </a:lnTo>
                <a:lnTo>
                  <a:pt x="55" y="316"/>
                </a:lnTo>
                <a:close/>
                <a:moveTo>
                  <a:pt x="470" y="162"/>
                </a:moveTo>
                <a:lnTo>
                  <a:pt x="472" y="158"/>
                </a:lnTo>
                <a:lnTo>
                  <a:pt x="470" y="158"/>
                </a:lnTo>
                <a:lnTo>
                  <a:pt x="470" y="158"/>
                </a:lnTo>
                <a:lnTo>
                  <a:pt x="470" y="160"/>
                </a:lnTo>
                <a:lnTo>
                  <a:pt x="468" y="160"/>
                </a:lnTo>
                <a:lnTo>
                  <a:pt x="470" y="162"/>
                </a:lnTo>
                <a:close/>
                <a:moveTo>
                  <a:pt x="423" y="173"/>
                </a:moveTo>
                <a:lnTo>
                  <a:pt x="424" y="173"/>
                </a:lnTo>
                <a:lnTo>
                  <a:pt x="424" y="171"/>
                </a:lnTo>
                <a:lnTo>
                  <a:pt x="424" y="169"/>
                </a:lnTo>
                <a:lnTo>
                  <a:pt x="424" y="167"/>
                </a:lnTo>
                <a:lnTo>
                  <a:pt x="423" y="167"/>
                </a:lnTo>
                <a:lnTo>
                  <a:pt x="423" y="173"/>
                </a:lnTo>
                <a:close/>
                <a:moveTo>
                  <a:pt x="66" y="430"/>
                </a:moveTo>
                <a:lnTo>
                  <a:pt x="66" y="430"/>
                </a:lnTo>
                <a:lnTo>
                  <a:pt x="66" y="430"/>
                </a:lnTo>
                <a:lnTo>
                  <a:pt x="66" y="430"/>
                </a:lnTo>
                <a:lnTo>
                  <a:pt x="68" y="432"/>
                </a:lnTo>
                <a:lnTo>
                  <a:pt x="68" y="432"/>
                </a:lnTo>
                <a:lnTo>
                  <a:pt x="70" y="432"/>
                </a:lnTo>
                <a:lnTo>
                  <a:pt x="70" y="430"/>
                </a:lnTo>
                <a:lnTo>
                  <a:pt x="68" y="430"/>
                </a:lnTo>
                <a:lnTo>
                  <a:pt x="66" y="430"/>
                </a:lnTo>
                <a:close/>
                <a:moveTo>
                  <a:pt x="59" y="424"/>
                </a:moveTo>
                <a:lnTo>
                  <a:pt x="59" y="424"/>
                </a:lnTo>
                <a:lnTo>
                  <a:pt x="57" y="423"/>
                </a:lnTo>
                <a:lnTo>
                  <a:pt x="55" y="421"/>
                </a:lnTo>
                <a:lnTo>
                  <a:pt x="55" y="421"/>
                </a:lnTo>
                <a:lnTo>
                  <a:pt x="53" y="421"/>
                </a:lnTo>
                <a:lnTo>
                  <a:pt x="53" y="421"/>
                </a:lnTo>
                <a:lnTo>
                  <a:pt x="55" y="423"/>
                </a:lnTo>
                <a:lnTo>
                  <a:pt x="57" y="424"/>
                </a:lnTo>
                <a:lnTo>
                  <a:pt x="59" y="424"/>
                </a:lnTo>
                <a:close/>
                <a:moveTo>
                  <a:pt x="463" y="162"/>
                </a:moveTo>
                <a:lnTo>
                  <a:pt x="461" y="164"/>
                </a:lnTo>
                <a:lnTo>
                  <a:pt x="461" y="165"/>
                </a:lnTo>
                <a:lnTo>
                  <a:pt x="461" y="165"/>
                </a:lnTo>
                <a:lnTo>
                  <a:pt x="463" y="164"/>
                </a:lnTo>
                <a:lnTo>
                  <a:pt x="463" y="158"/>
                </a:lnTo>
                <a:lnTo>
                  <a:pt x="463" y="160"/>
                </a:lnTo>
                <a:lnTo>
                  <a:pt x="463" y="160"/>
                </a:lnTo>
                <a:lnTo>
                  <a:pt x="463" y="162"/>
                </a:lnTo>
                <a:close/>
                <a:moveTo>
                  <a:pt x="470" y="95"/>
                </a:moveTo>
                <a:lnTo>
                  <a:pt x="470" y="95"/>
                </a:lnTo>
                <a:lnTo>
                  <a:pt x="470" y="99"/>
                </a:lnTo>
                <a:lnTo>
                  <a:pt x="470" y="101"/>
                </a:lnTo>
                <a:lnTo>
                  <a:pt x="472" y="103"/>
                </a:lnTo>
                <a:lnTo>
                  <a:pt x="472" y="101"/>
                </a:lnTo>
                <a:lnTo>
                  <a:pt x="472" y="97"/>
                </a:lnTo>
                <a:lnTo>
                  <a:pt x="472" y="95"/>
                </a:lnTo>
                <a:lnTo>
                  <a:pt x="472" y="95"/>
                </a:lnTo>
                <a:lnTo>
                  <a:pt x="470" y="95"/>
                </a:lnTo>
                <a:lnTo>
                  <a:pt x="470" y="95"/>
                </a:lnTo>
                <a:close/>
                <a:moveTo>
                  <a:pt x="51" y="310"/>
                </a:moveTo>
                <a:lnTo>
                  <a:pt x="51" y="310"/>
                </a:lnTo>
                <a:lnTo>
                  <a:pt x="53" y="308"/>
                </a:lnTo>
                <a:lnTo>
                  <a:pt x="45" y="306"/>
                </a:lnTo>
                <a:lnTo>
                  <a:pt x="47" y="308"/>
                </a:lnTo>
                <a:lnTo>
                  <a:pt x="49" y="308"/>
                </a:lnTo>
                <a:lnTo>
                  <a:pt x="51" y="310"/>
                </a:lnTo>
                <a:close/>
                <a:moveTo>
                  <a:pt x="259" y="236"/>
                </a:moveTo>
                <a:lnTo>
                  <a:pt x="257" y="236"/>
                </a:lnTo>
                <a:lnTo>
                  <a:pt x="257" y="238"/>
                </a:lnTo>
                <a:lnTo>
                  <a:pt x="257" y="238"/>
                </a:lnTo>
                <a:lnTo>
                  <a:pt x="259" y="240"/>
                </a:lnTo>
                <a:lnTo>
                  <a:pt x="261" y="238"/>
                </a:lnTo>
                <a:lnTo>
                  <a:pt x="261" y="238"/>
                </a:lnTo>
                <a:lnTo>
                  <a:pt x="259" y="236"/>
                </a:lnTo>
                <a:lnTo>
                  <a:pt x="259" y="234"/>
                </a:lnTo>
                <a:lnTo>
                  <a:pt x="259" y="234"/>
                </a:lnTo>
                <a:lnTo>
                  <a:pt x="259" y="236"/>
                </a:lnTo>
                <a:close/>
                <a:moveTo>
                  <a:pt x="118" y="398"/>
                </a:moveTo>
                <a:lnTo>
                  <a:pt x="116" y="398"/>
                </a:lnTo>
                <a:lnTo>
                  <a:pt x="116" y="400"/>
                </a:lnTo>
                <a:lnTo>
                  <a:pt x="120" y="402"/>
                </a:lnTo>
                <a:lnTo>
                  <a:pt x="122" y="405"/>
                </a:lnTo>
                <a:lnTo>
                  <a:pt x="120" y="400"/>
                </a:lnTo>
                <a:lnTo>
                  <a:pt x="120" y="398"/>
                </a:lnTo>
                <a:lnTo>
                  <a:pt x="118" y="398"/>
                </a:lnTo>
                <a:lnTo>
                  <a:pt x="118" y="398"/>
                </a:lnTo>
                <a:close/>
                <a:moveTo>
                  <a:pt x="354" y="183"/>
                </a:moveTo>
                <a:lnTo>
                  <a:pt x="354" y="185"/>
                </a:lnTo>
                <a:lnTo>
                  <a:pt x="354" y="186"/>
                </a:lnTo>
                <a:lnTo>
                  <a:pt x="354" y="186"/>
                </a:lnTo>
                <a:lnTo>
                  <a:pt x="356" y="186"/>
                </a:lnTo>
                <a:lnTo>
                  <a:pt x="358" y="186"/>
                </a:lnTo>
                <a:lnTo>
                  <a:pt x="356" y="185"/>
                </a:lnTo>
                <a:lnTo>
                  <a:pt x="356" y="183"/>
                </a:lnTo>
                <a:lnTo>
                  <a:pt x="354" y="179"/>
                </a:lnTo>
                <a:lnTo>
                  <a:pt x="354" y="181"/>
                </a:lnTo>
                <a:lnTo>
                  <a:pt x="354" y="183"/>
                </a:lnTo>
                <a:close/>
                <a:moveTo>
                  <a:pt x="55" y="356"/>
                </a:moveTo>
                <a:lnTo>
                  <a:pt x="51" y="352"/>
                </a:lnTo>
                <a:lnTo>
                  <a:pt x="45" y="348"/>
                </a:lnTo>
                <a:lnTo>
                  <a:pt x="40" y="344"/>
                </a:lnTo>
                <a:lnTo>
                  <a:pt x="45" y="350"/>
                </a:lnTo>
                <a:lnTo>
                  <a:pt x="49" y="354"/>
                </a:lnTo>
                <a:lnTo>
                  <a:pt x="55" y="356"/>
                </a:lnTo>
                <a:close/>
                <a:moveTo>
                  <a:pt x="105" y="403"/>
                </a:moveTo>
                <a:lnTo>
                  <a:pt x="105" y="403"/>
                </a:lnTo>
                <a:lnTo>
                  <a:pt x="105" y="403"/>
                </a:lnTo>
                <a:lnTo>
                  <a:pt x="106" y="405"/>
                </a:lnTo>
                <a:lnTo>
                  <a:pt x="108" y="409"/>
                </a:lnTo>
                <a:lnTo>
                  <a:pt x="110" y="409"/>
                </a:lnTo>
                <a:lnTo>
                  <a:pt x="108" y="407"/>
                </a:lnTo>
                <a:lnTo>
                  <a:pt x="108" y="405"/>
                </a:lnTo>
                <a:lnTo>
                  <a:pt x="108" y="403"/>
                </a:lnTo>
                <a:lnTo>
                  <a:pt x="106" y="402"/>
                </a:lnTo>
                <a:lnTo>
                  <a:pt x="105" y="402"/>
                </a:lnTo>
                <a:lnTo>
                  <a:pt x="105" y="403"/>
                </a:lnTo>
                <a:close/>
                <a:moveTo>
                  <a:pt x="384" y="169"/>
                </a:moveTo>
                <a:lnTo>
                  <a:pt x="384" y="181"/>
                </a:lnTo>
                <a:lnTo>
                  <a:pt x="386" y="179"/>
                </a:lnTo>
                <a:lnTo>
                  <a:pt x="388" y="179"/>
                </a:lnTo>
                <a:lnTo>
                  <a:pt x="386" y="173"/>
                </a:lnTo>
                <a:lnTo>
                  <a:pt x="384" y="169"/>
                </a:lnTo>
                <a:close/>
                <a:moveTo>
                  <a:pt x="177" y="196"/>
                </a:moveTo>
                <a:lnTo>
                  <a:pt x="175" y="196"/>
                </a:lnTo>
                <a:lnTo>
                  <a:pt x="175" y="194"/>
                </a:lnTo>
                <a:lnTo>
                  <a:pt x="175" y="192"/>
                </a:lnTo>
                <a:lnTo>
                  <a:pt x="177" y="190"/>
                </a:lnTo>
                <a:lnTo>
                  <a:pt x="175" y="190"/>
                </a:lnTo>
                <a:lnTo>
                  <a:pt x="177" y="188"/>
                </a:lnTo>
                <a:lnTo>
                  <a:pt x="177" y="188"/>
                </a:lnTo>
                <a:lnTo>
                  <a:pt x="179" y="188"/>
                </a:lnTo>
                <a:lnTo>
                  <a:pt x="181" y="188"/>
                </a:lnTo>
                <a:lnTo>
                  <a:pt x="179" y="188"/>
                </a:lnTo>
                <a:lnTo>
                  <a:pt x="179" y="188"/>
                </a:lnTo>
                <a:lnTo>
                  <a:pt x="179" y="190"/>
                </a:lnTo>
                <a:lnTo>
                  <a:pt x="179" y="192"/>
                </a:lnTo>
                <a:lnTo>
                  <a:pt x="177" y="194"/>
                </a:lnTo>
                <a:lnTo>
                  <a:pt x="177" y="196"/>
                </a:lnTo>
                <a:close/>
                <a:moveTo>
                  <a:pt x="314" y="198"/>
                </a:moveTo>
                <a:lnTo>
                  <a:pt x="314" y="198"/>
                </a:lnTo>
                <a:lnTo>
                  <a:pt x="314" y="209"/>
                </a:lnTo>
                <a:lnTo>
                  <a:pt x="316" y="207"/>
                </a:lnTo>
                <a:lnTo>
                  <a:pt x="318" y="207"/>
                </a:lnTo>
                <a:lnTo>
                  <a:pt x="318" y="205"/>
                </a:lnTo>
                <a:lnTo>
                  <a:pt x="314" y="198"/>
                </a:lnTo>
                <a:lnTo>
                  <a:pt x="314" y="198"/>
                </a:lnTo>
                <a:close/>
                <a:moveTo>
                  <a:pt x="453" y="162"/>
                </a:moveTo>
                <a:lnTo>
                  <a:pt x="451" y="169"/>
                </a:lnTo>
                <a:lnTo>
                  <a:pt x="449" y="173"/>
                </a:lnTo>
                <a:lnTo>
                  <a:pt x="451" y="175"/>
                </a:lnTo>
                <a:lnTo>
                  <a:pt x="455" y="175"/>
                </a:lnTo>
                <a:lnTo>
                  <a:pt x="453" y="169"/>
                </a:lnTo>
                <a:lnTo>
                  <a:pt x="453" y="162"/>
                </a:lnTo>
                <a:close/>
                <a:moveTo>
                  <a:pt x="299" y="207"/>
                </a:moveTo>
                <a:lnTo>
                  <a:pt x="299" y="207"/>
                </a:lnTo>
                <a:lnTo>
                  <a:pt x="299" y="209"/>
                </a:lnTo>
                <a:lnTo>
                  <a:pt x="297" y="209"/>
                </a:lnTo>
                <a:lnTo>
                  <a:pt x="299" y="209"/>
                </a:lnTo>
                <a:lnTo>
                  <a:pt x="299" y="211"/>
                </a:lnTo>
                <a:lnTo>
                  <a:pt x="299" y="211"/>
                </a:lnTo>
                <a:lnTo>
                  <a:pt x="301" y="211"/>
                </a:lnTo>
                <a:lnTo>
                  <a:pt x="301" y="217"/>
                </a:lnTo>
                <a:lnTo>
                  <a:pt x="303" y="215"/>
                </a:lnTo>
                <a:lnTo>
                  <a:pt x="304" y="215"/>
                </a:lnTo>
                <a:lnTo>
                  <a:pt x="306" y="213"/>
                </a:lnTo>
                <a:lnTo>
                  <a:pt x="303" y="211"/>
                </a:lnTo>
                <a:lnTo>
                  <a:pt x="301" y="209"/>
                </a:lnTo>
                <a:lnTo>
                  <a:pt x="301" y="207"/>
                </a:lnTo>
                <a:lnTo>
                  <a:pt x="299" y="207"/>
                </a:lnTo>
                <a:lnTo>
                  <a:pt x="299" y="205"/>
                </a:lnTo>
                <a:lnTo>
                  <a:pt x="299" y="207"/>
                </a:lnTo>
                <a:close/>
                <a:moveTo>
                  <a:pt x="343" y="185"/>
                </a:moveTo>
                <a:lnTo>
                  <a:pt x="343" y="188"/>
                </a:lnTo>
                <a:lnTo>
                  <a:pt x="343" y="190"/>
                </a:lnTo>
                <a:lnTo>
                  <a:pt x="343" y="192"/>
                </a:lnTo>
                <a:lnTo>
                  <a:pt x="344" y="192"/>
                </a:lnTo>
                <a:lnTo>
                  <a:pt x="346" y="192"/>
                </a:lnTo>
                <a:lnTo>
                  <a:pt x="348" y="190"/>
                </a:lnTo>
                <a:lnTo>
                  <a:pt x="344" y="186"/>
                </a:lnTo>
                <a:lnTo>
                  <a:pt x="343" y="181"/>
                </a:lnTo>
                <a:lnTo>
                  <a:pt x="343" y="183"/>
                </a:lnTo>
                <a:lnTo>
                  <a:pt x="343" y="185"/>
                </a:lnTo>
                <a:close/>
                <a:moveTo>
                  <a:pt x="68" y="415"/>
                </a:moveTo>
                <a:lnTo>
                  <a:pt x="80" y="424"/>
                </a:lnTo>
                <a:lnTo>
                  <a:pt x="89" y="432"/>
                </a:lnTo>
                <a:lnTo>
                  <a:pt x="78" y="421"/>
                </a:lnTo>
                <a:lnTo>
                  <a:pt x="76" y="419"/>
                </a:lnTo>
                <a:lnTo>
                  <a:pt x="72" y="417"/>
                </a:lnTo>
                <a:lnTo>
                  <a:pt x="70" y="415"/>
                </a:lnTo>
                <a:lnTo>
                  <a:pt x="68" y="415"/>
                </a:lnTo>
                <a:close/>
                <a:moveTo>
                  <a:pt x="457" y="156"/>
                </a:moveTo>
                <a:lnTo>
                  <a:pt x="457" y="156"/>
                </a:lnTo>
                <a:lnTo>
                  <a:pt x="455" y="158"/>
                </a:lnTo>
                <a:lnTo>
                  <a:pt x="457" y="160"/>
                </a:lnTo>
                <a:lnTo>
                  <a:pt x="457" y="164"/>
                </a:lnTo>
                <a:lnTo>
                  <a:pt x="457" y="167"/>
                </a:lnTo>
                <a:lnTo>
                  <a:pt x="459" y="162"/>
                </a:lnTo>
                <a:lnTo>
                  <a:pt x="461" y="156"/>
                </a:lnTo>
                <a:lnTo>
                  <a:pt x="459" y="156"/>
                </a:lnTo>
                <a:lnTo>
                  <a:pt x="457" y="156"/>
                </a:lnTo>
                <a:close/>
                <a:moveTo>
                  <a:pt x="91" y="407"/>
                </a:moveTo>
                <a:lnTo>
                  <a:pt x="89" y="407"/>
                </a:lnTo>
                <a:lnTo>
                  <a:pt x="87" y="407"/>
                </a:lnTo>
                <a:lnTo>
                  <a:pt x="97" y="415"/>
                </a:lnTo>
                <a:lnTo>
                  <a:pt x="97" y="417"/>
                </a:lnTo>
                <a:lnTo>
                  <a:pt x="99" y="417"/>
                </a:lnTo>
                <a:lnTo>
                  <a:pt x="101" y="419"/>
                </a:lnTo>
                <a:lnTo>
                  <a:pt x="101" y="419"/>
                </a:lnTo>
                <a:lnTo>
                  <a:pt x="97" y="415"/>
                </a:lnTo>
                <a:lnTo>
                  <a:pt x="95" y="411"/>
                </a:lnTo>
                <a:lnTo>
                  <a:pt x="93" y="407"/>
                </a:lnTo>
                <a:lnTo>
                  <a:pt x="93" y="407"/>
                </a:lnTo>
                <a:lnTo>
                  <a:pt x="91" y="407"/>
                </a:lnTo>
                <a:lnTo>
                  <a:pt x="91" y="407"/>
                </a:lnTo>
                <a:close/>
                <a:moveTo>
                  <a:pt x="419" y="160"/>
                </a:moveTo>
                <a:lnTo>
                  <a:pt x="417" y="164"/>
                </a:lnTo>
                <a:lnTo>
                  <a:pt x="417" y="167"/>
                </a:lnTo>
                <a:lnTo>
                  <a:pt x="417" y="167"/>
                </a:lnTo>
                <a:lnTo>
                  <a:pt x="417" y="169"/>
                </a:lnTo>
                <a:lnTo>
                  <a:pt x="417" y="171"/>
                </a:lnTo>
                <a:lnTo>
                  <a:pt x="417" y="171"/>
                </a:lnTo>
                <a:lnTo>
                  <a:pt x="417" y="171"/>
                </a:lnTo>
                <a:lnTo>
                  <a:pt x="419" y="171"/>
                </a:lnTo>
                <a:lnTo>
                  <a:pt x="419" y="171"/>
                </a:lnTo>
                <a:lnTo>
                  <a:pt x="421" y="165"/>
                </a:lnTo>
                <a:lnTo>
                  <a:pt x="421" y="158"/>
                </a:lnTo>
                <a:lnTo>
                  <a:pt x="421" y="156"/>
                </a:lnTo>
                <a:lnTo>
                  <a:pt x="419" y="156"/>
                </a:lnTo>
                <a:lnTo>
                  <a:pt x="419" y="158"/>
                </a:lnTo>
                <a:lnTo>
                  <a:pt x="419" y="160"/>
                </a:lnTo>
                <a:close/>
                <a:moveTo>
                  <a:pt x="165" y="392"/>
                </a:moveTo>
                <a:lnTo>
                  <a:pt x="169" y="402"/>
                </a:lnTo>
                <a:lnTo>
                  <a:pt x="171" y="402"/>
                </a:lnTo>
                <a:lnTo>
                  <a:pt x="175" y="402"/>
                </a:lnTo>
                <a:lnTo>
                  <a:pt x="173" y="398"/>
                </a:lnTo>
                <a:lnTo>
                  <a:pt x="171" y="398"/>
                </a:lnTo>
                <a:lnTo>
                  <a:pt x="169" y="396"/>
                </a:lnTo>
                <a:lnTo>
                  <a:pt x="169" y="394"/>
                </a:lnTo>
                <a:lnTo>
                  <a:pt x="167" y="392"/>
                </a:lnTo>
                <a:lnTo>
                  <a:pt x="165" y="392"/>
                </a:lnTo>
                <a:lnTo>
                  <a:pt x="165" y="392"/>
                </a:lnTo>
                <a:close/>
                <a:moveTo>
                  <a:pt x="411" y="162"/>
                </a:moveTo>
                <a:lnTo>
                  <a:pt x="409" y="173"/>
                </a:lnTo>
                <a:lnTo>
                  <a:pt x="413" y="173"/>
                </a:lnTo>
                <a:lnTo>
                  <a:pt x="415" y="173"/>
                </a:lnTo>
                <a:lnTo>
                  <a:pt x="413" y="167"/>
                </a:lnTo>
                <a:lnTo>
                  <a:pt x="413" y="162"/>
                </a:lnTo>
                <a:lnTo>
                  <a:pt x="413" y="156"/>
                </a:lnTo>
                <a:lnTo>
                  <a:pt x="411" y="160"/>
                </a:lnTo>
                <a:lnTo>
                  <a:pt x="411" y="162"/>
                </a:lnTo>
                <a:close/>
                <a:moveTo>
                  <a:pt x="129" y="405"/>
                </a:moveTo>
                <a:lnTo>
                  <a:pt x="129" y="405"/>
                </a:lnTo>
                <a:lnTo>
                  <a:pt x="129" y="403"/>
                </a:lnTo>
                <a:lnTo>
                  <a:pt x="127" y="403"/>
                </a:lnTo>
                <a:lnTo>
                  <a:pt x="125" y="402"/>
                </a:lnTo>
                <a:lnTo>
                  <a:pt x="125" y="402"/>
                </a:lnTo>
                <a:lnTo>
                  <a:pt x="124" y="400"/>
                </a:lnTo>
                <a:lnTo>
                  <a:pt x="125" y="407"/>
                </a:lnTo>
                <a:lnTo>
                  <a:pt x="127" y="413"/>
                </a:lnTo>
                <a:lnTo>
                  <a:pt x="131" y="417"/>
                </a:lnTo>
                <a:lnTo>
                  <a:pt x="133" y="417"/>
                </a:lnTo>
                <a:lnTo>
                  <a:pt x="133" y="417"/>
                </a:lnTo>
                <a:lnTo>
                  <a:pt x="131" y="413"/>
                </a:lnTo>
                <a:lnTo>
                  <a:pt x="129" y="409"/>
                </a:lnTo>
                <a:lnTo>
                  <a:pt x="129" y="407"/>
                </a:lnTo>
                <a:lnTo>
                  <a:pt x="129" y="407"/>
                </a:lnTo>
                <a:lnTo>
                  <a:pt x="129" y="405"/>
                </a:lnTo>
                <a:close/>
                <a:moveTo>
                  <a:pt x="226" y="325"/>
                </a:moveTo>
                <a:lnTo>
                  <a:pt x="230" y="331"/>
                </a:lnTo>
                <a:lnTo>
                  <a:pt x="236" y="337"/>
                </a:lnTo>
                <a:lnTo>
                  <a:pt x="236" y="333"/>
                </a:lnTo>
                <a:lnTo>
                  <a:pt x="236" y="329"/>
                </a:lnTo>
                <a:lnTo>
                  <a:pt x="226" y="325"/>
                </a:lnTo>
                <a:close/>
                <a:moveTo>
                  <a:pt x="501" y="160"/>
                </a:moveTo>
                <a:lnTo>
                  <a:pt x="497" y="158"/>
                </a:lnTo>
                <a:lnTo>
                  <a:pt x="495" y="158"/>
                </a:lnTo>
                <a:lnTo>
                  <a:pt x="491" y="158"/>
                </a:lnTo>
                <a:lnTo>
                  <a:pt x="491" y="160"/>
                </a:lnTo>
                <a:lnTo>
                  <a:pt x="491" y="162"/>
                </a:lnTo>
                <a:lnTo>
                  <a:pt x="489" y="164"/>
                </a:lnTo>
                <a:lnTo>
                  <a:pt x="491" y="165"/>
                </a:lnTo>
                <a:lnTo>
                  <a:pt x="491" y="167"/>
                </a:lnTo>
                <a:lnTo>
                  <a:pt x="495" y="165"/>
                </a:lnTo>
                <a:lnTo>
                  <a:pt x="499" y="162"/>
                </a:lnTo>
                <a:lnTo>
                  <a:pt x="501" y="160"/>
                </a:lnTo>
                <a:lnTo>
                  <a:pt x="501" y="160"/>
                </a:lnTo>
                <a:lnTo>
                  <a:pt x="501" y="160"/>
                </a:lnTo>
                <a:lnTo>
                  <a:pt x="501" y="160"/>
                </a:lnTo>
                <a:close/>
                <a:moveTo>
                  <a:pt x="449" y="162"/>
                </a:moveTo>
                <a:lnTo>
                  <a:pt x="449" y="156"/>
                </a:lnTo>
                <a:lnTo>
                  <a:pt x="445" y="156"/>
                </a:lnTo>
                <a:lnTo>
                  <a:pt x="445" y="160"/>
                </a:lnTo>
                <a:lnTo>
                  <a:pt x="445" y="162"/>
                </a:lnTo>
                <a:lnTo>
                  <a:pt x="445" y="164"/>
                </a:lnTo>
                <a:lnTo>
                  <a:pt x="443" y="164"/>
                </a:lnTo>
                <a:lnTo>
                  <a:pt x="443" y="169"/>
                </a:lnTo>
                <a:lnTo>
                  <a:pt x="445" y="173"/>
                </a:lnTo>
                <a:lnTo>
                  <a:pt x="447" y="169"/>
                </a:lnTo>
                <a:lnTo>
                  <a:pt x="447" y="165"/>
                </a:lnTo>
                <a:lnTo>
                  <a:pt x="449" y="162"/>
                </a:lnTo>
                <a:close/>
                <a:moveTo>
                  <a:pt x="464" y="156"/>
                </a:moveTo>
                <a:lnTo>
                  <a:pt x="464" y="158"/>
                </a:lnTo>
                <a:lnTo>
                  <a:pt x="464" y="160"/>
                </a:lnTo>
                <a:lnTo>
                  <a:pt x="463" y="167"/>
                </a:lnTo>
                <a:lnTo>
                  <a:pt x="459" y="177"/>
                </a:lnTo>
                <a:lnTo>
                  <a:pt x="461" y="177"/>
                </a:lnTo>
                <a:lnTo>
                  <a:pt x="463" y="177"/>
                </a:lnTo>
                <a:lnTo>
                  <a:pt x="464" y="177"/>
                </a:lnTo>
                <a:lnTo>
                  <a:pt x="464" y="171"/>
                </a:lnTo>
                <a:lnTo>
                  <a:pt x="464" y="165"/>
                </a:lnTo>
                <a:lnTo>
                  <a:pt x="466" y="160"/>
                </a:lnTo>
                <a:lnTo>
                  <a:pt x="466" y="158"/>
                </a:lnTo>
                <a:lnTo>
                  <a:pt x="466" y="156"/>
                </a:lnTo>
                <a:lnTo>
                  <a:pt x="466" y="156"/>
                </a:lnTo>
                <a:lnTo>
                  <a:pt x="464" y="156"/>
                </a:lnTo>
                <a:close/>
                <a:moveTo>
                  <a:pt x="346" y="167"/>
                </a:moveTo>
                <a:lnTo>
                  <a:pt x="344" y="169"/>
                </a:lnTo>
                <a:lnTo>
                  <a:pt x="344" y="169"/>
                </a:lnTo>
                <a:lnTo>
                  <a:pt x="343" y="171"/>
                </a:lnTo>
                <a:lnTo>
                  <a:pt x="344" y="177"/>
                </a:lnTo>
                <a:lnTo>
                  <a:pt x="348" y="183"/>
                </a:lnTo>
                <a:lnTo>
                  <a:pt x="348" y="183"/>
                </a:lnTo>
                <a:lnTo>
                  <a:pt x="348" y="183"/>
                </a:lnTo>
                <a:lnTo>
                  <a:pt x="350" y="183"/>
                </a:lnTo>
                <a:lnTo>
                  <a:pt x="350" y="183"/>
                </a:lnTo>
                <a:lnTo>
                  <a:pt x="350" y="177"/>
                </a:lnTo>
                <a:lnTo>
                  <a:pt x="348" y="171"/>
                </a:lnTo>
                <a:lnTo>
                  <a:pt x="348" y="171"/>
                </a:lnTo>
                <a:lnTo>
                  <a:pt x="348" y="169"/>
                </a:lnTo>
                <a:lnTo>
                  <a:pt x="348" y="167"/>
                </a:lnTo>
                <a:lnTo>
                  <a:pt x="348" y="167"/>
                </a:lnTo>
                <a:lnTo>
                  <a:pt x="346" y="167"/>
                </a:lnTo>
                <a:close/>
                <a:moveTo>
                  <a:pt x="442" y="171"/>
                </a:moveTo>
                <a:lnTo>
                  <a:pt x="442" y="171"/>
                </a:lnTo>
                <a:lnTo>
                  <a:pt x="442" y="171"/>
                </a:lnTo>
                <a:lnTo>
                  <a:pt x="442" y="164"/>
                </a:lnTo>
                <a:lnTo>
                  <a:pt x="442" y="156"/>
                </a:lnTo>
                <a:lnTo>
                  <a:pt x="440" y="156"/>
                </a:lnTo>
                <a:lnTo>
                  <a:pt x="440" y="156"/>
                </a:lnTo>
                <a:lnTo>
                  <a:pt x="434" y="171"/>
                </a:lnTo>
                <a:lnTo>
                  <a:pt x="438" y="171"/>
                </a:lnTo>
                <a:lnTo>
                  <a:pt x="442" y="171"/>
                </a:lnTo>
                <a:close/>
                <a:moveTo>
                  <a:pt x="276" y="217"/>
                </a:moveTo>
                <a:lnTo>
                  <a:pt x="274" y="221"/>
                </a:lnTo>
                <a:lnTo>
                  <a:pt x="270" y="223"/>
                </a:lnTo>
                <a:lnTo>
                  <a:pt x="268" y="224"/>
                </a:lnTo>
                <a:lnTo>
                  <a:pt x="272" y="226"/>
                </a:lnTo>
                <a:lnTo>
                  <a:pt x="276" y="228"/>
                </a:lnTo>
                <a:lnTo>
                  <a:pt x="278" y="232"/>
                </a:lnTo>
                <a:lnTo>
                  <a:pt x="278" y="224"/>
                </a:lnTo>
                <a:lnTo>
                  <a:pt x="278" y="219"/>
                </a:lnTo>
                <a:lnTo>
                  <a:pt x="278" y="217"/>
                </a:lnTo>
                <a:lnTo>
                  <a:pt x="276" y="217"/>
                </a:lnTo>
                <a:lnTo>
                  <a:pt x="276" y="217"/>
                </a:lnTo>
                <a:close/>
                <a:moveTo>
                  <a:pt x="386" y="160"/>
                </a:moveTo>
                <a:lnTo>
                  <a:pt x="386" y="160"/>
                </a:lnTo>
                <a:lnTo>
                  <a:pt x="386" y="162"/>
                </a:lnTo>
                <a:lnTo>
                  <a:pt x="388" y="165"/>
                </a:lnTo>
                <a:lnTo>
                  <a:pt x="388" y="169"/>
                </a:lnTo>
                <a:lnTo>
                  <a:pt x="390" y="173"/>
                </a:lnTo>
                <a:lnTo>
                  <a:pt x="390" y="175"/>
                </a:lnTo>
                <a:lnTo>
                  <a:pt x="392" y="175"/>
                </a:lnTo>
                <a:lnTo>
                  <a:pt x="392" y="175"/>
                </a:lnTo>
                <a:lnTo>
                  <a:pt x="392" y="173"/>
                </a:lnTo>
                <a:lnTo>
                  <a:pt x="394" y="165"/>
                </a:lnTo>
                <a:lnTo>
                  <a:pt x="394" y="158"/>
                </a:lnTo>
                <a:lnTo>
                  <a:pt x="390" y="158"/>
                </a:lnTo>
                <a:lnTo>
                  <a:pt x="386" y="160"/>
                </a:lnTo>
                <a:close/>
                <a:moveTo>
                  <a:pt x="436" y="162"/>
                </a:moveTo>
                <a:lnTo>
                  <a:pt x="436" y="162"/>
                </a:lnTo>
                <a:lnTo>
                  <a:pt x="436" y="160"/>
                </a:lnTo>
                <a:lnTo>
                  <a:pt x="436" y="158"/>
                </a:lnTo>
                <a:lnTo>
                  <a:pt x="436" y="158"/>
                </a:lnTo>
                <a:lnTo>
                  <a:pt x="434" y="160"/>
                </a:lnTo>
                <a:lnTo>
                  <a:pt x="434" y="158"/>
                </a:lnTo>
                <a:lnTo>
                  <a:pt x="434" y="158"/>
                </a:lnTo>
                <a:lnTo>
                  <a:pt x="436" y="156"/>
                </a:lnTo>
                <a:lnTo>
                  <a:pt x="428" y="156"/>
                </a:lnTo>
                <a:lnTo>
                  <a:pt x="428" y="158"/>
                </a:lnTo>
                <a:lnTo>
                  <a:pt x="428" y="162"/>
                </a:lnTo>
                <a:lnTo>
                  <a:pt x="426" y="164"/>
                </a:lnTo>
                <a:lnTo>
                  <a:pt x="426" y="165"/>
                </a:lnTo>
                <a:lnTo>
                  <a:pt x="426" y="169"/>
                </a:lnTo>
                <a:lnTo>
                  <a:pt x="426" y="171"/>
                </a:lnTo>
                <a:lnTo>
                  <a:pt x="426" y="171"/>
                </a:lnTo>
                <a:lnTo>
                  <a:pt x="428" y="171"/>
                </a:lnTo>
                <a:lnTo>
                  <a:pt x="430" y="171"/>
                </a:lnTo>
                <a:lnTo>
                  <a:pt x="432" y="169"/>
                </a:lnTo>
                <a:lnTo>
                  <a:pt x="432" y="167"/>
                </a:lnTo>
                <a:lnTo>
                  <a:pt x="434" y="165"/>
                </a:lnTo>
                <a:lnTo>
                  <a:pt x="434" y="164"/>
                </a:lnTo>
                <a:lnTo>
                  <a:pt x="434" y="162"/>
                </a:lnTo>
                <a:lnTo>
                  <a:pt x="434" y="160"/>
                </a:lnTo>
                <a:lnTo>
                  <a:pt x="434" y="162"/>
                </a:lnTo>
                <a:lnTo>
                  <a:pt x="436" y="162"/>
                </a:lnTo>
                <a:close/>
                <a:moveTo>
                  <a:pt x="154" y="396"/>
                </a:moveTo>
                <a:lnTo>
                  <a:pt x="154" y="402"/>
                </a:lnTo>
                <a:lnTo>
                  <a:pt x="154" y="409"/>
                </a:lnTo>
                <a:lnTo>
                  <a:pt x="164" y="405"/>
                </a:lnTo>
                <a:lnTo>
                  <a:pt x="162" y="403"/>
                </a:lnTo>
                <a:lnTo>
                  <a:pt x="162" y="402"/>
                </a:lnTo>
                <a:lnTo>
                  <a:pt x="162" y="400"/>
                </a:lnTo>
                <a:lnTo>
                  <a:pt x="160" y="398"/>
                </a:lnTo>
                <a:lnTo>
                  <a:pt x="156" y="394"/>
                </a:lnTo>
                <a:lnTo>
                  <a:pt x="154" y="392"/>
                </a:lnTo>
                <a:lnTo>
                  <a:pt x="154" y="394"/>
                </a:lnTo>
                <a:lnTo>
                  <a:pt x="154" y="396"/>
                </a:lnTo>
                <a:close/>
                <a:moveTo>
                  <a:pt x="282" y="217"/>
                </a:moveTo>
                <a:lnTo>
                  <a:pt x="282" y="219"/>
                </a:lnTo>
                <a:lnTo>
                  <a:pt x="282" y="219"/>
                </a:lnTo>
                <a:lnTo>
                  <a:pt x="284" y="226"/>
                </a:lnTo>
                <a:lnTo>
                  <a:pt x="284" y="232"/>
                </a:lnTo>
                <a:lnTo>
                  <a:pt x="285" y="234"/>
                </a:lnTo>
                <a:lnTo>
                  <a:pt x="285" y="232"/>
                </a:lnTo>
                <a:lnTo>
                  <a:pt x="291" y="228"/>
                </a:lnTo>
                <a:lnTo>
                  <a:pt x="295" y="224"/>
                </a:lnTo>
                <a:lnTo>
                  <a:pt x="282" y="217"/>
                </a:lnTo>
                <a:close/>
                <a:moveTo>
                  <a:pt x="360" y="164"/>
                </a:moveTo>
                <a:lnTo>
                  <a:pt x="356" y="164"/>
                </a:lnTo>
                <a:lnTo>
                  <a:pt x="354" y="165"/>
                </a:lnTo>
                <a:lnTo>
                  <a:pt x="358" y="179"/>
                </a:lnTo>
                <a:lnTo>
                  <a:pt x="360" y="179"/>
                </a:lnTo>
                <a:lnTo>
                  <a:pt x="360" y="179"/>
                </a:lnTo>
                <a:lnTo>
                  <a:pt x="358" y="181"/>
                </a:lnTo>
                <a:lnTo>
                  <a:pt x="360" y="183"/>
                </a:lnTo>
                <a:lnTo>
                  <a:pt x="360" y="183"/>
                </a:lnTo>
                <a:lnTo>
                  <a:pt x="360" y="185"/>
                </a:lnTo>
                <a:lnTo>
                  <a:pt x="362" y="185"/>
                </a:lnTo>
                <a:lnTo>
                  <a:pt x="362" y="175"/>
                </a:lnTo>
                <a:lnTo>
                  <a:pt x="362" y="167"/>
                </a:lnTo>
                <a:lnTo>
                  <a:pt x="362" y="165"/>
                </a:lnTo>
                <a:lnTo>
                  <a:pt x="362" y="164"/>
                </a:lnTo>
                <a:lnTo>
                  <a:pt x="362" y="164"/>
                </a:lnTo>
                <a:lnTo>
                  <a:pt x="360" y="164"/>
                </a:lnTo>
                <a:close/>
                <a:moveTo>
                  <a:pt x="59" y="419"/>
                </a:moveTo>
                <a:lnTo>
                  <a:pt x="59" y="419"/>
                </a:lnTo>
                <a:lnTo>
                  <a:pt x="59" y="419"/>
                </a:lnTo>
                <a:lnTo>
                  <a:pt x="66" y="426"/>
                </a:lnTo>
                <a:lnTo>
                  <a:pt x="74" y="432"/>
                </a:lnTo>
                <a:lnTo>
                  <a:pt x="76" y="436"/>
                </a:lnTo>
                <a:lnTo>
                  <a:pt x="80" y="436"/>
                </a:lnTo>
                <a:lnTo>
                  <a:pt x="82" y="436"/>
                </a:lnTo>
                <a:lnTo>
                  <a:pt x="82" y="434"/>
                </a:lnTo>
                <a:lnTo>
                  <a:pt x="82" y="434"/>
                </a:lnTo>
                <a:lnTo>
                  <a:pt x="72" y="426"/>
                </a:lnTo>
                <a:lnTo>
                  <a:pt x="63" y="419"/>
                </a:lnTo>
                <a:lnTo>
                  <a:pt x="63" y="417"/>
                </a:lnTo>
                <a:lnTo>
                  <a:pt x="61" y="417"/>
                </a:lnTo>
                <a:lnTo>
                  <a:pt x="59" y="419"/>
                </a:lnTo>
                <a:close/>
                <a:moveTo>
                  <a:pt x="97" y="405"/>
                </a:moveTo>
                <a:lnTo>
                  <a:pt x="97" y="405"/>
                </a:lnTo>
                <a:lnTo>
                  <a:pt x="101" y="415"/>
                </a:lnTo>
                <a:lnTo>
                  <a:pt x="108" y="424"/>
                </a:lnTo>
                <a:lnTo>
                  <a:pt x="110" y="424"/>
                </a:lnTo>
                <a:lnTo>
                  <a:pt x="112" y="424"/>
                </a:lnTo>
                <a:lnTo>
                  <a:pt x="114" y="424"/>
                </a:lnTo>
                <a:lnTo>
                  <a:pt x="110" y="419"/>
                </a:lnTo>
                <a:lnTo>
                  <a:pt x="106" y="413"/>
                </a:lnTo>
                <a:lnTo>
                  <a:pt x="103" y="407"/>
                </a:lnTo>
                <a:lnTo>
                  <a:pt x="99" y="405"/>
                </a:lnTo>
                <a:lnTo>
                  <a:pt x="97" y="405"/>
                </a:lnTo>
                <a:close/>
                <a:moveTo>
                  <a:pt x="122" y="415"/>
                </a:moveTo>
                <a:lnTo>
                  <a:pt x="118" y="409"/>
                </a:lnTo>
                <a:lnTo>
                  <a:pt x="116" y="405"/>
                </a:lnTo>
                <a:lnTo>
                  <a:pt x="114" y="400"/>
                </a:lnTo>
                <a:lnTo>
                  <a:pt x="108" y="400"/>
                </a:lnTo>
                <a:lnTo>
                  <a:pt x="114" y="411"/>
                </a:lnTo>
                <a:lnTo>
                  <a:pt x="120" y="423"/>
                </a:lnTo>
                <a:lnTo>
                  <a:pt x="122" y="421"/>
                </a:lnTo>
                <a:lnTo>
                  <a:pt x="124" y="421"/>
                </a:lnTo>
                <a:lnTo>
                  <a:pt x="122" y="415"/>
                </a:lnTo>
                <a:close/>
                <a:moveTo>
                  <a:pt x="249" y="274"/>
                </a:moveTo>
                <a:lnTo>
                  <a:pt x="245" y="272"/>
                </a:lnTo>
                <a:lnTo>
                  <a:pt x="244" y="270"/>
                </a:lnTo>
                <a:lnTo>
                  <a:pt x="240" y="270"/>
                </a:lnTo>
                <a:lnTo>
                  <a:pt x="240" y="278"/>
                </a:lnTo>
                <a:lnTo>
                  <a:pt x="236" y="285"/>
                </a:lnTo>
                <a:lnTo>
                  <a:pt x="234" y="291"/>
                </a:lnTo>
                <a:lnTo>
                  <a:pt x="238" y="289"/>
                </a:lnTo>
                <a:lnTo>
                  <a:pt x="240" y="285"/>
                </a:lnTo>
                <a:lnTo>
                  <a:pt x="242" y="282"/>
                </a:lnTo>
                <a:lnTo>
                  <a:pt x="244" y="280"/>
                </a:lnTo>
                <a:lnTo>
                  <a:pt x="247" y="278"/>
                </a:lnTo>
                <a:lnTo>
                  <a:pt x="249" y="274"/>
                </a:lnTo>
                <a:close/>
                <a:moveTo>
                  <a:pt x="186" y="386"/>
                </a:moveTo>
                <a:lnTo>
                  <a:pt x="184" y="388"/>
                </a:lnTo>
                <a:lnTo>
                  <a:pt x="184" y="390"/>
                </a:lnTo>
                <a:lnTo>
                  <a:pt x="183" y="392"/>
                </a:lnTo>
                <a:lnTo>
                  <a:pt x="183" y="394"/>
                </a:lnTo>
                <a:lnTo>
                  <a:pt x="183" y="396"/>
                </a:lnTo>
                <a:lnTo>
                  <a:pt x="183" y="398"/>
                </a:lnTo>
                <a:lnTo>
                  <a:pt x="204" y="390"/>
                </a:lnTo>
                <a:lnTo>
                  <a:pt x="196" y="388"/>
                </a:lnTo>
                <a:lnTo>
                  <a:pt x="188" y="386"/>
                </a:lnTo>
                <a:lnTo>
                  <a:pt x="186" y="386"/>
                </a:lnTo>
                <a:lnTo>
                  <a:pt x="186" y="386"/>
                </a:lnTo>
                <a:close/>
                <a:moveTo>
                  <a:pt x="402" y="158"/>
                </a:moveTo>
                <a:lnTo>
                  <a:pt x="400" y="158"/>
                </a:lnTo>
                <a:lnTo>
                  <a:pt x="400" y="158"/>
                </a:lnTo>
                <a:lnTo>
                  <a:pt x="400" y="160"/>
                </a:lnTo>
                <a:lnTo>
                  <a:pt x="400" y="162"/>
                </a:lnTo>
                <a:lnTo>
                  <a:pt x="400" y="164"/>
                </a:lnTo>
                <a:lnTo>
                  <a:pt x="402" y="165"/>
                </a:lnTo>
                <a:lnTo>
                  <a:pt x="402" y="171"/>
                </a:lnTo>
                <a:lnTo>
                  <a:pt x="400" y="175"/>
                </a:lnTo>
                <a:lnTo>
                  <a:pt x="402" y="175"/>
                </a:lnTo>
                <a:lnTo>
                  <a:pt x="403" y="175"/>
                </a:lnTo>
                <a:lnTo>
                  <a:pt x="405" y="175"/>
                </a:lnTo>
                <a:lnTo>
                  <a:pt x="407" y="165"/>
                </a:lnTo>
                <a:lnTo>
                  <a:pt x="407" y="156"/>
                </a:lnTo>
                <a:lnTo>
                  <a:pt x="405" y="158"/>
                </a:lnTo>
                <a:lnTo>
                  <a:pt x="402" y="158"/>
                </a:lnTo>
                <a:close/>
                <a:moveTo>
                  <a:pt x="291" y="204"/>
                </a:moveTo>
                <a:lnTo>
                  <a:pt x="285" y="207"/>
                </a:lnTo>
                <a:lnTo>
                  <a:pt x="282" y="211"/>
                </a:lnTo>
                <a:lnTo>
                  <a:pt x="287" y="215"/>
                </a:lnTo>
                <a:lnTo>
                  <a:pt x="295" y="219"/>
                </a:lnTo>
                <a:lnTo>
                  <a:pt x="295" y="213"/>
                </a:lnTo>
                <a:lnTo>
                  <a:pt x="293" y="207"/>
                </a:lnTo>
                <a:lnTo>
                  <a:pt x="293" y="205"/>
                </a:lnTo>
                <a:lnTo>
                  <a:pt x="293" y="204"/>
                </a:lnTo>
                <a:lnTo>
                  <a:pt x="291" y="204"/>
                </a:lnTo>
                <a:close/>
                <a:moveTo>
                  <a:pt x="70" y="318"/>
                </a:moveTo>
                <a:lnTo>
                  <a:pt x="68" y="316"/>
                </a:lnTo>
                <a:lnTo>
                  <a:pt x="68" y="314"/>
                </a:lnTo>
                <a:lnTo>
                  <a:pt x="66" y="314"/>
                </a:lnTo>
                <a:lnTo>
                  <a:pt x="66" y="312"/>
                </a:lnTo>
                <a:lnTo>
                  <a:pt x="65" y="312"/>
                </a:lnTo>
                <a:lnTo>
                  <a:pt x="63" y="310"/>
                </a:lnTo>
                <a:lnTo>
                  <a:pt x="59" y="306"/>
                </a:lnTo>
                <a:lnTo>
                  <a:pt x="57" y="304"/>
                </a:lnTo>
                <a:lnTo>
                  <a:pt x="51" y="301"/>
                </a:lnTo>
                <a:lnTo>
                  <a:pt x="45" y="295"/>
                </a:lnTo>
                <a:lnTo>
                  <a:pt x="45" y="299"/>
                </a:lnTo>
                <a:lnTo>
                  <a:pt x="45" y="301"/>
                </a:lnTo>
                <a:lnTo>
                  <a:pt x="45" y="301"/>
                </a:lnTo>
                <a:lnTo>
                  <a:pt x="57" y="310"/>
                </a:lnTo>
                <a:lnTo>
                  <a:pt x="70" y="318"/>
                </a:lnTo>
                <a:close/>
                <a:moveTo>
                  <a:pt x="306" y="190"/>
                </a:moveTo>
                <a:lnTo>
                  <a:pt x="304" y="192"/>
                </a:lnTo>
                <a:lnTo>
                  <a:pt x="303" y="192"/>
                </a:lnTo>
                <a:lnTo>
                  <a:pt x="301" y="194"/>
                </a:lnTo>
                <a:lnTo>
                  <a:pt x="301" y="196"/>
                </a:lnTo>
                <a:lnTo>
                  <a:pt x="299" y="198"/>
                </a:lnTo>
                <a:lnTo>
                  <a:pt x="299" y="198"/>
                </a:lnTo>
                <a:lnTo>
                  <a:pt x="303" y="204"/>
                </a:lnTo>
                <a:lnTo>
                  <a:pt x="308" y="209"/>
                </a:lnTo>
                <a:lnTo>
                  <a:pt x="310" y="204"/>
                </a:lnTo>
                <a:lnTo>
                  <a:pt x="308" y="196"/>
                </a:lnTo>
                <a:lnTo>
                  <a:pt x="308" y="194"/>
                </a:lnTo>
                <a:lnTo>
                  <a:pt x="308" y="192"/>
                </a:lnTo>
                <a:lnTo>
                  <a:pt x="308" y="190"/>
                </a:lnTo>
                <a:lnTo>
                  <a:pt x="306" y="190"/>
                </a:lnTo>
                <a:close/>
                <a:moveTo>
                  <a:pt x="318" y="183"/>
                </a:moveTo>
                <a:lnTo>
                  <a:pt x="314" y="185"/>
                </a:lnTo>
                <a:lnTo>
                  <a:pt x="312" y="186"/>
                </a:lnTo>
                <a:lnTo>
                  <a:pt x="316" y="192"/>
                </a:lnTo>
                <a:lnTo>
                  <a:pt x="318" y="198"/>
                </a:lnTo>
                <a:lnTo>
                  <a:pt x="322" y="204"/>
                </a:lnTo>
                <a:lnTo>
                  <a:pt x="324" y="202"/>
                </a:lnTo>
                <a:lnTo>
                  <a:pt x="324" y="202"/>
                </a:lnTo>
                <a:lnTo>
                  <a:pt x="324" y="190"/>
                </a:lnTo>
                <a:lnTo>
                  <a:pt x="322" y="181"/>
                </a:lnTo>
                <a:lnTo>
                  <a:pt x="318" y="183"/>
                </a:lnTo>
                <a:close/>
                <a:moveTo>
                  <a:pt x="84" y="409"/>
                </a:moveTo>
                <a:lnTo>
                  <a:pt x="82" y="409"/>
                </a:lnTo>
                <a:lnTo>
                  <a:pt x="80" y="411"/>
                </a:lnTo>
                <a:lnTo>
                  <a:pt x="82" y="413"/>
                </a:lnTo>
                <a:lnTo>
                  <a:pt x="84" y="417"/>
                </a:lnTo>
                <a:lnTo>
                  <a:pt x="85" y="417"/>
                </a:lnTo>
                <a:lnTo>
                  <a:pt x="85" y="419"/>
                </a:lnTo>
                <a:lnTo>
                  <a:pt x="85" y="419"/>
                </a:lnTo>
                <a:lnTo>
                  <a:pt x="91" y="424"/>
                </a:lnTo>
                <a:lnTo>
                  <a:pt x="97" y="430"/>
                </a:lnTo>
                <a:lnTo>
                  <a:pt x="99" y="430"/>
                </a:lnTo>
                <a:lnTo>
                  <a:pt x="103" y="428"/>
                </a:lnTo>
                <a:lnTo>
                  <a:pt x="103" y="428"/>
                </a:lnTo>
                <a:lnTo>
                  <a:pt x="103" y="428"/>
                </a:lnTo>
                <a:lnTo>
                  <a:pt x="89" y="415"/>
                </a:lnTo>
                <a:lnTo>
                  <a:pt x="87" y="415"/>
                </a:lnTo>
                <a:lnTo>
                  <a:pt x="85" y="413"/>
                </a:lnTo>
                <a:lnTo>
                  <a:pt x="85" y="411"/>
                </a:lnTo>
                <a:lnTo>
                  <a:pt x="85" y="409"/>
                </a:lnTo>
                <a:lnTo>
                  <a:pt x="84" y="409"/>
                </a:lnTo>
                <a:close/>
                <a:moveTo>
                  <a:pt x="40" y="379"/>
                </a:moveTo>
                <a:lnTo>
                  <a:pt x="40" y="379"/>
                </a:lnTo>
                <a:lnTo>
                  <a:pt x="40" y="379"/>
                </a:lnTo>
                <a:lnTo>
                  <a:pt x="40" y="381"/>
                </a:lnTo>
                <a:lnTo>
                  <a:pt x="40" y="381"/>
                </a:lnTo>
                <a:lnTo>
                  <a:pt x="42" y="383"/>
                </a:lnTo>
                <a:lnTo>
                  <a:pt x="42" y="381"/>
                </a:lnTo>
                <a:lnTo>
                  <a:pt x="44" y="384"/>
                </a:lnTo>
                <a:lnTo>
                  <a:pt x="47" y="388"/>
                </a:lnTo>
                <a:lnTo>
                  <a:pt x="51" y="390"/>
                </a:lnTo>
                <a:lnTo>
                  <a:pt x="57" y="388"/>
                </a:lnTo>
                <a:lnTo>
                  <a:pt x="61" y="386"/>
                </a:lnTo>
                <a:lnTo>
                  <a:pt x="51" y="381"/>
                </a:lnTo>
                <a:lnTo>
                  <a:pt x="42" y="375"/>
                </a:lnTo>
                <a:lnTo>
                  <a:pt x="40" y="375"/>
                </a:lnTo>
                <a:lnTo>
                  <a:pt x="40" y="377"/>
                </a:lnTo>
                <a:lnTo>
                  <a:pt x="40" y="379"/>
                </a:lnTo>
                <a:close/>
                <a:moveTo>
                  <a:pt x="482" y="167"/>
                </a:moveTo>
                <a:lnTo>
                  <a:pt x="485" y="164"/>
                </a:lnTo>
                <a:lnTo>
                  <a:pt x="489" y="158"/>
                </a:lnTo>
                <a:lnTo>
                  <a:pt x="485" y="158"/>
                </a:lnTo>
                <a:lnTo>
                  <a:pt x="482" y="158"/>
                </a:lnTo>
                <a:lnTo>
                  <a:pt x="476" y="158"/>
                </a:lnTo>
                <a:lnTo>
                  <a:pt x="476" y="162"/>
                </a:lnTo>
                <a:lnTo>
                  <a:pt x="474" y="164"/>
                </a:lnTo>
                <a:lnTo>
                  <a:pt x="474" y="167"/>
                </a:lnTo>
                <a:lnTo>
                  <a:pt x="474" y="167"/>
                </a:lnTo>
                <a:lnTo>
                  <a:pt x="474" y="167"/>
                </a:lnTo>
                <a:lnTo>
                  <a:pt x="472" y="167"/>
                </a:lnTo>
                <a:lnTo>
                  <a:pt x="472" y="169"/>
                </a:lnTo>
                <a:lnTo>
                  <a:pt x="470" y="171"/>
                </a:lnTo>
                <a:lnTo>
                  <a:pt x="470" y="173"/>
                </a:lnTo>
                <a:lnTo>
                  <a:pt x="470" y="175"/>
                </a:lnTo>
                <a:lnTo>
                  <a:pt x="476" y="175"/>
                </a:lnTo>
                <a:lnTo>
                  <a:pt x="480" y="171"/>
                </a:lnTo>
                <a:lnTo>
                  <a:pt x="482" y="167"/>
                </a:lnTo>
                <a:close/>
                <a:moveTo>
                  <a:pt x="335" y="173"/>
                </a:moveTo>
                <a:lnTo>
                  <a:pt x="331" y="175"/>
                </a:lnTo>
                <a:lnTo>
                  <a:pt x="329" y="177"/>
                </a:lnTo>
                <a:lnTo>
                  <a:pt x="325" y="179"/>
                </a:lnTo>
                <a:lnTo>
                  <a:pt x="325" y="181"/>
                </a:lnTo>
                <a:lnTo>
                  <a:pt x="325" y="183"/>
                </a:lnTo>
                <a:lnTo>
                  <a:pt x="327" y="185"/>
                </a:lnTo>
                <a:lnTo>
                  <a:pt x="331" y="188"/>
                </a:lnTo>
                <a:lnTo>
                  <a:pt x="335" y="192"/>
                </a:lnTo>
                <a:lnTo>
                  <a:pt x="335" y="194"/>
                </a:lnTo>
                <a:lnTo>
                  <a:pt x="337" y="194"/>
                </a:lnTo>
                <a:lnTo>
                  <a:pt x="337" y="192"/>
                </a:lnTo>
                <a:lnTo>
                  <a:pt x="339" y="186"/>
                </a:lnTo>
                <a:lnTo>
                  <a:pt x="339" y="181"/>
                </a:lnTo>
                <a:lnTo>
                  <a:pt x="337" y="173"/>
                </a:lnTo>
                <a:lnTo>
                  <a:pt x="337" y="173"/>
                </a:lnTo>
                <a:lnTo>
                  <a:pt x="335" y="173"/>
                </a:lnTo>
                <a:close/>
                <a:moveTo>
                  <a:pt x="371" y="160"/>
                </a:moveTo>
                <a:lnTo>
                  <a:pt x="369" y="162"/>
                </a:lnTo>
                <a:lnTo>
                  <a:pt x="367" y="162"/>
                </a:lnTo>
                <a:lnTo>
                  <a:pt x="369" y="167"/>
                </a:lnTo>
                <a:lnTo>
                  <a:pt x="369" y="173"/>
                </a:lnTo>
                <a:lnTo>
                  <a:pt x="369" y="175"/>
                </a:lnTo>
                <a:lnTo>
                  <a:pt x="369" y="177"/>
                </a:lnTo>
                <a:lnTo>
                  <a:pt x="371" y="177"/>
                </a:lnTo>
                <a:lnTo>
                  <a:pt x="373" y="179"/>
                </a:lnTo>
                <a:lnTo>
                  <a:pt x="373" y="181"/>
                </a:lnTo>
                <a:lnTo>
                  <a:pt x="373" y="181"/>
                </a:lnTo>
                <a:lnTo>
                  <a:pt x="375" y="183"/>
                </a:lnTo>
                <a:lnTo>
                  <a:pt x="377" y="183"/>
                </a:lnTo>
                <a:lnTo>
                  <a:pt x="379" y="181"/>
                </a:lnTo>
                <a:lnTo>
                  <a:pt x="379" y="175"/>
                </a:lnTo>
                <a:lnTo>
                  <a:pt x="381" y="167"/>
                </a:lnTo>
                <a:lnTo>
                  <a:pt x="379" y="160"/>
                </a:lnTo>
                <a:lnTo>
                  <a:pt x="375" y="160"/>
                </a:lnTo>
                <a:lnTo>
                  <a:pt x="371" y="160"/>
                </a:lnTo>
                <a:close/>
                <a:moveTo>
                  <a:pt x="49" y="207"/>
                </a:moveTo>
                <a:lnTo>
                  <a:pt x="44" y="242"/>
                </a:lnTo>
                <a:lnTo>
                  <a:pt x="42" y="278"/>
                </a:lnTo>
                <a:lnTo>
                  <a:pt x="42" y="278"/>
                </a:lnTo>
                <a:lnTo>
                  <a:pt x="42" y="278"/>
                </a:lnTo>
                <a:lnTo>
                  <a:pt x="44" y="278"/>
                </a:lnTo>
                <a:lnTo>
                  <a:pt x="45" y="261"/>
                </a:lnTo>
                <a:lnTo>
                  <a:pt x="47" y="242"/>
                </a:lnTo>
                <a:lnTo>
                  <a:pt x="49" y="240"/>
                </a:lnTo>
                <a:lnTo>
                  <a:pt x="47" y="240"/>
                </a:lnTo>
                <a:lnTo>
                  <a:pt x="51" y="207"/>
                </a:lnTo>
                <a:lnTo>
                  <a:pt x="51" y="207"/>
                </a:lnTo>
                <a:lnTo>
                  <a:pt x="51" y="205"/>
                </a:lnTo>
                <a:lnTo>
                  <a:pt x="49" y="204"/>
                </a:lnTo>
                <a:lnTo>
                  <a:pt x="49" y="205"/>
                </a:lnTo>
                <a:lnTo>
                  <a:pt x="49" y="207"/>
                </a:lnTo>
                <a:close/>
                <a:moveTo>
                  <a:pt x="535" y="32"/>
                </a:moveTo>
                <a:lnTo>
                  <a:pt x="533" y="36"/>
                </a:lnTo>
                <a:lnTo>
                  <a:pt x="533" y="38"/>
                </a:lnTo>
                <a:lnTo>
                  <a:pt x="533" y="40"/>
                </a:lnTo>
                <a:lnTo>
                  <a:pt x="533" y="42"/>
                </a:lnTo>
                <a:lnTo>
                  <a:pt x="531" y="44"/>
                </a:lnTo>
                <a:lnTo>
                  <a:pt x="531" y="44"/>
                </a:lnTo>
                <a:lnTo>
                  <a:pt x="531" y="42"/>
                </a:lnTo>
                <a:lnTo>
                  <a:pt x="529" y="49"/>
                </a:lnTo>
                <a:lnTo>
                  <a:pt x="529" y="55"/>
                </a:lnTo>
                <a:lnTo>
                  <a:pt x="529" y="59"/>
                </a:lnTo>
                <a:lnTo>
                  <a:pt x="527" y="61"/>
                </a:lnTo>
                <a:lnTo>
                  <a:pt x="527" y="63"/>
                </a:lnTo>
                <a:lnTo>
                  <a:pt x="527" y="65"/>
                </a:lnTo>
                <a:lnTo>
                  <a:pt x="527" y="66"/>
                </a:lnTo>
                <a:lnTo>
                  <a:pt x="525" y="76"/>
                </a:lnTo>
                <a:lnTo>
                  <a:pt x="523" y="84"/>
                </a:lnTo>
                <a:lnTo>
                  <a:pt x="522" y="93"/>
                </a:lnTo>
                <a:lnTo>
                  <a:pt x="522" y="95"/>
                </a:lnTo>
                <a:lnTo>
                  <a:pt x="522" y="95"/>
                </a:lnTo>
                <a:lnTo>
                  <a:pt x="522" y="97"/>
                </a:lnTo>
                <a:lnTo>
                  <a:pt x="522" y="97"/>
                </a:lnTo>
                <a:lnTo>
                  <a:pt x="531" y="66"/>
                </a:lnTo>
                <a:lnTo>
                  <a:pt x="539" y="34"/>
                </a:lnTo>
                <a:lnTo>
                  <a:pt x="537" y="34"/>
                </a:lnTo>
                <a:lnTo>
                  <a:pt x="537" y="32"/>
                </a:lnTo>
                <a:lnTo>
                  <a:pt x="535" y="32"/>
                </a:lnTo>
                <a:close/>
                <a:moveTo>
                  <a:pt x="150" y="386"/>
                </a:moveTo>
                <a:lnTo>
                  <a:pt x="148" y="388"/>
                </a:lnTo>
                <a:lnTo>
                  <a:pt x="146" y="388"/>
                </a:lnTo>
                <a:lnTo>
                  <a:pt x="125" y="396"/>
                </a:lnTo>
                <a:lnTo>
                  <a:pt x="133" y="405"/>
                </a:lnTo>
                <a:lnTo>
                  <a:pt x="139" y="415"/>
                </a:lnTo>
                <a:lnTo>
                  <a:pt x="143" y="413"/>
                </a:lnTo>
                <a:lnTo>
                  <a:pt x="139" y="400"/>
                </a:lnTo>
                <a:lnTo>
                  <a:pt x="139" y="398"/>
                </a:lnTo>
                <a:lnTo>
                  <a:pt x="141" y="396"/>
                </a:lnTo>
                <a:lnTo>
                  <a:pt x="143" y="396"/>
                </a:lnTo>
                <a:lnTo>
                  <a:pt x="143" y="398"/>
                </a:lnTo>
                <a:lnTo>
                  <a:pt x="145" y="400"/>
                </a:lnTo>
                <a:lnTo>
                  <a:pt x="145" y="403"/>
                </a:lnTo>
                <a:lnTo>
                  <a:pt x="146" y="407"/>
                </a:lnTo>
                <a:lnTo>
                  <a:pt x="148" y="411"/>
                </a:lnTo>
                <a:lnTo>
                  <a:pt x="150" y="411"/>
                </a:lnTo>
                <a:lnTo>
                  <a:pt x="150" y="409"/>
                </a:lnTo>
                <a:lnTo>
                  <a:pt x="152" y="409"/>
                </a:lnTo>
                <a:lnTo>
                  <a:pt x="152" y="407"/>
                </a:lnTo>
                <a:lnTo>
                  <a:pt x="150" y="405"/>
                </a:lnTo>
                <a:lnTo>
                  <a:pt x="150" y="405"/>
                </a:lnTo>
                <a:lnTo>
                  <a:pt x="150" y="400"/>
                </a:lnTo>
                <a:lnTo>
                  <a:pt x="150" y="392"/>
                </a:lnTo>
                <a:lnTo>
                  <a:pt x="150" y="386"/>
                </a:lnTo>
                <a:close/>
                <a:moveTo>
                  <a:pt x="263" y="230"/>
                </a:moveTo>
                <a:lnTo>
                  <a:pt x="263" y="230"/>
                </a:lnTo>
                <a:lnTo>
                  <a:pt x="263" y="230"/>
                </a:lnTo>
                <a:lnTo>
                  <a:pt x="263" y="234"/>
                </a:lnTo>
                <a:lnTo>
                  <a:pt x="264" y="238"/>
                </a:lnTo>
                <a:lnTo>
                  <a:pt x="264" y="240"/>
                </a:lnTo>
                <a:lnTo>
                  <a:pt x="266" y="244"/>
                </a:lnTo>
                <a:lnTo>
                  <a:pt x="264" y="245"/>
                </a:lnTo>
                <a:lnTo>
                  <a:pt x="263" y="247"/>
                </a:lnTo>
                <a:lnTo>
                  <a:pt x="261" y="247"/>
                </a:lnTo>
                <a:lnTo>
                  <a:pt x="259" y="245"/>
                </a:lnTo>
                <a:lnTo>
                  <a:pt x="257" y="244"/>
                </a:lnTo>
                <a:lnTo>
                  <a:pt x="255" y="244"/>
                </a:lnTo>
                <a:lnTo>
                  <a:pt x="257" y="249"/>
                </a:lnTo>
                <a:lnTo>
                  <a:pt x="257" y="257"/>
                </a:lnTo>
                <a:lnTo>
                  <a:pt x="255" y="263"/>
                </a:lnTo>
                <a:lnTo>
                  <a:pt x="253" y="268"/>
                </a:lnTo>
                <a:lnTo>
                  <a:pt x="266" y="253"/>
                </a:lnTo>
                <a:lnTo>
                  <a:pt x="278" y="240"/>
                </a:lnTo>
                <a:lnTo>
                  <a:pt x="276" y="236"/>
                </a:lnTo>
                <a:lnTo>
                  <a:pt x="272" y="234"/>
                </a:lnTo>
                <a:lnTo>
                  <a:pt x="270" y="232"/>
                </a:lnTo>
                <a:lnTo>
                  <a:pt x="266" y="230"/>
                </a:lnTo>
                <a:lnTo>
                  <a:pt x="266" y="228"/>
                </a:lnTo>
                <a:lnTo>
                  <a:pt x="264" y="228"/>
                </a:lnTo>
                <a:lnTo>
                  <a:pt x="263" y="230"/>
                </a:lnTo>
                <a:close/>
                <a:moveTo>
                  <a:pt x="42" y="354"/>
                </a:moveTo>
                <a:lnTo>
                  <a:pt x="42" y="358"/>
                </a:lnTo>
                <a:lnTo>
                  <a:pt x="42" y="360"/>
                </a:lnTo>
                <a:lnTo>
                  <a:pt x="44" y="362"/>
                </a:lnTo>
                <a:lnTo>
                  <a:pt x="51" y="369"/>
                </a:lnTo>
                <a:lnTo>
                  <a:pt x="61" y="377"/>
                </a:lnTo>
                <a:lnTo>
                  <a:pt x="70" y="384"/>
                </a:lnTo>
                <a:lnTo>
                  <a:pt x="85" y="381"/>
                </a:lnTo>
                <a:lnTo>
                  <a:pt x="55" y="362"/>
                </a:lnTo>
                <a:lnTo>
                  <a:pt x="49" y="358"/>
                </a:lnTo>
                <a:lnTo>
                  <a:pt x="42" y="354"/>
                </a:lnTo>
                <a:close/>
                <a:moveTo>
                  <a:pt x="42" y="339"/>
                </a:moveTo>
                <a:lnTo>
                  <a:pt x="42" y="339"/>
                </a:lnTo>
                <a:lnTo>
                  <a:pt x="42" y="341"/>
                </a:lnTo>
                <a:lnTo>
                  <a:pt x="93" y="377"/>
                </a:lnTo>
                <a:lnTo>
                  <a:pt x="110" y="375"/>
                </a:lnTo>
                <a:lnTo>
                  <a:pt x="42" y="337"/>
                </a:lnTo>
                <a:lnTo>
                  <a:pt x="42" y="337"/>
                </a:lnTo>
                <a:lnTo>
                  <a:pt x="42" y="337"/>
                </a:lnTo>
                <a:lnTo>
                  <a:pt x="42" y="339"/>
                </a:lnTo>
                <a:close/>
                <a:moveTo>
                  <a:pt x="55" y="316"/>
                </a:moveTo>
                <a:lnTo>
                  <a:pt x="61" y="322"/>
                </a:lnTo>
                <a:lnTo>
                  <a:pt x="66" y="327"/>
                </a:lnTo>
                <a:lnTo>
                  <a:pt x="122" y="371"/>
                </a:lnTo>
                <a:lnTo>
                  <a:pt x="127" y="369"/>
                </a:lnTo>
                <a:lnTo>
                  <a:pt x="135" y="369"/>
                </a:lnTo>
                <a:lnTo>
                  <a:pt x="143" y="369"/>
                </a:lnTo>
                <a:lnTo>
                  <a:pt x="103" y="344"/>
                </a:lnTo>
                <a:lnTo>
                  <a:pt x="55" y="316"/>
                </a:lnTo>
                <a:close/>
                <a:moveTo>
                  <a:pt x="44" y="331"/>
                </a:moveTo>
                <a:lnTo>
                  <a:pt x="45" y="331"/>
                </a:lnTo>
                <a:lnTo>
                  <a:pt x="45" y="333"/>
                </a:lnTo>
                <a:lnTo>
                  <a:pt x="47" y="333"/>
                </a:lnTo>
                <a:lnTo>
                  <a:pt x="82" y="352"/>
                </a:lnTo>
                <a:lnTo>
                  <a:pt x="116" y="371"/>
                </a:lnTo>
                <a:lnTo>
                  <a:pt x="118" y="371"/>
                </a:lnTo>
                <a:lnTo>
                  <a:pt x="118" y="371"/>
                </a:lnTo>
                <a:lnTo>
                  <a:pt x="120" y="369"/>
                </a:lnTo>
                <a:lnTo>
                  <a:pt x="118" y="369"/>
                </a:lnTo>
                <a:lnTo>
                  <a:pt x="114" y="365"/>
                </a:lnTo>
                <a:lnTo>
                  <a:pt x="112" y="363"/>
                </a:lnTo>
                <a:lnTo>
                  <a:pt x="110" y="363"/>
                </a:lnTo>
                <a:lnTo>
                  <a:pt x="108" y="363"/>
                </a:lnTo>
                <a:lnTo>
                  <a:pt x="108" y="363"/>
                </a:lnTo>
                <a:lnTo>
                  <a:pt x="108" y="363"/>
                </a:lnTo>
                <a:lnTo>
                  <a:pt x="105" y="362"/>
                </a:lnTo>
                <a:lnTo>
                  <a:pt x="101" y="360"/>
                </a:lnTo>
                <a:lnTo>
                  <a:pt x="99" y="358"/>
                </a:lnTo>
                <a:lnTo>
                  <a:pt x="95" y="354"/>
                </a:lnTo>
                <a:lnTo>
                  <a:pt x="93" y="354"/>
                </a:lnTo>
                <a:lnTo>
                  <a:pt x="93" y="352"/>
                </a:lnTo>
                <a:lnTo>
                  <a:pt x="93" y="350"/>
                </a:lnTo>
                <a:lnTo>
                  <a:pt x="91" y="350"/>
                </a:lnTo>
                <a:lnTo>
                  <a:pt x="89" y="352"/>
                </a:lnTo>
                <a:lnTo>
                  <a:pt x="89" y="350"/>
                </a:lnTo>
                <a:lnTo>
                  <a:pt x="89" y="350"/>
                </a:lnTo>
                <a:lnTo>
                  <a:pt x="87" y="350"/>
                </a:lnTo>
                <a:lnTo>
                  <a:pt x="44" y="312"/>
                </a:lnTo>
                <a:lnTo>
                  <a:pt x="44" y="320"/>
                </a:lnTo>
                <a:lnTo>
                  <a:pt x="42" y="325"/>
                </a:lnTo>
                <a:lnTo>
                  <a:pt x="42" y="329"/>
                </a:lnTo>
                <a:lnTo>
                  <a:pt x="44" y="331"/>
                </a:lnTo>
                <a:close/>
                <a:moveTo>
                  <a:pt x="179" y="398"/>
                </a:moveTo>
                <a:lnTo>
                  <a:pt x="179" y="398"/>
                </a:lnTo>
                <a:lnTo>
                  <a:pt x="181" y="400"/>
                </a:lnTo>
                <a:lnTo>
                  <a:pt x="179" y="394"/>
                </a:lnTo>
                <a:lnTo>
                  <a:pt x="179" y="392"/>
                </a:lnTo>
                <a:lnTo>
                  <a:pt x="181" y="386"/>
                </a:lnTo>
                <a:lnTo>
                  <a:pt x="183" y="384"/>
                </a:lnTo>
                <a:lnTo>
                  <a:pt x="186" y="383"/>
                </a:lnTo>
                <a:lnTo>
                  <a:pt x="190" y="383"/>
                </a:lnTo>
                <a:lnTo>
                  <a:pt x="196" y="383"/>
                </a:lnTo>
                <a:lnTo>
                  <a:pt x="202" y="384"/>
                </a:lnTo>
                <a:lnTo>
                  <a:pt x="205" y="386"/>
                </a:lnTo>
                <a:lnTo>
                  <a:pt x="209" y="388"/>
                </a:lnTo>
                <a:lnTo>
                  <a:pt x="213" y="386"/>
                </a:lnTo>
                <a:lnTo>
                  <a:pt x="217" y="384"/>
                </a:lnTo>
                <a:lnTo>
                  <a:pt x="219" y="375"/>
                </a:lnTo>
                <a:lnTo>
                  <a:pt x="223" y="365"/>
                </a:lnTo>
                <a:lnTo>
                  <a:pt x="188" y="375"/>
                </a:lnTo>
                <a:lnTo>
                  <a:pt x="154" y="386"/>
                </a:lnTo>
                <a:lnTo>
                  <a:pt x="160" y="392"/>
                </a:lnTo>
                <a:lnTo>
                  <a:pt x="162" y="392"/>
                </a:lnTo>
                <a:lnTo>
                  <a:pt x="162" y="390"/>
                </a:lnTo>
                <a:lnTo>
                  <a:pt x="162" y="390"/>
                </a:lnTo>
                <a:lnTo>
                  <a:pt x="160" y="388"/>
                </a:lnTo>
                <a:lnTo>
                  <a:pt x="162" y="386"/>
                </a:lnTo>
                <a:lnTo>
                  <a:pt x="162" y="384"/>
                </a:lnTo>
                <a:lnTo>
                  <a:pt x="164" y="386"/>
                </a:lnTo>
                <a:lnTo>
                  <a:pt x="171" y="392"/>
                </a:lnTo>
                <a:lnTo>
                  <a:pt x="179" y="398"/>
                </a:lnTo>
                <a:close/>
                <a:moveTo>
                  <a:pt x="249" y="245"/>
                </a:moveTo>
                <a:lnTo>
                  <a:pt x="230" y="270"/>
                </a:lnTo>
                <a:lnTo>
                  <a:pt x="211" y="295"/>
                </a:lnTo>
                <a:lnTo>
                  <a:pt x="207" y="301"/>
                </a:lnTo>
                <a:lnTo>
                  <a:pt x="205" y="306"/>
                </a:lnTo>
                <a:lnTo>
                  <a:pt x="211" y="312"/>
                </a:lnTo>
                <a:lnTo>
                  <a:pt x="215" y="318"/>
                </a:lnTo>
                <a:lnTo>
                  <a:pt x="230" y="299"/>
                </a:lnTo>
                <a:lnTo>
                  <a:pt x="232" y="282"/>
                </a:lnTo>
                <a:lnTo>
                  <a:pt x="234" y="264"/>
                </a:lnTo>
                <a:lnTo>
                  <a:pt x="240" y="264"/>
                </a:lnTo>
                <a:lnTo>
                  <a:pt x="245" y="264"/>
                </a:lnTo>
                <a:lnTo>
                  <a:pt x="247" y="266"/>
                </a:lnTo>
                <a:lnTo>
                  <a:pt x="249" y="261"/>
                </a:lnTo>
                <a:lnTo>
                  <a:pt x="251" y="257"/>
                </a:lnTo>
                <a:lnTo>
                  <a:pt x="251" y="249"/>
                </a:lnTo>
                <a:lnTo>
                  <a:pt x="251" y="249"/>
                </a:lnTo>
                <a:lnTo>
                  <a:pt x="251" y="247"/>
                </a:lnTo>
                <a:lnTo>
                  <a:pt x="249" y="245"/>
                </a:lnTo>
                <a:lnTo>
                  <a:pt x="249" y="245"/>
                </a:lnTo>
                <a:close/>
                <a:moveTo>
                  <a:pt x="65" y="297"/>
                </a:moveTo>
                <a:lnTo>
                  <a:pt x="65" y="295"/>
                </a:lnTo>
                <a:lnTo>
                  <a:pt x="63" y="293"/>
                </a:lnTo>
                <a:lnTo>
                  <a:pt x="61" y="293"/>
                </a:lnTo>
                <a:lnTo>
                  <a:pt x="59" y="291"/>
                </a:lnTo>
                <a:lnTo>
                  <a:pt x="57" y="289"/>
                </a:lnTo>
                <a:lnTo>
                  <a:pt x="55" y="289"/>
                </a:lnTo>
                <a:lnTo>
                  <a:pt x="51" y="289"/>
                </a:lnTo>
                <a:lnTo>
                  <a:pt x="51" y="287"/>
                </a:lnTo>
                <a:lnTo>
                  <a:pt x="49" y="285"/>
                </a:lnTo>
                <a:lnTo>
                  <a:pt x="47" y="285"/>
                </a:lnTo>
                <a:lnTo>
                  <a:pt x="47" y="287"/>
                </a:lnTo>
                <a:lnTo>
                  <a:pt x="47" y="289"/>
                </a:lnTo>
                <a:lnTo>
                  <a:pt x="45" y="289"/>
                </a:lnTo>
                <a:lnTo>
                  <a:pt x="47" y="289"/>
                </a:lnTo>
                <a:lnTo>
                  <a:pt x="47" y="291"/>
                </a:lnTo>
                <a:lnTo>
                  <a:pt x="80" y="320"/>
                </a:lnTo>
                <a:lnTo>
                  <a:pt x="116" y="344"/>
                </a:lnTo>
                <a:lnTo>
                  <a:pt x="116" y="346"/>
                </a:lnTo>
                <a:lnTo>
                  <a:pt x="118" y="346"/>
                </a:lnTo>
                <a:lnTo>
                  <a:pt x="118" y="348"/>
                </a:lnTo>
                <a:lnTo>
                  <a:pt x="120" y="348"/>
                </a:lnTo>
                <a:lnTo>
                  <a:pt x="122" y="348"/>
                </a:lnTo>
                <a:lnTo>
                  <a:pt x="124" y="350"/>
                </a:lnTo>
                <a:lnTo>
                  <a:pt x="124" y="350"/>
                </a:lnTo>
                <a:lnTo>
                  <a:pt x="125" y="352"/>
                </a:lnTo>
                <a:lnTo>
                  <a:pt x="125" y="352"/>
                </a:lnTo>
                <a:lnTo>
                  <a:pt x="127" y="354"/>
                </a:lnTo>
                <a:lnTo>
                  <a:pt x="129" y="354"/>
                </a:lnTo>
                <a:lnTo>
                  <a:pt x="129" y="354"/>
                </a:lnTo>
                <a:lnTo>
                  <a:pt x="131" y="356"/>
                </a:lnTo>
                <a:lnTo>
                  <a:pt x="133" y="356"/>
                </a:lnTo>
                <a:lnTo>
                  <a:pt x="135" y="356"/>
                </a:lnTo>
                <a:lnTo>
                  <a:pt x="135" y="356"/>
                </a:lnTo>
                <a:lnTo>
                  <a:pt x="135" y="358"/>
                </a:lnTo>
                <a:lnTo>
                  <a:pt x="135" y="358"/>
                </a:lnTo>
                <a:lnTo>
                  <a:pt x="137" y="358"/>
                </a:lnTo>
                <a:lnTo>
                  <a:pt x="139" y="358"/>
                </a:lnTo>
                <a:lnTo>
                  <a:pt x="139" y="360"/>
                </a:lnTo>
                <a:lnTo>
                  <a:pt x="139" y="360"/>
                </a:lnTo>
                <a:lnTo>
                  <a:pt x="139" y="360"/>
                </a:lnTo>
                <a:lnTo>
                  <a:pt x="141" y="362"/>
                </a:lnTo>
                <a:lnTo>
                  <a:pt x="141" y="362"/>
                </a:lnTo>
                <a:lnTo>
                  <a:pt x="145" y="363"/>
                </a:lnTo>
                <a:lnTo>
                  <a:pt x="150" y="365"/>
                </a:lnTo>
                <a:lnTo>
                  <a:pt x="154" y="363"/>
                </a:lnTo>
                <a:lnTo>
                  <a:pt x="160" y="362"/>
                </a:lnTo>
                <a:lnTo>
                  <a:pt x="110" y="331"/>
                </a:lnTo>
                <a:lnTo>
                  <a:pt x="65" y="299"/>
                </a:lnTo>
                <a:lnTo>
                  <a:pt x="63" y="297"/>
                </a:lnTo>
                <a:lnTo>
                  <a:pt x="65" y="297"/>
                </a:lnTo>
                <a:close/>
                <a:moveTo>
                  <a:pt x="105" y="320"/>
                </a:moveTo>
                <a:lnTo>
                  <a:pt x="105" y="320"/>
                </a:lnTo>
                <a:lnTo>
                  <a:pt x="103" y="318"/>
                </a:lnTo>
                <a:lnTo>
                  <a:pt x="103" y="318"/>
                </a:lnTo>
                <a:lnTo>
                  <a:pt x="103" y="316"/>
                </a:lnTo>
                <a:lnTo>
                  <a:pt x="103" y="316"/>
                </a:lnTo>
                <a:lnTo>
                  <a:pt x="103" y="316"/>
                </a:lnTo>
                <a:lnTo>
                  <a:pt x="101" y="316"/>
                </a:lnTo>
                <a:lnTo>
                  <a:pt x="99" y="314"/>
                </a:lnTo>
                <a:lnTo>
                  <a:pt x="99" y="312"/>
                </a:lnTo>
                <a:lnTo>
                  <a:pt x="97" y="312"/>
                </a:lnTo>
                <a:lnTo>
                  <a:pt x="97" y="312"/>
                </a:lnTo>
                <a:lnTo>
                  <a:pt x="95" y="312"/>
                </a:lnTo>
                <a:lnTo>
                  <a:pt x="93" y="310"/>
                </a:lnTo>
                <a:lnTo>
                  <a:pt x="93" y="308"/>
                </a:lnTo>
                <a:lnTo>
                  <a:pt x="91" y="306"/>
                </a:lnTo>
                <a:lnTo>
                  <a:pt x="91" y="304"/>
                </a:lnTo>
                <a:lnTo>
                  <a:pt x="89" y="304"/>
                </a:lnTo>
                <a:lnTo>
                  <a:pt x="85" y="301"/>
                </a:lnTo>
                <a:lnTo>
                  <a:pt x="82" y="297"/>
                </a:lnTo>
                <a:lnTo>
                  <a:pt x="78" y="293"/>
                </a:lnTo>
                <a:lnTo>
                  <a:pt x="76" y="293"/>
                </a:lnTo>
                <a:lnTo>
                  <a:pt x="76" y="289"/>
                </a:lnTo>
                <a:lnTo>
                  <a:pt x="74" y="289"/>
                </a:lnTo>
                <a:lnTo>
                  <a:pt x="74" y="289"/>
                </a:lnTo>
                <a:lnTo>
                  <a:pt x="72" y="287"/>
                </a:lnTo>
                <a:lnTo>
                  <a:pt x="68" y="284"/>
                </a:lnTo>
                <a:lnTo>
                  <a:pt x="65" y="278"/>
                </a:lnTo>
                <a:lnTo>
                  <a:pt x="61" y="272"/>
                </a:lnTo>
                <a:lnTo>
                  <a:pt x="61" y="272"/>
                </a:lnTo>
                <a:lnTo>
                  <a:pt x="59" y="270"/>
                </a:lnTo>
                <a:lnTo>
                  <a:pt x="59" y="270"/>
                </a:lnTo>
                <a:lnTo>
                  <a:pt x="55" y="266"/>
                </a:lnTo>
                <a:lnTo>
                  <a:pt x="51" y="261"/>
                </a:lnTo>
                <a:lnTo>
                  <a:pt x="51" y="259"/>
                </a:lnTo>
                <a:lnTo>
                  <a:pt x="53" y="259"/>
                </a:lnTo>
                <a:lnTo>
                  <a:pt x="55" y="259"/>
                </a:lnTo>
                <a:lnTo>
                  <a:pt x="116" y="301"/>
                </a:lnTo>
                <a:lnTo>
                  <a:pt x="118" y="301"/>
                </a:lnTo>
                <a:lnTo>
                  <a:pt x="116" y="301"/>
                </a:lnTo>
                <a:lnTo>
                  <a:pt x="116" y="299"/>
                </a:lnTo>
                <a:lnTo>
                  <a:pt x="116" y="299"/>
                </a:lnTo>
                <a:lnTo>
                  <a:pt x="99" y="284"/>
                </a:lnTo>
                <a:lnTo>
                  <a:pt x="87" y="264"/>
                </a:lnTo>
                <a:lnTo>
                  <a:pt x="87" y="264"/>
                </a:lnTo>
                <a:lnTo>
                  <a:pt x="89" y="263"/>
                </a:lnTo>
                <a:lnTo>
                  <a:pt x="91" y="263"/>
                </a:lnTo>
                <a:lnTo>
                  <a:pt x="95" y="264"/>
                </a:lnTo>
                <a:lnTo>
                  <a:pt x="116" y="272"/>
                </a:lnTo>
                <a:lnTo>
                  <a:pt x="137" y="282"/>
                </a:lnTo>
                <a:lnTo>
                  <a:pt x="158" y="293"/>
                </a:lnTo>
                <a:lnTo>
                  <a:pt x="154" y="289"/>
                </a:lnTo>
                <a:lnTo>
                  <a:pt x="154" y="287"/>
                </a:lnTo>
                <a:lnTo>
                  <a:pt x="152" y="285"/>
                </a:lnTo>
                <a:lnTo>
                  <a:pt x="150" y="285"/>
                </a:lnTo>
                <a:lnTo>
                  <a:pt x="146" y="284"/>
                </a:lnTo>
                <a:lnTo>
                  <a:pt x="146" y="282"/>
                </a:lnTo>
                <a:lnTo>
                  <a:pt x="146" y="282"/>
                </a:lnTo>
                <a:lnTo>
                  <a:pt x="148" y="284"/>
                </a:lnTo>
                <a:lnTo>
                  <a:pt x="150" y="284"/>
                </a:lnTo>
                <a:lnTo>
                  <a:pt x="146" y="280"/>
                </a:lnTo>
                <a:lnTo>
                  <a:pt x="146" y="280"/>
                </a:lnTo>
                <a:lnTo>
                  <a:pt x="146" y="282"/>
                </a:lnTo>
                <a:lnTo>
                  <a:pt x="145" y="282"/>
                </a:lnTo>
                <a:lnTo>
                  <a:pt x="145" y="282"/>
                </a:lnTo>
                <a:lnTo>
                  <a:pt x="143" y="280"/>
                </a:lnTo>
                <a:lnTo>
                  <a:pt x="139" y="276"/>
                </a:lnTo>
                <a:lnTo>
                  <a:pt x="139" y="274"/>
                </a:lnTo>
                <a:lnTo>
                  <a:pt x="137" y="274"/>
                </a:lnTo>
                <a:lnTo>
                  <a:pt x="137" y="274"/>
                </a:lnTo>
                <a:lnTo>
                  <a:pt x="137" y="274"/>
                </a:lnTo>
                <a:lnTo>
                  <a:pt x="137" y="272"/>
                </a:lnTo>
                <a:lnTo>
                  <a:pt x="135" y="272"/>
                </a:lnTo>
                <a:lnTo>
                  <a:pt x="131" y="268"/>
                </a:lnTo>
                <a:lnTo>
                  <a:pt x="127" y="263"/>
                </a:lnTo>
                <a:lnTo>
                  <a:pt x="127" y="261"/>
                </a:lnTo>
                <a:lnTo>
                  <a:pt x="129" y="261"/>
                </a:lnTo>
                <a:lnTo>
                  <a:pt x="131" y="261"/>
                </a:lnTo>
                <a:lnTo>
                  <a:pt x="137" y="261"/>
                </a:lnTo>
                <a:lnTo>
                  <a:pt x="143" y="263"/>
                </a:lnTo>
                <a:lnTo>
                  <a:pt x="145" y="263"/>
                </a:lnTo>
                <a:lnTo>
                  <a:pt x="145" y="263"/>
                </a:lnTo>
                <a:lnTo>
                  <a:pt x="146" y="263"/>
                </a:lnTo>
                <a:lnTo>
                  <a:pt x="146" y="263"/>
                </a:lnTo>
                <a:lnTo>
                  <a:pt x="146" y="263"/>
                </a:lnTo>
                <a:lnTo>
                  <a:pt x="145" y="261"/>
                </a:lnTo>
                <a:lnTo>
                  <a:pt x="145" y="259"/>
                </a:lnTo>
                <a:lnTo>
                  <a:pt x="146" y="259"/>
                </a:lnTo>
                <a:lnTo>
                  <a:pt x="150" y="257"/>
                </a:lnTo>
                <a:lnTo>
                  <a:pt x="152" y="255"/>
                </a:lnTo>
                <a:lnTo>
                  <a:pt x="154" y="251"/>
                </a:lnTo>
                <a:lnTo>
                  <a:pt x="158" y="249"/>
                </a:lnTo>
                <a:lnTo>
                  <a:pt x="160" y="244"/>
                </a:lnTo>
                <a:lnTo>
                  <a:pt x="162" y="238"/>
                </a:lnTo>
                <a:lnTo>
                  <a:pt x="164" y="232"/>
                </a:lnTo>
                <a:lnTo>
                  <a:pt x="165" y="226"/>
                </a:lnTo>
                <a:lnTo>
                  <a:pt x="165" y="219"/>
                </a:lnTo>
                <a:lnTo>
                  <a:pt x="169" y="213"/>
                </a:lnTo>
                <a:lnTo>
                  <a:pt x="169" y="211"/>
                </a:lnTo>
                <a:lnTo>
                  <a:pt x="169" y="209"/>
                </a:lnTo>
                <a:lnTo>
                  <a:pt x="171" y="207"/>
                </a:lnTo>
                <a:lnTo>
                  <a:pt x="171" y="207"/>
                </a:lnTo>
                <a:lnTo>
                  <a:pt x="171" y="207"/>
                </a:lnTo>
                <a:lnTo>
                  <a:pt x="171" y="205"/>
                </a:lnTo>
                <a:lnTo>
                  <a:pt x="171" y="204"/>
                </a:lnTo>
                <a:lnTo>
                  <a:pt x="173" y="200"/>
                </a:lnTo>
                <a:lnTo>
                  <a:pt x="173" y="198"/>
                </a:lnTo>
                <a:lnTo>
                  <a:pt x="175" y="198"/>
                </a:lnTo>
                <a:lnTo>
                  <a:pt x="177" y="196"/>
                </a:lnTo>
                <a:lnTo>
                  <a:pt x="175" y="205"/>
                </a:lnTo>
                <a:lnTo>
                  <a:pt x="171" y="215"/>
                </a:lnTo>
                <a:lnTo>
                  <a:pt x="169" y="223"/>
                </a:lnTo>
                <a:lnTo>
                  <a:pt x="165" y="238"/>
                </a:lnTo>
                <a:lnTo>
                  <a:pt x="160" y="251"/>
                </a:lnTo>
                <a:lnTo>
                  <a:pt x="152" y="263"/>
                </a:lnTo>
                <a:lnTo>
                  <a:pt x="152" y="264"/>
                </a:lnTo>
                <a:lnTo>
                  <a:pt x="152" y="266"/>
                </a:lnTo>
                <a:lnTo>
                  <a:pt x="150" y="266"/>
                </a:lnTo>
                <a:lnTo>
                  <a:pt x="145" y="266"/>
                </a:lnTo>
                <a:lnTo>
                  <a:pt x="139" y="264"/>
                </a:lnTo>
                <a:lnTo>
                  <a:pt x="133" y="264"/>
                </a:lnTo>
                <a:lnTo>
                  <a:pt x="146" y="278"/>
                </a:lnTo>
                <a:lnTo>
                  <a:pt x="160" y="291"/>
                </a:lnTo>
                <a:lnTo>
                  <a:pt x="162" y="293"/>
                </a:lnTo>
                <a:lnTo>
                  <a:pt x="162" y="293"/>
                </a:lnTo>
                <a:lnTo>
                  <a:pt x="162" y="295"/>
                </a:lnTo>
                <a:lnTo>
                  <a:pt x="160" y="297"/>
                </a:lnTo>
                <a:lnTo>
                  <a:pt x="158" y="297"/>
                </a:lnTo>
                <a:lnTo>
                  <a:pt x="141" y="291"/>
                </a:lnTo>
                <a:lnTo>
                  <a:pt x="125" y="282"/>
                </a:lnTo>
                <a:lnTo>
                  <a:pt x="125" y="280"/>
                </a:lnTo>
                <a:lnTo>
                  <a:pt x="125" y="280"/>
                </a:lnTo>
                <a:lnTo>
                  <a:pt x="124" y="280"/>
                </a:lnTo>
                <a:lnTo>
                  <a:pt x="122" y="278"/>
                </a:lnTo>
                <a:lnTo>
                  <a:pt x="118" y="276"/>
                </a:lnTo>
                <a:lnTo>
                  <a:pt x="116" y="274"/>
                </a:lnTo>
                <a:lnTo>
                  <a:pt x="112" y="272"/>
                </a:lnTo>
                <a:lnTo>
                  <a:pt x="106" y="270"/>
                </a:lnTo>
                <a:lnTo>
                  <a:pt x="103" y="270"/>
                </a:lnTo>
                <a:lnTo>
                  <a:pt x="97" y="268"/>
                </a:lnTo>
                <a:lnTo>
                  <a:pt x="93" y="268"/>
                </a:lnTo>
                <a:lnTo>
                  <a:pt x="114" y="291"/>
                </a:lnTo>
                <a:lnTo>
                  <a:pt x="137" y="310"/>
                </a:lnTo>
                <a:lnTo>
                  <a:pt x="162" y="327"/>
                </a:lnTo>
                <a:lnTo>
                  <a:pt x="165" y="329"/>
                </a:lnTo>
                <a:lnTo>
                  <a:pt x="167" y="333"/>
                </a:lnTo>
                <a:lnTo>
                  <a:pt x="169" y="335"/>
                </a:lnTo>
                <a:lnTo>
                  <a:pt x="167" y="337"/>
                </a:lnTo>
                <a:lnTo>
                  <a:pt x="164" y="337"/>
                </a:lnTo>
                <a:lnTo>
                  <a:pt x="162" y="335"/>
                </a:lnTo>
                <a:lnTo>
                  <a:pt x="118" y="308"/>
                </a:lnTo>
                <a:lnTo>
                  <a:pt x="76" y="278"/>
                </a:lnTo>
                <a:lnTo>
                  <a:pt x="78" y="278"/>
                </a:lnTo>
                <a:lnTo>
                  <a:pt x="78" y="278"/>
                </a:lnTo>
                <a:lnTo>
                  <a:pt x="80" y="278"/>
                </a:lnTo>
                <a:lnTo>
                  <a:pt x="78" y="276"/>
                </a:lnTo>
                <a:lnTo>
                  <a:pt x="76" y="274"/>
                </a:lnTo>
                <a:lnTo>
                  <a:pt x="74" y="272"/>
                </a:lnTo>
                <a:lnTo>
                  <a:pt x="74" y="274"/>
                </a:lnTo>
                <a:lnTo>
                  <a:pt x="72" y="274"/>
                </a:lnTo>
                <a:lnTo>
                  <a:pt x="68" y="270"/>
                </a:lnTo>
                <a:lnTo>
                  <a:pt x="65" y="266"/>
                </a:lnTo>
                <a:lnTo>
                  <a:pt x="59" y="264"/>
                </a:lnTo>
                <a:lnTo>
                  <a:pt x="61" y="266"/>
                </a:lnTo>
                <a:lnTo>
                  <a:pt x="61" y="266"/>
                </a:lnTo>
                <a:lnTo>
                  <a:pt x="95" y="304"/>
                </a:lnTo>
                <a:lnTo>
                  <a:pt x="135" y="339"/>
                </a:lnTo>
                <a:lnTo>
                  <a:pt x="135" y="337"/>
                </a:lnTo>
                <a:lnTo>
                  <a:pt x="135" y="339"/>
                </a:lnTo>
                <a:lnTo>
                  <a:pt x="137" y="339"/>
                </a:lnTo>
                <a:lnTo>
                  <a:pt x="135" y="339"/>
                </a:lnTo>
                <a:lnTo>
                  <a:pt x="137" y="339"/>
                </a:lnTo>
                <a:lnTo>
                  <a:pt x="137" y="341"/>
                </a:lnTo>
                <a:lnTo>
                  <a:pt x="139" y="343"/>
                </a:lnTo>
                <a:lnTo>
                  <a:pt x="167" y="360"/>
                </a:lnTo>
                <a:lnTo>
                  <a:pt x="192" y="352"/>
                </a:lnTo>
                <a:lnTo>
                  <a:pt x="221" y="346"/>
                </a:lnTo>
                <a:lnTo>
                  <a:pt x="223" y="346"/>
                </a:lnTo>
                <a:lnTo>
                  <a:pt x="223" y="346"/>
                </a:lnTo>
                <a:lnTo>
                  <a:pt x="224" y="346"/>
                </a:lnTo>
                <a:lnTo>
                  <a:pt x="224" y="344"/>
                </a:lnTo>
                <a:lnTo>
                  <a:pt x="207" y="327"/>
                </a:lnTo>
                <a:lnTo>
                  <a:pt x="192" y="310"/>
                </a:lnTo>
                <a:lnTo>
                  <a:pt x="190" y="306"/>
                </a:lnTo>
                <a:lnTo>
                  <a:pt x="190" y="304"/>
                </a:lnTo>
                <a:lnTo>
                  <a:pt x="192" y="295"/>
                </a:lnTo>
                <a:lnTo>
                  <a:pt x="196" y="287"/>
                </a:lnTo>
                <a:lnTo>
                  <a:pt x="200" y="282"/>
                </a:lnTo>
                <a:lnTo>
                  <a:pt x="213" y="261"/>
                </a:lnTo>
                <a:lnTo>
                  <a:pt x="228" y="242"/>
                </a:lnTo>
                <a:lnTo>
                  <a:pt x="253" y="215"/>
                </a:lnTo>
                <a:lnTo>
                  <a:pt x="282" y="192"/>
                </a:lnTo>
                <a:lnTo>
                  <a:pt x="301" y="177"/>
                </a:lnTo>
                <a:lnTo>
                  <a:pt x="322" y="164"/>
                </a:lnTo>
                <a:lnTo>
                  <a:pt x="343" y="148"/>
                </a:lnTo>
                <a:lnTo>
                  <a:pt x="365" y="139"/>
                </a:lnTo>
                <a:lnTo>
                  <a:pt x="394" y="133"/>
                </a:lnTo>
                <a:lnTo>
                  <a:pt x="426" y="133"/>
                </a:lnTo>
                <a:lnTo>
                  <a:pt x="430" y="133"/>
                </a:lnTo>
                <a:lnTo>
                  <a:pt x="434" y="133"/>
                </a:lnTo>
                <a:lnTo>
                  <a:pt x="438" y="133"/>
                </a:lnTo>
                <a:lnTo>
                  <a:pt x="442" y="133"/>
                </a:lnTo>
                <a:lnTo>
                  <a:pt x="443" y="133"/>
                </a:lnTo>
                <a:lnTo>
                  <a:pt x="443" y="135"/>
                </a:lnTo>
                <a:lnTo>
                  <a:pt x="453" y="135"/>
                </a:lnTo>
                <a:lnTo>
                  <a:pt x="455" y="133"/>
                </a:lnTo>
                <a:lnTo>
                  <a:pt x="455" y="131"/>
                </a:lnTo>
                <a:lnTo>
                  <a:pt x="457" y="131"/>
                </a:lnTo>
                <a:lnTo>
                  <a:pt x="459" y="133"/>
                </a:lnTo>
                <a:lnTo>
                  <a:pt x="459" y="135"/>
                </a:lnTo>
                <a:lnTo>
                  <a:pt x="461" y="135"/>
                </a:lnTo>
                <a:lnTo>
                  <a:pt x="478" y="139"/>
                </a:lnTo>
                <a:lnTo>
                  <a:pt x="491" y="145"/>
                </a:lnTo>
                <a:lnTo>
                  <a:pt x="493" y="143"/>
                </a:lnTo>
                <a:lnTo>
                  <a:pt x="493" y="141"/>
                </a:lnTo>
                <a:lnTo>
                  <a:pt x="495" y="141"/>
                </a:lnTo>
                <a:lnTo>
                  <a:pt x="497" y="141"/>
                </a:lnTo>
                <a:lnTo>
                  <a:pt x="497" y="141"/>
                </a:lnTo>
                <a:lnTo>
                  <a:pt x="497" y="143"/>
                </a:lnTo>
                <a:lnTo>
                  <a:pt x="497" y="145"/>
                </a:lnTo>
                <a:lnTo>
                  <a:pt x="497" y="146"/>
                </a:lnTo>
                <a:lnTo>
                  <a:pt x="499" y="146"/>
                </a:lnTo>
                <a:lnTo>
                  <a:pt x="499" y="145"/>
                </a:lnTo>
                <a:lnTo>
                  <a:pt x="497" y="143"/>
                </a:lnTo>
                <a:lnTo>
                  <a:pt x="501" y="110"/>
                </a:lnTo>
                <a:lnTo>
                  <a:pt x="499" y="118"/>
                </a:lnTo>
                <a:lnTo>
                  <a:pt x="495" y="125"/>
                </a:lnTo>
                <a:lnTo>
                  <a:pt x="493" y="125"/>
                </a:lnTo>
                <a:lnTo>
                  <a:pt x="491" y="125"/>
                </a:lnTo>
                <a:lnTo>
                  <a:pt x="491" y="124"/>
                </a:lnTo>
                <a:lnTo>
                  <a:pt x="491" y="101"/>
                </a:lnTo>
                <a:lnTo>
                  <a:pt x="493" y="80"/>
                </a:lnTo>
                <a:lnTo>
                  <a:pt x="491" y="82"/>
                </a:lnTo>
                <a:lnTo>
                  <a:pt x="491" y="84"/>
                </a:lnTo>
                <a:lnTo>
                  <a:pt x="491" y="84"/>
                </a:lnTo>
                <a:lnTo>
                  <a:pt x="489" y="86"/>
                </a:lnTo>
                <a:lnTo>
                  <a:pt x="489" y="86"/>
                </a:lnTo>
                <a:lnTo>
                  <a:pt x="491" y="86"/>
                </a:lnTo>
                <a:lnTo>
                  <a:pt x="483" y="105"/>
                </a:lnTo>
                <a:lnTo>
                  <a:pt x="476" y="122"/>
                </a:lnTo>
                <a:lnTo>
                  <a:pt x="474" y="122"/>
                </a:lnTo>
                <a:lnTo>
                  <a:pt x="472" y="124"/>
                </a:lnTo>
                <a:lnTo>
                  <a:pt x="470" y="122"/>
                </a:lnTo>
                <a:lnTo>
                  <a:pt x="470" y="120"/>
                </a:lnTo>
                <a:lnTo>
                  <a:pt x="470" y="116"/>
                </a:lnTo>
                <a:lnTo>
                  <a:pt x="468" y="87"/>
                </a:lnTo>
                <a:lnTo>
                  <a:pt x="470" y="55"/>
                </a:lnTo>
                <a:lnTo>
                  <a:pt x="468" y="61"/>
                </a:lnTo>
                <a:lnTo>
                  <a:pt x="468" y="66"/>
                </a:lnTo>
                <a:lnTo>
                  <a:pt x="468" y="70"/>
                </a:lnTo>
                <a:lnTo>
                  <a:pt x="466" y="72"/>
                </a:lnTo>
                <a:lnTo>
                  <a:pt x="466" y="72"/>
                </a:lnTo>
                <a:lnTo>
                  <a:pt x="464" y="82"/>
                </a:lnTo>
                <a:lnTo>
                  <a:pt x="463" y="91"/>
                </a:lnTo>
                <a:lnTo>
                  <a:pt x="457" y="101"/>
                </a:lnTo>
                <a:lnTo>
                  <a:pt x="457" y="103"/>
                </a:lnTo>
                <a:lnTo>
                  <a:pt x="455" y="106"/>
                </a:lnTo>
                <a:lnTo>
                  <a:pt x="451" y="106"/>
                </a:lnTo>
                <a:lnTo>
                  <a:pt x="447" y="103"/>
                </a:lnTo>
                <a:lnTo>
                  <a:pt x="443" y="97"/>
                </a:lnTo>
                <a:lnTo>
                  <a:pt x="442" y="93"/>
                </a:lnTo>
                <a:lnTo>
                  <a:pt x="426" y="46"/>
                </a:lnTo>
                <a:lnTo>
                  <a:pt x="424" y="49"/>
                </a:lnTo>
                <a:lnTo>
                  <a:pt x="423" y="53"/>
                </a:lnTo>
                <a:lnTo>
                  <a:pt x="423" y="57"/>
                </a:lnTo>
                <a:lnTo>
                  <a:pt x="421" y="66"/>
                </a:lnTo>
                <a:lnTo>
                  <a:pt x="419" y="72"/>
                </a:lnTo>
                <a:lnTo>
                  <a:pt x="415" y="80"/>
                </a:lnTo>
                <a:lnTo>
                  <a:pt x="411" y="86"/>
                </a:lnTo>
                <a:lnTo>
                  <a:pt x="409" y="87"/>
                </a:lnTo>
                <a:lnTo>
                  <a:pt x="407" y="87"/>
                </a:lnTo>
                <a:lnTo>
                  <a:pt x="407" y="86"/>
                </a:lnTo>
                <a:lnTo>
                  <a:pt x="398" y="72"/>
                </a:lnTo>
                <a:lnTo>
                  <a:pt x="388" y="59"/>
                </a:lnTo>
                <a:lnTo>
                  <a:pt x="388" y="65"/>
                </a:lnTo>
                <a:lnTo>
                  <a:pt x="386" y="70"/>
                </a:lnTo>
                <a:lnTo>
                  <a:pt x="386" y="74"/>
                </a:lnTo>
                <a:lnTo>
                  <a:pt x="384" y="78"/>
                </a:lnTo>
                <a:lnTo>
                  <a:pt x="384" y="82"/>
                </a:lnTo>
                <a:lnTo>
                  <a:pt x="381" y="84"/>
                </a:lnTo>
                <a:lnTo>
                  <a:pt x="379" y="84"/>
                </a:lnTo>
                <a:lnTo>
                  <a:pt x="373" y="80"/>
                </a:lnTo>
                <a:lnTo>
                  <a:pt x="369" y="76"/>
                </a:lnTo>
                <a:lnTo>
                  <a:pt x="363" y="72"/>
                </a:lnTo>
                <a:lnTo>
                  <a:pt x="362" y="72"/>
                </a:lnTo>
                <a:lnTo>
                  <a:pt x="362" y="74"/>
                </a:lnTo>
                <a:lnTo>
                  <a:pt x="360" y="76"/>
                </a:lnTo>
                <a:lnTo>
                  <a:pt x="358" y="76"/>
                </a:lnTo>
                <a:lnTo>
                  <a:pt x="358" y="76"/>
                </a:lnTo>
                <a:lnTo>
                  <a:pt x="346" y="76"/>
                </a:lnTo>
                <a:lnTo>
                  <a:pt x="339" y="78"/>
                </a:lnTo>
                <a:lnTo>
                  <a:pt x="331" y="80"/>
                </a:lnTo>
                <a:lnTo>
                  <a:pt x="327" y="84"/>
                </a:lnTo>
                <a:lnTo>
                  <a:pt x="322" y="87"/>
                </a:lnTo>
                <a:lnTo>
                  <a:pt x="314" y="89"/>
                </a:lnTo>
                <a:lnTo>
                  <a:pt x="325" y="80"/>
                </a:lnTo>
                <a:lnTo>
                  <a:pt x="341" y="72"/>
                </a:lnTo>
                <a:lnTo>
                  <a:pt x="358" y="70"/>
                </a:lnTo>
                <a:lnTo>
                  <a:pt x="358" y="68"/>
                </a:lnTo>
                <a:lnTo>
                  <a:pt x="360" y="68"/>
                </a:lnTo>
                <a:lnTo>
                  <a:pt x="360" y="66"/>
                </a:lnTo>
                <a:lnTo>
                  <a:pt x="365" y="68"/>
                </a:lnTo>
                <a:lnTo>
                  <a:pt x="369" y="70"/>
                </a:lnTo>
                <a:lnTo>
                  <a:pt x="373" y="72"/>
                </a:lnTo>
                <a:lnTo>
                  <a:pt x="375" y="76"/>
                </a:lnTo>
                <a:lnTo>
                  <a:pt x="377" y="76"/>
                </a:lnTo>
                <a:lnTo>
                  <a:pt x="377" y="78"/>
                </a:lnTo>
                <a:lnTo>
                  <a:pt x="379" y="78"/>
                </a:lnTo>
                <a:lnTo>
                  <a:pt x="379" y="78"/>
                </a:lnTo>
                <a:lnTo>
                  <a:pt x="383" y="70"/>
                </a:lnTo>
                <a:lnTo>
                  <a:pt x="384" y="63"/>
                </a:lnTo>
                <a:lnTo>
                  <a:pt x="386" y="53"/>
                </a:lnTo>
                <a:lnTo>
                  <a:pt x="386" y="53"/>
                </a:lnTo>
                <a:lnTo>
                  <a:pt x="388" y="51"/>
                </a:lnTo>
                <a:lnTo>
                  <a:pt x="390" y="53"/>
                </a:lnTo>
                <a:lnTo>
                  <a:pt x="394" y="57"/>
                </a:lnTo>
                <a:lnTo>
                  <a:pt x="396" y="61"/>
                </a:lnTo>
                <a:lnTo>
                  <a:pt x="398" y="63"/>
                </a:lnTo>
                <a:lnTo>
                  <a:pt x="396" y="65"/>
                </a:lnTo>
                <a:lnTo>
                  <a:pt x="396" y="66"/>
                </a:lnTo>
                <a:lnTo>
                  <a:pt x="398" y="65"/>
                </a:lnTo>
                <a:lnTo>
                  <a:pt x="398" y="65"/>
                </a:lnTo>
                <a:lnTo>
                  <a:pt x="398" y="66"/>
                </a:lnTo>
                <a:lnTo>
                  <a:pt x="403" y="72"/>
                </a:lnTo>
                <a:lnTo>
                  <a:pt x="407" y="80"/>
                </a:lnTo>
                <a:lnTo>
                  <a:pt x="409" y="82"/>
                </a:lnTo>
                <a:lnTo>
                  <a:pt x="409" y="80"/>
                </a:lnTo>
                <a:lnTo>
                  <a:pt x="417" y="61"/>
                </a:lnTo>
                <a:lnTo>
                  <a:pt x="424" y="42"/>
                </a:lnTo>
                <a:lnTo>
                  <a:pt x="424" y="40"/>
                </a:lnTo>
                <a:lnTo>
                  <a:pt x="426" y="40"/>
                </a:lnTo>
                <a:lnTo>
                  <a:pt x="428" y="42"/>
                </a:lnTo>
                <a:lnTo>
                  <a:pt x="430" y="42"/>
                </a:lnTo>
                <a:lnTo>
                  <a:pt x="432" y="44"/>
                </a:lnTo>
                <a:lnTo>
                  <a:pt x="436" y="61"/>
                </a:lnTo>
                <a:lnTo>
                  <a:pt x="442" y="78"/>
                </a:lnTo>
                <a:lnTo>
                  <a:pt x="442" y="80"/>
                </a:lnTo>
                <a:lnTo>
                  <a:pt x="442" y="80"/>
                </a:lnTo>
                <a:lnTo>
                  <a:pt x="443" y="80"/>
                </a:lnTo>
                <a:lnTo>
                  <a:pt x="442" y="82"/>
                </a:lnTo>
                <a:lnTo>
                  <a:pt x="442" y="82"/>
                </a:lnTo>
                <a:lnTo>
                  <a:pt x="443" y="84"/>
                </a:lnTo>
                <a:lnTo>
                  <a:pt x="443" y="86"/>
                </a:lnTo>
                <a:lnTo>
                  <a:pt x="447" y="93"/>
                </a:lnTo>
                <a:lnTo>
                  <a:pt x="451" y="101"/>
                </a:lnTo>
                <a:lnTo>
                  <a:pt x="459" y="89"/>
                </a:lnTo>
                <a:lnTo>
                  <a:pt x="464" y="66"/>
                </a:lnTo>
                <a:lnTo>
                  <a:pt x="468" y="42"/>
                </a:lnTo>
                <a:lnTo>
                  <a:pt x="472" y="42"/>
                </a:lnTo>
                <a:lnTo>
                  <a:pt x="474" y="42"/>
                </a:lnTo>
                <a:lnTo>
                  <a:pt x="474" y="44"/>
                </a:lnTo>
                <a:lnTo>
                  <a:pt x="474" y="70"/>
                </a:lnTo>
                <a:lnTo>
                  <a:pt x="474" y="99"/>
                </a:lnTo>
                <a:lnTo>
                  <a:pt x="474" y="103"/>
                </a:lnTo>
                <a:lnTo>
                  <a:pt x="472" y="106"/>
                </a:lnTo>
                <a:lnTo>
                  <a:pt x="472" y="106"/>
                </a:lnTo>
                <a:lnTo>
                  <a:pt x="472" y="108"/>
                </a:lnTo>
                <a:lnTo>
                  <a:pt x="472" y="110"/>
                </a:lnTo>
                <a:lnTo>
                  <a:pt x="474" y="112"/>
                </a:lnTo>
                <a:lnTo>
                  <a:pt x="474" y="112"/>
                </a:lnTo>
                <a:lnTo>
                  <a:pt x="474" y="114"/>
                </a:lnTo>
                <a:lnTo>
                  <a:pt x="474" y="114"/>
                </a:lnTo>
                <a:lnTo>
                  <a:pt x="483" y="91"/>
                </a:lnTo>
                <a:lnTo>
                  <a:pt x="491" y="66"/>
                </a:lnTo>
                <a:lnTo>
                  <a:pt x="495" y="47"/>
                </a:lnTo>
                <a:lnTo>
                  <a:pt x="497" y="28"/>
                </a:lnTo>
                <a:lnTo>
                  <a:pt x="499" y="28"/>
                </a:lnTo>
                <a:lnTo>
                  <a:pt x="501" y="30"/>
                </a:lnTo>
                <a:lnTo>
                  <a:pt x="503" y="32"/>
                </a:lnTo>
                <a:lnTo>
                  <a:pt x="499" y="65"/>
                </a:lnTo>
                <a:lnTo>
                  <a:pt x="497" y="99"/>
                </a:lnTo>
                <a:lnTo>
                  <a:pt x="497" y="103"/>
                </a:lnTo>
                <a:lnTo>
                  <a:pt x="495" y="106"/>
                </a:lnTo>
                <a:lnTo>
                  <a:pt x="493" y="108"/>
                </a:lnTo>
                <a:lnTo>
                  <a:pt x="493" y="110"/>
                </a:lnTo>
                <a:lnTo>
                  <a:pt x="493" y="112"/>
                </a:lnTo>
                <a:lnTo>
                  <a:pt x="495" y="114"/>
                </a:lnTo>
                <a:lnTo>
                  <a:pt x="495" y="114"/>
                </a:lnTo>
                <a:lnTo>
                  <a:pt x="495" y="112"/>
                </a:lnTo>
                <a:lnTo>
                  <a:pt x="497" y="110"/>
                </a:lnTo>
                <a:lnTo>
                  <a:pt x="497" y="110"/>
                </a:lnTo>
                <a:lnTo>
                  <a:pt x="504" y="78"/>
                </a:lnTo>
                <a:lnTo>
                  <a:pt x="508" y="40"/>
                </a:lnTo>
                <a:lnTo>
                  <a:pt x="508" y="38"/>
                </a:lnTo>
                <a:lnTo>
                  <a:pt x="508" y="34"/>
                </a:lnTo>
                <a:lnTo>
                  <a:pt x="510" y="30"/>
                </a:lnTo>
                <a:lnTo>
                  <a:pt x="510" y="28"/>
                </a:lnTo>
                <a:lnTo>
                  <a:pt x="512" y="28"/>
                </a:lnTo>
                <a:lnTo>
                  <a:pt x="514" y="28"/>
                </a:lnTo>
                <a:lnTo>
                  <a:pt x="514" y="30"/>
                </a:lnTo>
                <a:lnTo>
                  <a:pt x="514" y="32"/>
                </a:lnTo>
                <a:lnTo>
                  <a:pt x="514" y="38"/>
                </a:lnTo>
                <a:lnTo>
                  <a:pt x="514" y="46"/>
                </a:lnTo>
                <a:lnTo>
                  <a:pt x="510" y="72"/>
                </a:lnTo>
                <a:lnTo>
                  <a:pt x="506" y="101"/>
                </a:lnTo>
                <a:lnTo>
                  <a:pt x="506" y="110"/>
                </a:lnTo>
                <a:lnTo>
                  <a:pt x="506" y="120"/>
                </a:lnTo>
                <a:lnTo>
                  <a:pt x="504" y="127"/>
                </a:lnTo>
                <a:lnTo>
                  <a:pt x="504" y="129"/>
                </a:lnTo>
                <a:lnTo>
                  <a:pt x="503" y="131"/>
                </a:lnTo>
                <a:lnTo>
                  <a:pt x="503" y="131"/>
                </a:lnTo>
                <a:lnTo>
                  <a:pt x="504" y="133"/>
                </a:lnTo>
                <a:lnTo>
                  <a:pt x="510" y="105"/>
                </a:lnTo>
                <a:lnTo>
                  <a:pt x="516" y="76"/>
                </a:lnTo>
                <a:lnTo>
                  <a:pt x="518" y="44"/>
                </a:lnTo>
                <a:lnTo>
                  <a:pt x="520" y="44"/>
                </a:lnTo>
                <a:lnTo>
                  <a:pt x="522" y="44"/>
                </a:lnTo>
                <a:lnTo>
                  <a:pt x="523" y="44"/>
                </a:lnTo>
                <a:lnTo>
                  <a:pt x="523" y="44"/>
                </a:lnTo>
                <a:lnTo>
                  <a:pt x="525" y="36"/>
                </a:lnTo>
                <a:lnTo>
                  <a:pt x="527" y="30"/>
                </a:lnTo>
                <a:lnTo>
                  <a:pt x="516" y="25"/>
                </a:lnTo>
                <a:lnTo>
                  <a:pt x="503" y="21"/>
                </a:lnTo>
                <a:lnTo>
                  <a:pt x="501" y="21"/>
                </a:lnTo>
                <a:lnTo>
                  <a:pt x="499" y="19"/>
                </a:lnTo>
                <a:lnTo>
                  <a:pt x="497" y="19"/>
                </a:lnTo>
                <a:lnTo>
                  <a:pt x="495" y="19"/>
                </a:lnTo>
                <a:lnTo>
                  <a:pt x="495" y="19"/>
                </a:lnTo>
                <a:lnTo>
                  <a:pt x="495" y="19"/>
                </a:lnTo>
                <a:lnTo>
                  <a:pt x="495" y="19"/>
                </a:lnTo>
                <a:lnTo>
                  <a:pt x="493" y="17"/>
                </a:lnTo>
                <a:lnTo>
                  <a:pt x="489" y="17"/>
                </a:lnTo>
                <a:lnTo>
                  <a:pt x="482" y="17"/>
                </a:lnTo>
                <a:lnTo>
                  <a:pt x="482" y="17"/>
                </a:lnTo>
                <a:lnTo>
                  <a:pt x="480" y="17"/>
                </a:lnTo>
                <a:lnTo>
                  <a:pt x="478" y="15"/>
                </a:lnTo>
                <a:lnTo>
                  <a:pt x="478" y="15"/>
                </a:lnTo>
                <a:lnTo>
                  <a:pt x="476" y="15"/>
                </a:lnTo>
                <a:lnTo>
                  <a:pt x="440" y="11"/>
                </a:lnTo>
                <a:lnTo>
                  <a:pt x="440" y="11"/>
                </a:lnTo>
                <a:lnTo>
                  <a:pt x="438" y="11"/>
                </a:lnTo>
                <a:lnTo>
                  <a:pt x="438" y="11"/>
                </a:lnTo>
                <a:lnTo>
                  <a:pt x="438" y="13"/>
                </a:lnTo>
                <a:lnTo>
                  <a:pt x="434" y="13"/>
                </a:lnTo>
                <a:lnTo>
                  <a:pt x="430" y="11"/>
                </a:lnTo>
                <a:lnTo>
                  <a:pt x="426" y="11"/>
                </a:lnTo>
                <a:lnTo>
                  <a:pt x="423" y="13"/>
                </a:lnTo>
                <a:lnTo>
                  <a:pt x="423" y="13"/>
                </a:lnTo>
                <a:lnTo>
                  <a:pt x="423" y="13"/>
                </a:lnTo>
                <a:lnTo>
                  <a:pt x="423" y="11"/>
                </a:lnTo>
                <a:lnTo>
                  <a:pt x="423" y="11"/>
                </a:lnTo>
                <a:lnTo>
                  <a:pt x="421" y="11"/>
                </a:lnTo>
                <a:lnTo>
                  <a:pt x="419" y="11"/>
                </a:lnTo>
                <a:lnTo>
                  <a:pt x="417" y="13"/>
                </a:lnTo>
                <a:lnTo>
                  <a:pt x="417" y="11"/>
                </a:lnTo>
                <a:lnTo>
                  <a:pt x="417" y="11"/>
                </a:lnTo>
                <a:lnTo>
                  <a:pt x="417" y="9"/>
                </a:lnTo>
                <a:lnTo>
                  <a:pt x="415" y="9"/>
                </a:lnTo>
                <a:lnTo>
                  <a:pt x="415" y="11"/>
                </a:lnTo>
                <a:lnTo>
                  <a:pt x="415" y="9"/>
                </a:lnTo>
                <a:lnTo>
                  <a:pt x="409" y="9"/>
                </a:lnTo>
                <a:lnTo>
                  <a:pt x="403" y="11"/>
                </a:lnTo>
                <a:lnTo>
                  <a:pt x="402" y="11"/>
                </a:lnTo>
                <a:lnTo>
                  <a:pt x="398" y="11"/>
                </a:lnTo>
                <a:lnTo>
                  <a:pt x="394" y="11"/>
                </a:lnTo>
                <a:lnTo>
                  <a:pt x="396" y="11"/>
                </a:lnTo>
                <a:lnTo>
                  <a:pt x="398" y="13"/>
                </a:lnTo>
                <a:lnTo>
                  <a:pt x="384" y="15"/>
                </a:lnTo>
                <a:lnTo>
                  <a:pt x="371" y="17"/>
                </a:lnTo>
                <a:lnTo>
                  <a:pt x="375" y="15"/>
                </a:lnTo>
                <a:lnTo>
                  <a:pt x="371" y="15"/>
                </a:lnTo>
                <a:lnTo>
                  <a:pt x="369" y="17"/>
                </a:lnTo>
                <a:lnTo>
                  <a:pt x="367" y="17"/>
                </a:lnTo>
                <a:lnTo>
                  <a:pt x="367" y="17"/>
                </a:lnTo>
                <a:lnTo>
                  <a:pt x="365" y="15"/>
                </a:lnTo>
                <a:lnTo>
                  <a:pt x="327" y="26"/>
                </a:lnTo>
                <a:lnTo>
                  <a:pt x="293" y="40"/>
                </a:lnTo>
                <a:lnTo>
                  <a:pt x="261" y="57"/>
                </a:lnTo>
                <a:lnTo>
                  <a:pt x="255" y="61"/>
                </a:lnTo>
                <a:lnTo>
                  <a:pt x="251" y="65"/>
                </a:lnTo>
                <a:lnTo>
                  <a:pt x="230" y="80"/>
                </a:lnTo>
                <a:lnTo>
                  <a:pt x="209" y="97"/>
                </a:lnTo>
                <a:lnTo>
                  <a:pt x="204" y="103"/>
                </a:lnTo>
                <a:lnTo>
                  <a:pt x="196" y="106"/>
                </a:lnTo>
                <a:lnTo>
                  <a:pt x="190" y="112"/>
                </a:lnTo>
                <a:lnTo>
                  <a:pt x="122" y="192"/>
                </a:lnTo>
                <a:lnTo>
                  <a:pt x="112" y="209"/>
                </a:lnTo>
                <a:lnTo>
                  <a:pt x="103" y="230"/>
                </a:lnTo>
                <a:lnTo>
                  <a:pt x="93" y="228"/>
                </a:lnTo>
                <a:lnTo>
                  <a:pt x="84" y="226"/>
                </a:lnTo>
                <a:lnTo>
                  <a:pt x="78" y="221"/>
                </a:lnTo>
                <a:lnTo>
                  <a:pt x="70" y="217"/>
                </a:lnTo>
                <a:lnTo>
                  <a:pt x="63" y="213"/>
                </a:lnTo>
                <a:lnTo>
                  <a:pt x="55" y="209"/>
                </a:lnTo>
                <a:lnTo>
                  <a:pt x="51" y="245"/>
                </a:lnTo>
                <a:lnTo>
                  <a:pt x="47" y="282"/>
                </a:lnTo>
                <a:lnTo>
                  <a:pt x="78" y="301"/>
                </a:lnTo>
                <a:lnTo>
                  <a:pt x="105" y="320"/>
                </a:lnTo>
                <a:close/>
                <a:moveTo>
                  <a:pt x="379" y="0"/>
                </a:moveTo>
                <a:lnTo>
                  <a:pt x="423" y="0"/>
                </a:lnTo>
                <a:lnTo>
                  <a:pt x="466" y="2"/>
                </a:lnTo>
                <a:lnTo>
                  <a:pt x="508" y="9"/>
                </a:lnTo>
                <a:lnTo>
                  <a:pt x="542" y="21"/>
                </a:lnTo>
                <a:lnTo>
                  <a:pt x="544" y="17"/>
                </a:lnTo>
                <a:lnTo>
                  <a:pt x="546" y="13"/>
                </a:lnTo>
                <a:lnTo>
                  <a:pt x="548" y="13"/>
                </a:lnTo>
                <a:lnTo>
                  <a:pt x="552" y="13"/>
                </a:lnTo>
                <a:lnTo>
                  <a:pt x="552" y="13"/>
                </a:lnTo>
                <a:lnTo>
                  <a:pt x="556" y="17"/>
                </a:lnTo>
                <a:lnTo>
                  <a:pt x="558" y="23"/>
                </a:lnTo>
                <a:lnTo>
                  <a:pt x="556" y="26"/>
                </a:lnTo>
                <a:lnTo>
                  <a:pt x="554" y="30"/>
                </a:lnTo>
                <a:lnTo>
                  <a:pt x="554" y="34"/>
                </a:lnTo>
                <a:lnTo>
                  <a:pt x="554" y="40"/>
                </a:lnTo>
                <a:lnTo>
                  <a:pt x="552" y="38"/>
                </a:lnTo>
                <a:lnTo>
                  <a:pt x="552" y="40"/>
                </a:lnTo>
                <a:lnTo>
                  <a:pt x="550" y="42"/>
                </a:lnTo>
                <a:lnTo>
                  <a:pt x="539" y="89"/>
                </a:lnTo>
                <a:lnTo>
                  <a:pt x="525" y="135"/>
                </a:lnTo>
                <a:lnTo>
                  <a:pt x="525" y="141"/>
                </a:lnTo>
                <a:lnTo>
                  <a:pt x="523" y="146"/>
                </a:lnTo>
                <a:lnTo>
                  <a:pt x="520" y="152"/>
                </a:lnTo>
                <a:lnTo>
                  <a:pt x="522" y="150"/>
                </a:lnTo>
                <a:lnTo>
                  <a:pt x="525" y="150"/>
                </a:lnTo>
                <a:lnTo>
                  <a:pt x="527" y="150"/>
                </a:lnTo>
                <a:lnTo>
                  <a:pt x="531" y="148"/>
                </a:lnTo>
                <a:lnTo>
                  <a:pt x="537" y="146"/>
                </a:lnTo>
                <a:lnTo>
                  <a:pt x="541" y="146"/>
                </a:lnTo>
                <a:lnTo>
                  <a:pt x="544" y="148"/>
                </a:lnTo>
                <a:lnTo>
                  <a:pt x="546" y="152"/>
                </a:lnTo>
                <a:lnTo>
                  <a:pt x="544" y="152"/>
                </a:lnTo>
                <a:lnTo>
                  <a:pt x="529" y="162"/>
                </a:lnTo>
                <a:lnTo>
                  <a:pt x="514" y="169"/>
                </a:lnTo>
                <a:lnTo>
                  <a:pt x="514" y="171"/>
                </a:lnTo>
                <a:lnTo>
                  <a:pt x="512" y="173"/>
                </a:lnTo>
                <a:lnTo>
                  <a:pt x="512" y="175"/>
                </a:lnTo>
                <a:lnTo>
                  <a:pt x="510" y="177"/>
                </a:lnTo>
                <a:lnTo>
                  <a:pt x="508" y="175"/>
                </a:lnTo>
                <a:lnTo>
                  <a:pt x="504" y="175"/>
                </a:lnTo>
                <a:lnTo>
                  <a:pt x="503" y="175"/>
                </a:lnTo>
                <a:lnTo>
                  <a:pt x="499" y="177"/>
                </a:lnTo>
                <a:lnTo>
                  <a:pt x="493" y="179"/>
                </a:lnTo>
                <a:lnTo>
                  <a:pt x="489" y="183"/>
                </a:lnTo>
                <a:lnTo>
                  <a:pt x="482" y="185"/>
                </a:lnTo>
                <a:lnTo>
                  <a:pt x="476" y="190"/>
                </a:lnTo>
                <a:lnTo>
                  <a:pt x="476" y="190"/>
                </a:lnTo>
                <a:lnTo>
                  <a:pt x="476" y="190"/>
                </a:lnTo>
                <a:lnTo>
                  <a:pt x="474" y="190"/>
                </a:lnTo>
                <a:lnTo>
                  <a:pt x="470" y="194"/>
                </a:lnTo>
                <a:lnTo>
                  <a:pt x="466" y="198"/>
                </a:lnTo>
                <a:lnTo>
                  <a:pt x="457" y="200"/>
                </a:lnTo>
                <a:lnTo>
                  <a:pt x="455" y="198"/>
                </a:lnTo>
                <a:lnTo>
                  <a:pt x="453" y="198"/>
                </a:lnTo>
                <a:lnTo>
                  <a:pt x="451" y="194"/>
                </a:lnTo>
                <a:lnTo>
                  <a:pt x="447" y="188"/>
                </a:lnTo>
                <a:lnTo>
                  <a:pt x="447" y="188"/>
                </a:lnTo>
                <a:lnTo>
                  <a:pt x="443" y="188"/>
                </a:lnTo>
                <a:lnTo>
                  <a:pt x="442" y="188"/>
                </a:lnTo>
                <a:lnTo>
                  <a:pt x="438" y="188"/>
                </a:lnTo>
                <a:lnTo>
                  <a:pt x="432" y="186"/>
                </a:lnTo>
                <a:lnTo>
                  <a:pt x="426" y="186"/>
                </a:lnTo>
                <a:lnTo>
                  <a:pt x="424" y="185"/>
                </a:lnTo>
                <a:lnTo>
                  <a:pt x="424" y="185"/>
                </a:lnTo>
                <a:lnTo>
                  <a:pt x="423" y="183"/>
                </a:lnTo>
                <a:lnTo>
                  <a:pt x="421" y="185"/>
                </a:lnTo>
                <a:lnTo>
                  <a:pt x="421" y="185"/>
                </a:lnTo>
                <a:lnTo>
                  <a:pt x="419" y="186"/>
                </a:lnTo>
                <a:lnTo>
                  <a:pt x="417" y="186"/>
                </a:lnTo>
                <a:lnTo>
                  <a:pt x="417" y="186"/>
                </a:lnTo>
                <a:lnTo>
                  <a:pt x="415" y="185"/>
                </a:lnTo>
                <a:lnTo>
                  <a:pt x="411" y="185"/>
                </a:lnTo>
                <a:lnTo>
                  <a:pt x="407" y="185"/>
                </a:lnTo>
                <a:lnTo>
                  <a:pt x="407" y="188"/>
                </a:lnTo>
                <a:lnTo>
                  <a:pt x="403" y="192"/>
                </a:lnTo>
                <a:lnTo>
                  <a:pt x="403" y="190"/>
                </a:lnTo>
                <a:lnTo>
                  <a:pt x="402" y="190"/>
                </a:lnTo>
                <a:lnTo>
                  <a:pt x="402" y="188"/>
                </a:lnTo>
                <a:lnTo>
                  <a:pt x="402" y="185"/>
                </a:lnTo>
                <a:lnTo>
                  <a:pt x="398" y="185"/>
                </a:lnTo>
                <a:lnTo>
                  <a:pt x="394" y="186"/>
                </a:lnTo>
                <a:lnTo>
                  <a:pt x="392" y="186"/>
                </a:lnTo>
                <a:lnTo>
                  <a:pt x="392" y="188"/>
                </a:lnTo>
                <a:lnTo>
                  <a:pt x="392" y="188"/>
                </a:lnTo>
                <a:lnTo>
                  <a:pt x="390" y="186"/>
                </a:lnTo>
                <a:lnTo>
                  <a:pt x="384" y="188"/>
                </a:lnTo>
                <a:lnTo>
                  <a:pt x="381" y="190"/>
                </a:lnTo>
                <a:lnTo>
                  <a:pt x="381" y="192"/>
                </a:lnTo>
                <a:lnTo>
                  <a:pt x="379" y="192"/>
                </a:lnTo>
                <a:lnTo>
                  <a:pt x="377" y="194"/>
                </a:lnTo>
                <a:lnTo>
                  <a:pt x="375" y="194"/>
                </a:lnTo>
                <a:lnTo>
                  <a:pt x="375" y="194"/>
                </a:lnTo>
                <a:lnTo>
                  <a:pt x="375" y="192"/>
                </a:lnTo>
                <a:lnTo>
                  <a:pt x="373" y="190"/>
                </a:lnTo>
                <a:lnTo>
                  <a:pt x="343" y="204"/>
                </a:lnTo>
                <a:lnTo>
                  <a:pt x="316" y="219"/>
                </a:lnTo>
                <a:lnTo>
                  <a:pt x="287" y="245"/>
                </a:lnTo>
                <a:lnTo>
                  <a:pt x="261" y="276"/>
                </a:lnTo>
                <a:lnTo>
                  <a:pt x="238" y="306"/>
                </a:lnTo>
                <a:lnTo>
                  <a:pt x="232" y="314"/>
                </a:lnTo>
                <a:lnTo>
                  <a:pt x="226" y="322"/>
                </a:lnTo>
                <a:lnTo>
                  <a:pt x="230" y="323"/>
                </a:lnTo>
                <a:lnTo>
                  <a:pt x="234" y="325"/>
                </a:lnTo>
                <a:lnTo>
                  <a:pt x="238" y="325"/>
                </a:lnTo>
                <a:lnTo>
                  <a:pt x="238" y="323"/>
                </a:lnTo>
                <a:lnTo>
                  <a:pt x="240" y="322"/>
                </a:lnTo>
                <a:lnTo>
                  <a:pt x="242" y="320"/>
                </a:lnTo>
                <a:lnTo>
                  <a:pt x="242" y="316"/>
                </a:lnTo>
                <a:lnTo>
                  <a:pt x="244" y="314"/>
                </a:lnTo>
                <a:lnTo>
                  <a:pt x="245" y="301"/>
                </a:lnTo>
                <a:lnTo>
                  <a:pt x="247" y="299"/>
                </a:lnTo>
                <a:lnTo>
                  <a:pt x="249" y="299"/>
                </a:lnTo>
                <a:lnTo>
                  <a:pt x="251" y="299"/>
                </a:lnTo>
                <a:lnTo>
                  <a:pt x="251" y="301"/>
                </a:lnTo>
                <a:lnTo>
                  <a:pt x="251" y="303"/>
                </a:lnTo>
                <a:lnTo>
                  <a:pt x="249" y="306"/>
                </a:lnTo>
                <a:lnTo>
                  <a:pt x="249" y="310"/>
                </a:lnTo>
                <a:lnTo>
                  <a:pt x="247" y="314"/>
                </a:lnTo>
                <a:lnTo>
                  <a:pt x="247" y="322"/>
                </a:lnTo>
                <a:lnTo>
                  <a:pt x="245" y="331"/>
                </a:lnTo>
                <a:lnTo>
                  <a:pt x="244" y="337"/>
                </a:lnTo>
                <a:lnTo>
                  <a:pt x="244" y="339"/>
                </a:lnTo>
                <a:lnTo>
                  <a:pt x="244" y="341"/>
                </a:lnTo>
                <a:lnTo>
                  <a:pt x="245" y="343"/>
                </a:lnTo>
                <a:lnTo>
                  <a:pt x="245" y="344"/>
                </a:lnTo>
                <a:lnTo>
                  <a:pt x="245" y="344"/>
                </a:lnTo>
                <a:lnTo>
                  <a:pt x="245" y="346"/>
                </a:lnTo>
                <a:lnTo>
                  <a:pt x="245" y="348"/>
                </a:lnTo>
                <a:lnTo>
                  <a:pt x="255" y="356"/>
                </a:lnTo>
                <a:lnTo>
                  <a:pt x="264" y="363"/>
                </a:lnTo>
                <a:lnTo>
                  <a:pt x="264" y="365"/>
                </a:lnTo>
                <a:lnTo>
                  <a:pt x="263" y="367"/>
                </a:lnTo>
                <a:lnTo>
                  <a:pt x="261" y="367"/>
                </a:lnTo>
                <a:lnTo>
                  <a:pt x="255" y="363"/>
                </a:lnTo>
                <a:lnTo>
                  <a:pt x="251" y="360"/>
                </a:lnTo>
                <a:lnTo>
                  <a:pt x="244" y="356"/>
                </a:lnTo>
                <a:lnTo>
                  <a:pt x="234" y="400"/>
                </a:lnTo>
                <a:lnTo>
                  <a:pt x="230" y="402"/>
                </a:lnTo>
                <a:lnTo>
                  <a:pt x="228" y="403"/>
                </a:lnTo>
                <a:lnTo>
                  <a:pt x="224" y="405"/>
                </a:lnTo>
                <a:lnTo>
                  <a:pt x="224" y="405"/>
                </a:lnTo>
                <a:lnTo>
                  <a:pt x="223" y="403"/>
                </a:lnTo>
                <a:lnTo>
                  <a:pt x="223" y="402"/>
                </a:lnTo>
                <a:lnTo>
                  <a:pt x="223" y="400"/>
                </a:lnTo>
                <a:lnTo>
                  <a:pt x="221" y="398"/>
                </a:lnTo>
                <a:lnTo>
                  <a:pt x="221" y="398"/>
                </a:lnTo>
                <a:lnTo>
                  <a:pt x="219" y="398"/>
                </a:lnTo>
                <a:lnTo>
                  <a:pt x="217" y="398"/>
                </a:lnTo>
                <a:lnTo>
                  <a:pt x="186" y="407"/>
                </a:lnTo>
                <a:lnTo>
                  <a:pt x="156" y="419"/>
                </a:lnTo>
                <a:lnTo>
                  <a:pt x="156" y="421"/>
                </a:lnTo>
                <a:lnTo>
                  <a:pt x="156" y="423"/>
                </a:lnTo>
                <a:lnTo>
                  <a:pt x="154" y="424"/>
                </a:lnTo>
                <a:lnTo>
                  <a:pt x="152" y="423"/>
                </a:lnTo>
                <a:lnTo>
                  <a:pt x="150" y="423"/>
                </a:lnTo>
                <a:lnTo>
                  <a:pt x="148" y="421"/>
                </a:lnTo>
                <a:lnTo>
                  <a:pt x="148" y="423"/>
                </a:lnTo>
                <a:lnTo>
                  <a:pt x="146" y="424"/>
                </a:lnTo>
                <a:lnTo>
                  <a:pt x="146" y="426"/>
                </a:lnTo>
                <a:lnTo>
                  <a:pt x="146" y="428"/>
                </a:lnTo>
                <a:lnTo>
                  <a:pt x="146" y="430"/>
                </a:lnTo>
                <a:lnTo>
                  <a:pt x="143" y="430"/>
                </a:lnTo>
                <a:lnTo>
                  <a:pt x="141" y="428"/>
                </a:lnTo>
                <a:lnTo>
                  <a:pt x="139" y="426"/>
                </a:lnTo>
                <a:lnTo>
                  <a:pt x="127" y="430"/>
                </a:lnTo>
                <a:lnTo>
                  <a:pt x="118" y="432"/>
                </a:lnTo>
                <a:lnTo>
                  <a:pt x="118" y="434"/>
                </a:lnTo>
                <a:lnTo>
                  <a:pt x="118" y="436"/>
                </a:lnTo>
                <a:lnTo>
                  <a:pt x="116" y="436"/>
                </a:lnTo>
                <a:lnTo>
                  <a:pt x="114" y="438"/>
                </a:lnTo>
                <a:lnTo>
                  <a:pt x="112" y="436"/>
                </a:lnTo>
                <a:lnTo>
                  <a:pt x="110" y="436"/>
                </a:lnTo>
                <a:lnTo>
                  <a:pt x="108" y="436"/>
                </a:lnTo>
                <a:lnTo>
                  <a:pt x="80" y="445"/>
                </a:lnTo>
                <a:lnTo>
                  <a:pt x="84" y="449"/>
                </a:lnTo>
                <a:lnTo>
                  <a:pt x="85" y="453"/>
                </a:lnTo>
                <a:lnTo>
                  <a:pt x="89" y="457"/>
                </a:lnTo>
                <a:lnTo>
                  <a:pt x="87" y="457"/>
                </a:lnTo>
                <a:lnTo>
                  <a:pt x="85" y="457"/>
                </a:lnTo>
                <a:lnTo>
                  <a:pt x="85" y="455"/>
                </a:lnTo>
                <a:lnTo>
                  <a:pt x="84" y="455"/>
                </a:lnTo>
                <a:lnTo>
                  <a:pt x="84" y="457"/>
                </a:lnTo>
                <a:lnTo>
                  <a:pt x="84" y="457"/>
                </a:lnTo>
                <a:lnTo>
                  <a:pt x="84" y="457"/>
                </a:lnTo>
                <a:lnTo>
                  <a:pt x="82" y="455"/>
                </a:lnTo>
                <a:lnTo>
                  <a:pt x="80" y="455"/>
                </a:lnTo>
                <a:lnTo>
                  <a:pt x="80" y="453"/>
                </a:lnTo>
                <a:lnTo>
                  <a:pt x="80" y="451"/>
                </a:lnTo>
                <a:lnTo>
                  <a:pt x="78" y="451"/>
                </a:lnTo>
                <a:lnTo>
                  <a:pt x="76" y="453"/>
                </a:lnTo>
                <a:lnTo>
                  <a:pt x="74" y="453"/>
                </a:lnTo>
                <a:lnTo>
                  <a:pt x="72" y="453"/>
                </a:lnTo>
                <a:lnTo>
                  <a:pt x="68" y="451"/>
                </a:lnTo>
                <a:lnTo>
                  <a:pt x="66" y="449"/>
                </a:lnTo>
                <a:lnTo>
                  <a:pt x="63" y="449"/>
                </a:lnTo>
                <a:lnTo>
                  <a:pt x="59" y="451"/>
                </a:lnTo>
                <a:lnTo>
                  <a:pt x="57" y="449"/>
                </a:lnTo>
                <a:lnTo>
                  <a:pt x="55" y="447"/>
                </a:lnTo>
                <a:lnTo>
                  <a:pt x="53" y="445"/>
                </a:lnTo>
                <a:lnTo>
                  <a:pt x="51" y="445"/>
                </a:lnTo>
                <a:lnTo>
                  <a:pt x="49" y="445"/>
                </a:lnTo>
                <a:lnTo>
                  <a:pt x="47" y="443"/>
                </a:lnTo>
                <a:lnTo>
                  <a:pt x="47" y="442"/>
                </a:lnTo>
                <a:lnTo>
                  <a:pt x="47" y="440"/>
                </a:lnTo>
                <a:lnTo>
                  <a:pt x="47" y="440"/>
                </a:lnTo>
                <a:lnTo>
                  <a:pt x="32" y="430"/>
                </a:lnTo>
                <a:lnTo>
                  <a:pt x="32" y="434"/>
                </a:lnTo>
                <a:lnTo>
                  <a:pt x="32" y="438"/>
                </a:lnTo>
                <a:lnTo>
                  <a:pt x="30" y="442"/>
                </a:lnTo>
                <a:lnTo>
                  <a:pt x="28" y="443"/>
                </a:lnTo>
                <a:lnTo>
                  <a:pt x="26" y="442"/>
                </a:lnTo>
                <a:lnTo>
                  <a:pt x="26" y="440"/>
                </a:lnTo>
                <a:lnTo>
                  <a:pt x="25" y="438"/>
                </a:lnTo>
                <a:lnTo>
                  <a:pt x="25" y="434"/>
                </a:lnTo>
                <a:lnTo>
                  <a:pt x="25" y="434"/>
                </a:lnTo>
                <a:lnTo>
                  <a:pt x="23" y="426"/>
                </a:lnTo>
                <a:lnTo>
                  <a:pt x="21" y="421"/>
                </a:lnTo>
                <a:lnTo>
                  <a:pt x="19" y="413"/>
                </a:lnTo>
                <a:lnTo>
                  <a:pt x="17" y="409"/>
                </a:lnTo>
                <a:lnTo>
                  <a:pt x="15" y="405"/>
                </a:lnTo>
                <a:lnTo>
                  <a:pt x="11" y="402"/>
                </a:lnTo>
                <a:lnTo>
                  <a:pt x="7" y="398"/>
                </a:lnTo>
                <a:lnTo>
                  <a:pt x="4" y="396"/>
                </a:lnTo>
                <a:lnTo>
                  <a:pt x="2" y="394"/>
                </a:lnTo>
                <a:lnTo>
                  <a:pt x="0" y="392"/>
                </a:lnTo>
                <a:lnTo>
                  <a:pt x="0" y="390"/>
                </a:lnTo>
                <a:lnTo>
                  <a:pt x="0" y="388"/>
                </a:lnTo>
                <a:lnTo>
                  <a:pt x="2" y="388"/>
                </a:lnTo>
                <a:lnTo>
                  <a:pt x="5" y="388"/>
                </a:lnTo>
                <a:lnTo>
                  <a:pt x="9" y="388"/>
                </a:lnTo>
                <a:lnTo>
                  <a:pt x="11" y="388"/>
                </a:lnTo>
                <a:lnTo>
                  <a:pt x="15" y="390"/>
                </a:lnTo>
                <a:lnTo>
                  <a:pt x="19" y="392"/>
                </a:lnTo>
                <a:lnTo>
                  <a:pt x="17" y="367"/>
                </a:lnTo>
                <a:lnTo>
                  <a:pt x="15" y="341"/>
                </a:lnTo>
                <a:lnTo>
                  <a:pt x="15" y="339"/>
                </a:lnTo>
                <a:lnTo>
                  <a:pt x="13" y="337"/>
                </a:lnTo>
                <a:lnTo>
                  <a:pt x="11" y="335"/>
                </a:lnTo>
                <a:lnTo>
                  <a:pt x="11" y="333"/>
                </a:lnTo>
                <a:lnTo>
                  <a:pt x="13" y="331"/>
                </a:lnTo>
                <a:lnTo>
                  <a:pt x="15" y="331"/>
                </a:lnTo>
                <a:lnTo>
                  <a:pt x="17" y="333"/>
                </a:lnTo>
                <a:lnTo>
                  <a:pt x="17" y="327"/>
                </a:lnTo>
                <a:lnTo>
                  <a:pt x="17" y="322"/>
                </a:lnTo>
                <a:lnTo>
                  <a:pt x="17" y="322"/>
                </a:lnTo>
                <a:lnTo>
                  <a:pt x="15" y="320"/>
                </a:lnTo>
                <a:lnTo>
                  <a:pt x="15" y="318"/>
                </a:lnTo>
                <a:lnTo>
                  <a:pt x="15" y="316"/>
                </a:lnTo>
                <a:lnTo>
                  <a:pt x="17" y="316"/>
                </a:lnTo>
                <a:lnTo>
                  <a:pt x="19" y="291"/>
                </a:lnTo>
                <a:lnTo>
                  <a:pt x="19" y="289"/>
                </a:lnTo>
                <a:lnTo>
                  <a:pt x="19" y="289"/>
                </a:lnTo>
                <a:lnTo>
                  <a:pt x="19" y="289"/>
                </a:lnTo>
                <a:lnTo>
                  <a:pt x="23" y="245"/>
                </a:lnTo>
                <a:lnTo>
                  <a:pt x="23" y="202"/>
                </a:lnTo>
                <a:lnTo>
                  <a:pt x="23" y="200"/>
                </a:lnTo>
                <a:lnTo>
                  <a:pt x="25" y="198"/>
                </a:lnTo>
                <a:lnTo>
                  <a:pt x="26" y="198"/>
                </a:lnTo>
                <a:lnTo>
                  <a:pt x="28" y="198"/>
                </a:lnTo>
                <a:lnTo>
                  <a:pt x="30" y="200"/>
                </a:lnTo>
                <a:lnTo>
                  <a:pt x="30" y="198"/>
                </a:lnTo>
                <a:lnTo>
                  <a:pt x="32" y="196"/>
                </a:lnTo>
                <a:lnTo>
                  <a:pt x="34" y="194"/>
                </a:lnTo>
                <a:lnTo>
                  <a:pt x="34" y="192"/>
                </a:lnTo>
                <a:lnTo>
                  <a:pt x="34" y="190"/>
                </a:lnTo>
                <a:lnTo>
                  <a:pt x="34" y="186"/>
                </a:lnTo>
                <a:lnTo>
                  <a:pt x="34" y="185"/>
                </a:lnTo>
                <a:lnTo>
                  <a:pt x="34" y="181"/>
                </a:lnTo>
                <a:lnTo>
                  <a:pt x="36" y="175"/>
                </a:lnTo>
                <a:lnTo>
                  <a:pt x="36" y="167"/>
                </a:lnTo>
                <a:lnTo>
                  <a:pt x="38" y="162"/>
                </a:lnTo>
                <a:lnTo>
                  <a:pt x="38" y="162"/>
                </a:lnTo>
                <a:lnTo>
                  <a:pt x="38" y="162"/>
                </a:lnTo>
                <a:lnTo>
                  <a:pt x="40" y="162"/>
                </a:lnTo>
                <a:lnTo>
                  <a:pt x="42" y="162"/>
                </a:lnTo>
                <a:lnTo>
                  <a:pt x="44" y="148"/>
                </a:lnTo>
                <a:lnTo>
                  <a:pt x="47" y="137"/>
                </a:lnTo>
                <a:lnTo>
                  <a:pt x="47" y="137"/>
                </a:lnTo>
                <a:lnTo>
                  <a:pt x="49" y="137"/>
                </a:lnTo>
                <a:lnTo>
                  <a:pt x="49" y="139"/>
                </a:lnTo>
                <a:lnTo>
                  <a:pt x="49" y="145"/>
                </a:lnTo>
                <a:lnTo>
                  <a:pt x="51" y="148"/>
                </a:lnTo>
                <a:lnTo>
                  <a:pt x="51" y="150"/>
                </a:lnTo>
                <a:lnTo>
                  <a:pt x="51" y="152"/>
                </a:lnTo>
                <a:lnTo>
                  <a:pt x="51" y="156"/>
                </a:lnTo>
                <a:lnTo>
                  <a:pt x="51" y="162"/>
                </a:lnTo>
                <a:lnTo>
                  <a:pt x="51" y="165"/>
                </a:lnTo>
                <a:lnTo>
                  <a:pt x="57" y="150"/>
                </a:lnTo>
                <a:lnTo>
                  <a:pt x="59" y="133"/>
                </a:lnTo>
                <a:lnTo>
                  <a:pt x="61" y="131"/>
                </a:lnTo>
                <a:lnTo>
                  <a:pt x="61" y="131"/>
                </a:lnTo>
                <a:lnTo>
                  <a:pt x="63" y="131"/>
                </a:lnTo>
                <a:lnTo>
                  <a:pt x="63" y="133"/>
                </a:lnTo>
                <a:lnTo>
                  <a:pt x="63" y="141"/>
                </a:lnTo>
                <a:lnTo>
                  <a:pt x="63" y="148"/>
                </a:lnTo>
                <a:lnTo>
                  <a:pt x="61" y="156"/>
                </a:lnTo>
                <a:lnTo>
                  <a:pt x="59" y="194"/>
                </a:lnTo>
                <a:lnTo>
                  <a:pt x="59" y="196"/>
                </a:lnTo>
                <a:lnTo>
                  <a:pt x="59" y="196"/>
                </a:lnTo>
                <a:lnTo>
                  <a:pt x="59" y="198"/>
                </a:lnTo>
                <a:lnTo>
                  <a:pt x="72" y="205"/>
                </a:lnTo>
                <a:lnTo>
                  <a:pt x="85" y="215"/>
                </a:lnTo>
                <a:lnTo>
                  <a:pt x="87" y="215"/>
                </a:lnTo>
                <a:lnTo>
                  <a:pt x="87" y="213"/>
                </a:lnTo>
                <a:lnTo>
                  <a:pt x="89" y="211"/>
                </a:lnTo>
                <a:lnTo>
                  <a:pt x="89" y="209"/>
                </a:lnTo>
                <a:lnTo>
                  <a:pt x="106" y="188"/>
                </a:lnTo>
                <a:lnTo>
                  <a:pt x="106" y="188"/>
                </a:lnTo>
                <a:lnTo>
                  <a:pt x="108" y="186"/>
                </a:lnTo>
                <a:lnTo>
                  <a:pt x="108" y="186"/>
                </a:lnTo>
                <a:lnTo>
                  <a:pt x="118" y="177"/>
                </a:lnTo>
                <a:lnTo>
                  <a:pt x="127" y="165"/>
                </a:lnTo>
                <a:lnTo>
                  <a:pt x="127" y="164"/>
                </a:lnTo>
                <a:lnTo>
                  <a:pt x="127" y="164"/>
                </a:lnTo>
                <a:lnTo>
                  <a:pt x="129" y="164"/>
                </a:lnTo>
                <a:lnTo>
                  <a:pt x="146" y="139"/>
                </a:lnTo>
                <a:lnTo>
                  <a:pt x="165" y="116"/>
                </a:lnTo>
                <a:lnTo>
                  <a:pt x="194" y="86"/>
                </a:lnTo>
                <a:lnTo>
                  <a:pt x="194" y="84"/>
                </a:lnTo>
                <a:lnTo>
                  <a:pt x="196" y="84"/>
                </a:lnTo>
                <a:lnTo>
                  <a:pt x="196" y="84"/>
                </a:lnTo>
                <a:lnTo>
                  <a:pt x="219" y="63"/>
                </a:lnTo>
                <a:lnTo>
                  <a:pt x="242" y="46"/>
                </a:lnTo>
                <a:lnTo>
                  <a:pt x="270" y="30"/>
                </a:lnTo>
                <a:lnTo>
                  <a:pt x="303" y="15"/>
                </a:lnTo>
                <a:lnTo>
                  <a:pt x="337" y="6"/>
                </a:lnTo>
                <a:lnTo>
                  <a:pt x="375" y="0"/>
                </a:lnTo>
                <a:lnTo>
                  <a:pt x="377" y="0"/>
                </a:lnTo>
                <a:lnTo>
                  <a:pt x="379" y="0"/>
                </a:lnTo>
                <a:close/>
              </a:path>
            </a:pathLst>
          </a:custGeom>
          <a:solidFill>
            <a:schemeClr val="tx1"/>
          </a:solidFill>
          <a:ln w="0">
            <a:solidFill>
              <a:srgbClr val="4C4C66"/>
            </a:solid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8" name="矩形 7"/>
          <p:cNvSpPr/>
          <p:nvPr/>
        </p:nvSpPr>
        <p:spPr>
          <a:xfrm>
            <a:off x="905164" y="3039155"/>
            <a:ext cx="487778" cy="5214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1</a:t>
            </a:r>
            <a:endParaRPr lang="zh-CN" altLang="en-US" sz="2800" dirty="0">
              <a:cs typeface="+mn-ea"/>
              <a:sym typeface="+mn-lt"/>
            </a:endParaRPr>
          </a:p>
        </p:txBody>
      </p:sp>
      <p:sp>
        <p:nvSpPr>
          <p:cNvPr id="9" name="文本框 8"/>
          <p:cNvSpPr txBox="1"/>
          <p:nvPr/>
        </p:nvSpPr>
        <p:spPr>
          <a:xfrm>
            <a:off x="841759" y="3583699"/>
            <a:ext cx="3797496" cy="1477328"/>
          </a:xfrm>
          <a:prstGeom prst="rect">
            <a:avLst/>
          </a:prstGeom>
          <a:noFill/>
        </p:spPr>
        <p:txBody>
          <a:bodyPr wrap="square" rtlCol="0">
            <a:spAutoFit/>
          </a:bodyPr>
          <a:lstStyle/>
          <a:p>
            <a:pPr>
              <a:lnSpc>
                <a:spcPts val="1800"/>
              </a:lnSpc>
            </a:pPr>
            <a:r>
              <a:rPr lang="zh-CN" altLang="en-US" sz="1200" dirty="0">
                <a:solidFill>
                  <a:srgbClr val="4C4C66"/>
                </a:solidFill>
                <a:cs typeface="+mn-ea"/>
                <a:sym typeface="+mn-lt"/>
              </a:rPr>
              <a:t>请在此处输入具体内容，文字尽量言简意赅，简单说明意思即可，注意整体美观度。</a:t>
            </a:r>
            <a:endParaRPr lang="en-US" altLang="zh-CN" sz="1200" dirty="0">
              <a:solidFill>
                <a:srgbClr val="4C4C66"/>
              </a:solidFill>
              <a:cs typeface="+mn-ea"/>
              <a:sym typeface="+mn-lt"/>
            </a:endParaRPr>
          </a:p>
          <a:p>
            <a:pPr>
              <a:lnSpc>
                <a:spcPts val="1800"/>
              </a:lnSpc>
            </a:pPr>
            <a:endParaRPr lang="en-US" altLang="zh-CN" sz="1200" dirty="0">
              <a:solidFill>
                <a:srgbClr val="4C4C66"/>
              </a:solidFill>
              <a:cs typeface="+mn-ea"/>
              <a:sym typeface="+mn-lt"/>
            </a:endParaRPr>
          </a:p>
          <a:p>
            <a:pPr>
              <a:lnSpc>
                <a:spcPts val="1800"/>
              </a:lnSpc>
            </a:pPr>
            <a:r>
              <a:rPr lang="zh-CN" altLang="en-US" sz="1200" dirty="0">
                <a:solidFill>
                  <a:srgbClr val="4C4C66"/>
                </a:solidFill>
                <a:cs typeface="+mn-ea"/>
                <a:sym typeface="+mn-lt"/>
              </a:rPr>
              <a:t>请在此处输入具体内容，文字尽量言简意赅，简单说明意思即可，注意整体美观度。</a:t>
            </a:r>
            <a:endParaRPr lang="zh-CN" altLang="en-US" sz="1200" dirty="0">
              <a:solidFill>
                <a:srgbClr val="4C4C66"/>
              </a:solidFill>
              <a:cs typeface="+mn-ea"/>
              <a:sym typeface="+mn-lt"/>
            </a:endParaRPr>
          </a:p>
          <a:p>
            <a:pPr>
              <a:lnSpc>
                <a:spcPts val="1800"/>
              </a:lnSpc>
              <a:buNone/>
            </a:pPr>
            <a:endParaRPr lang="zh-CN" altLang="en-US" sz="1200" dirty="0">
              <a:solidFill>
                <a:srgbClr val="4C4C66"/>
              </a:solidFill>
              <a:cs typeface="+mn-ea"/>
              <a:sym typeface="+mn-lt"/>
            </a:endParaRPr>
          </a:p>
        </p:txBody>
      </p:sp>
      <p:sp>
        <p:nvSpPr>
          <p:cNvPr id="10" name="文本框 9"/>
          <p:cNvSpPr txBox="1"/>
          <p:nvPr/>
        </p:nvSpPr>
        <p:spPr>
          <a:xfrm>
            <a:off x="1486429" y="3039155"/>
            <a:ext cx="2646878" cy="461665"/>
          </a:xfrm>
          <a:prstGeom prst="rect">
            <a:avLst/>
          </a:prstGeom>
          <a:noFill/>
        </p:spPr>
        <p:txBody>
          <a:bodyPr wrap="none" rtlCol="0">
            <a:spAutoFit/>
          </a:bodyPr>
          <a:lstStyle/>
          <a:p>
            <a:r>
              <a:rPr lang="zh-CN" altLang="en-US" sz="2400" b="1" dirty="0">
                <a:cs typeface="+mn-ea"/>
                <a:sym typeface="+mn-lt"/>
              </a:rPr>
              <a:t>请在此处输入标题</a:t>
            </a:r>
            <a:endParaRPr lang="zh-CN" altLang="en-US" sz="2400" b="1" dirty="0">
              <a:cs typeface="+mn-ea"/>
              <a:sym typeface="+mn-lt"/>
            </a:endParaRPr>
          </a:p>
        </p:txBody>
      </p:sp>
      <p:sp>
        <p:nvSpPr>
          <p:cNvPr id="12" name="文本框 11"/>
          <p:cNvSpPr txBox="1"/>
          <p:nvPr/>
        </p:nvSpPr>
        <p:spPr>
          <a:xfrm>
            <a:off x="7894193" y="3567535"/>
            <a:ext cx="3797496" cy="1477328"/>
          </a:xfrm>
          <a:prstGeom prst="rect">
            <a:avLst/>
          </a:prstGeom>
          <a:noFill/>
        </p:spPr>
        <p:txBody>
          <a:bodyPr wrap="square" rtlCol="0">
            <a:spAutoFit/>
          </a:bodyPr>
          <a:lstStyle/>
          <a:p>
            <a:pPr>
              <a:lnSpc>
                <a:spcPts val="1800"/>
              </a:lnSpc>
              <a:buNone/>
            </a:pPr>
            <a:r>
              <a:rPr lang="zh-CN" altLang="en-US" sz="1200" dirty="0">
                <a:solidFill>
                  <a:srgbClr val="4C4C66"/>
                </a:solidFill>
                <a:cs typeface="+mn-ea"/>
                <a:sym typeface="+mn-lt"/>
              </a:rPr>
              <a:t>请在此处输入具体内容，文字尽量言简意赅，简单说明意思即可，注意整体美观度。</a:t>
            </a:r>
            <a:endParaRPr lang="en-US" altLang="zh-CN" sz="1200" dirty="0">
              <a:solidFill>
                <a:srgbClr val="4C4C66"/>
              </a:solidFill>
              <a:cs typeface="+mn-ea"/>
              <a:sym typeface="+mn-lt"/>
            </a:endParaRPr>
          </a:p>
          <a:p>
            <a:pPr>
              <a:lnSpc>
                <a:spcPts val="1800"/>
              </a:lnSpc>
            </a:pPr>
            <a:endParaRPr lang="en-US" altLang="zh-CN" sz="1200" dirty="0">
              <a:solidFill>
                <a:srgbClr val="4C4C66"/>
              </a:solidFill>
              <a:cs typeface="+mn-ea"/>
              <a:sym typeface="+mn-lt"/>
            </a:endParaRPr>
          </a:p>
          <a:p>
            <a:pPr>
              <a:lnSpc>
                <a:spcPts val="1800"/>
              </a:lnSpc>
            </a:pPr>
            <a:r>
              <a:rPr lang="zh-CN" altLang="en-US" sz="1200" dirty="0">
                <a:solidFill>
                  <a:srgbClr val="4C4C66"/>
                </a:solidFill>
                <a:cs typeface="+mn-ea"/>
                <a:sym typeface="+mn-lt"/>
              </a:rPr>
              <a:t>请在此处输入具体内容，文字尽量言简意赅，简单说明意思即可，注意整体美观度。</a:t>
            </a:r>
            <a:endParaRPr lang="zh-CN" altLang="en-US" sz="1200" dirty="0">
              <a:solidFill>
                <a:srgbClr val="4C4C66"/>
              </a:solidFill>
              <a:cs typeface="+mn-ea"/>
              <a:sym typeface="+mn-lt"/>
            </a:endParaRPr>
          </a:p>
          <a:p>
            <a:pPr>
              <a:lnSpc>
                <a:spcPts val="1800"/>
              </a:lnSpc>
              <a:buNone/>
            </a:pPr>
            <a:endParaRPr lang="zh-CN" altLang="en-US" sz="1200" dirty="0">
              <a:solidFill>
                <a:srgbClr val="4C4C66"/>
              </a:solidFill>
              <a:cs typeface="+mn-ea"/>
              <a:sym typeface="+mn-lt"/>
            </a:endParaRPr>
          </a:p>
        </p:txBody>
      </p:sp>
      <p:sp>
        <p:nvSpPr>
          <p:cNvPr id="13" name="文本框 12"/>
          <p:cNvSpPr txBox="1"/>
          <p:nvPr/>
        </p:nvSpPr>
        <p:spPr>
          <a:xfrm>
            <a:off x="8687494" y="3059639"/>
            <a:ext cx="2646878" cy="461665"/>
          </a:xfrm>
          <a:prstGeom prst="rect">
            <a:avLst/>
          </a:prstGeom>
          <a:noFill/>
        </p:spPr>
        <p:txBody>
          <a:bodyPr wrap="none" rtlCol="0">
            <a:spAutoFit/>
          </a:bodyPr>
          <a:lstStyle/>
          <a:p>
            <a:r>
              <a:rPr lang="zh-CN" altLang="en-US" sz="2400" b="1" dirty="0">
                <a:cs typeface="+mn-ea"/>
                <a:sym typeface="+mn-lt"/>
              </a:rPr>
              <a:t>请在此处输入标题</a:t>
            </a:r>
            <a:endParaRPr lang="zh-CN" altLang="en-US" sz="2400" b="1" dirty="0">
              <a:cs typeface="+mn-ea"/>
              <a:sym typeface="+mn-lt"/>
            </a:endParaRPr>
          </a:p>
        </p:txBody>
      </p:sp>
      <p:sp>
        <p:nvSpPr>
          <p:cNvPr id="14" name="矩形 13"/>
          <p:cNvSpPr/>
          <p:nvPr/>
        </p:nvSpPr>
        <p:spPr>
          <a:xfrm>
            <a:off x="8051085" y="3024913"/>
            <a:ext cx="487778" cy="5214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2</a:t>
            </a:r>
            <a:endParaRPr lang="zh-CN" altLang="en-US" sz="2800" dirty="0">
              <a:cs typeface="+mn-ea"/>
              <a:sym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2740</Words>
  <Application>WWO_openplatform_20200924161515-8e733aaadf</Application>
  <PresentationFormat>自定义</PresentationFormat>
  <Paragraphs>230</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14</vt:i4>
      </vt:variant>
    </vt:vector>
  </HeadingPairs>
  <TitlesOfParts>
    <vt:vector size="30" baseType="lpstr">
      <vt:lpstr>Arial</vt:lpstr>
      <vt:lpstr>宋体</vt:lpstr>
      <vt:lpstr>Wingdings</vt:lpstr>
      <vt:lpstr>微软雅黑</vt:lpstr>
      <vt:lpstr>汉仪旗黑KW 55S</vt:lpstr>
      <vt:lpstr>迷你简准圆</vt:lpstr>
      <vt:lpstr>汉仪书宋二KW</vt:lpstr>
      <vt:lpstr>微软雅黑</vt:lpstr>
      <vt:lpstr>Arial</vt:lpstr>
      <vt:lpstr>Calibri</vt:lpstr>
      <vt:lpstr>黑体</vt:lpstr>
      <vt:lpstr>汉仪中黑KW</vt:lpstr>
      <vt:lpstr>Franklin Gothic Book</vt:lpstr>
      <vt:lpstr>webwppDefTheme</vt:lpstr>
      <vt:lpstr>Office 主题</vt:lpstr>
      <vt:lpstr>1_Office 主题</vt:lpstr>
      <vt:lpstr>新疆大学主题 黑白手绘风PPT模板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新疆大学主题 黑白手绘风PPT模板</dc:title>
  <dc:creator>user-pc</dc:creator>
  <cp:lastModifiedBy>user-pc</cp:lastModifiedBy>
  <dcterms:created xsi:type="dcterms:W3CDTF">2021-01-04T09:34:09Z</dcterms:created>
  <dcterms:modified xsi:type="dcterms:W3CDTF">2021-01-04T09:34:09Z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