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0" r:id="rId8"/>
    <p:sldId id="279" r:id="rId9"/>
    <p:sldId id="265" r:id="rId10"/>
    <p:sldId id="290" r:id="rId11"/>
    <p:sldId id="276" r:id="rId12"/>
    <p:sldId id="292" r:id="rId13"/>
    <p:sldId id="266" r:id="rId14"/>
    <p:sldId id="267" r:id="rId15"/>
    <p:sldId id="270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4D6"/>
    <a:srgbClr val="5E7BC4"/>
    <a:srgbClr val="8497BC"/>
    <a:srgbClr val="83A8D7"/>
    <a:srgbClr val="BFC6E5"/>
    <a:srgbClr val="225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4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36-7708-46CB-8690-8633997E0B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41F5-2632-4E60-8EB6-383FAA92D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36-7708-46CB-8690-8633997E0B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41F5-2632-4E60-8EB6-383FAA92D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36-7708-46CB-8690-8633997E0B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41F5-2632-4E60-8EB6-383FAA92D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36-7708-46CB-8690-8633997E0B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41F5-2632-4E60-8EB6-383FAA92D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36-7708-46CB-8690-8633997E0B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41F5-2632-4E60-8EB6-383FAA92D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36-7708-46CB-8690-8633997E0B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41F5-2632-4E60-8EB6-383FAA92D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36-7708-46CB-8690-8633997E0B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41F5-2632-4E60-8EB6-383FAA92D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36-7708-46CB-8690-8633997E0B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41F5-2632-4E60-8EB6-383FAA92D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36-7708-46CB-8690-8633997E0B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41F5-2632-4E60-8EB6-383FAA92D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36-7708-46CB-8690-8633997E0B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41F5-2632-4E60-8EB6-383FAA92D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8436-7708-46CB-8690-8633997E0B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41F5-2632-4E60-8EB6-383FAA92DE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8436-7708-46CB-8690-8633997E0B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41F5-2632-4E60-8EB6-383FAA92DE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4.wdp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19633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57530" y="5354955"/>
            <a:ext cx="1597660" cy="337185"/>
          </a:xfrm>
          <a:prstGeom prst="rect">
            <a:avLst/>
          </a:prstGeom>
          <a:solidFill>
            <a:srgbClr val="2255A4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810" y="-38100"/>
            <a:ext cx="12195810" cy="68891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73685" y="393065"/>
            <a:ext cx="11918950" cy="6093460"/>
          </a:xfrm>
          <a:prstGeom prst="rect">
            <a:avLst/>
          </a:prstGeom>
          <a:noFill/>
          <a:ln w="22225">
            <a:solidFill>
              <a:srgbClr val="225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899275" y="2646045"/>
            <a:ext cx="49009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2255A4">
                    <a:alpha val="40000"/>
                  </a:srgbClr>
                </a:solidFill>
                <a:latin typeface="Century Gothic" panose="020B0502020202020204" pitchFamily="34" charset="0"/>
                <a:sym typeface="+mn-ea"/>
              </a:rPr>
              <a:t>PPT</a:t>
            </a:r>
            <a:r>
              <a:rPr lang="zh-CN" altLang="en-US" sz="9600" b="1" dirty="0">
                <a:solidFill>
                  <a:srgbClr val="2255A4">
                    <a:alpha val="40000"/>
                  </a:srgbClr>
                </a:solidFill>
                <a:latin typeface="Century Gothic" panose="020B0502020202020204" pitchFamily="34" charset="0"/>
                <a:sym typeface="+mn-ea"/>
              </a:rPr>
              <a:t>模板</a:t>
            </a:r>
            <a:endParaRPr lang="en-US" altLang="zh-CN" sz="9600" b="1" dirty="0">
              <a:solidFill>
                <a:srgbClr val="2255A4">
                  <a:alpha val="40000"/>
                </a:srgbClr>
              </a:solidFill>
              <a:latin typeface="Century Gothic" panose="020B0502020202020204" pitchFamily="34" charset="0"/>
              <a:sym typeface="+mn-ea"/>
            </a:endParaRPr>
          </a:p>
          <a:p>
            <a:endParaRPr lang="en-US" altLang="zh-CN" sz="9600" b="1" dirty="0">
              <a:solidFill>
                <a:srgbClr val="2255A4">
                  <a:alpha val="40000"/>
                </a:srgbClr>
              </a:solidFill>
              <a:latin typeface="Century Gothic" panose="020B0502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7530" y="3348355"/>
            <a:ext cx="6266180" cy="128905"/>
          </a:xfrm>
          <a:prstGeom prst="rect">
            <a:avLst/>
          </a:prstGeom>
          <a:solidFill>
            <a:srgbClr val="83A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5"/>
          <p:cNvCxnSpPr/>
          <p:nvPr/>
        </p:nvCxnSpPr>
        <p:spPr>
          <a:xfrm flipH="1">
            <a:off x="11003915" y="5549265"/>
            <a:ext cx="1188085" cy="937260"/>
          </a:xfrm>
          <a:prstGeom prst="line">
            <a:avLst/>
          </a:prstGeom>
          <a:ln>
            <a:solidFill>
              <a:srgbClr val="8497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直角三角形 8"/>
          <p:cNvSpPr/>
          <p:nvPr/>
        </p:nvSpPr>
        <p:spPr>
          <a:xfrm flipV="1">
            <a:off x="0" y="-38100"/>
            <a:ext cx="4799330" cy="334835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直角三角形 16"/>
          <p:cNvSpPr/>
          <p:nvPr/>
        </p:nvSpPr>
        <p:spPr>
          <a:xfrm flipV="1">
            <a:off x="0" y="-38100"/>
            <a:ext cx="2878455" cy="2456180"/>
          </a:xfrm>
          <a:prstGeom prst="rtTriangle">
            <a:avLst/>
          </a:prstGeom>
          <a:solidFill>
            <a:srgbClr val="5E7BC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398145"/>
            <a:ext cx="819150" cy="723900"/>
          </a:xfrm>
          <a:prstGeom prst="rect">
            <a:avLst/>
          </a:prstGeom>
          <a:solidFill>
            <a:srgbClr val="225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20" y="530225"/>
            <a:ext cx="626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30317" y="1289183"/>
            <a:ext cx="7255233" cy="4304186"/>
            <a:chOff x="514317" y="873893"/>
            <a:chExt cx="7255233" cy="4304186"/>
          </a:xfrm>
        </p:grpSpPr>
        <p:grpSp>
          <p:nvGrpSpPr>
            <p:cNvPr id="9" name="组合 8"/>
            <p:cNvGrpSpPr/>
            <p:nvPr/>
          </p:nvGrpSpPr>
          <p:grpSpPr>
            <a:xfrm>
              <a:off x="5108382" y="873893"/>
              <a:ext cx="2661168" cy="4304186"/>
              <a:chOff x="5108382" y="873893"/>
              <a:chExt cx="2661168" cy="4304186"/>
            </a:xfrm>
          </p:grpSpPr>
          <p:sp>
            <p:nvSpPr>
              <p:cNvPr id="67" name="任意多边形: 形状 66"/>
              <p:cNvSpPr/>
              <p:nvPr/>
            </p:nvSpPr>
            <p:spPr>
              <a:xfrm>
                <a:off x="6584094" y="873893"/>
                <a:ext cx="1185456" cy="1185456"/>
              </a:xfrm>
              <a:custGeom>
                <a:avLst/>
                <a:gdLst>
                  <a:gd name="connsiteX0" fmla="*/ 592728 w 1185456"/>
                  <a:gd name="connsiteY0" fmla="*/ 0 h 1185456"/>
                  <a:gd name="connsiteX1" fmla="*/ 1185456 w 1185456"/>
                  <a:gd name="connsiteY1" fmla="*/ 592728 h 1185456"/>
                  <a:gd name="connsiteX2" fmla="*/ 592728 w 1185456"/>
                  <a:gd name="connsiteY2" fmla="*/ 1185456 h 1185456"/>
                  <a:gd name="connsiteX3" fmla="*/ 0 w 1185456"/>
                  <a:gd name="connsiteY3" fmla="*/ 592728 h 1185456"/>
                  <a:gd name="connsiteX4" fmla="*/ 12042 w 1185456"/>
                  <a:gd name="connsiteY4" fmla="*/ 473273 h 1185456"/>
                  <a:gd name="connsiteX5" fmla="*/ 24051 w 1185456"/>
                  <a:gd name="connsiteY5" fmla="*/ 434586 h 1185456"/>
                  <a:gd name="connsiteX6" fmla="*/ 66477 w 1185456"/>
                  <a:gd name="connsiteY6" fmla="*/ 443151 h 1185456"/>
                  <a:gd name="connsiteX7" fmla="*/ 71103 w 1185456"/>
                  <a:gd name="connsiteY7" fmla="*/ 442217 h 1185456"/>
                  <a:gd name="connsiteX8" fmla="*/ 58497 w 1185456"/>
                  <a:gd name="connsiteY8" fmla="*/ 482829 h 1185456"/>
                  <a:gd name="connsiteX9" fmla="*/ 47418 w 1185456"/>
                  <a:gd name="connsiteY9" fmla="*/ 592728 h 1185456"/>
                  <a:gd name="connsiteX10" fmla="*/ 592727 w 1185456"/>
                  <a:gd name="connsiteY10" fmla="*/ 1138038 h 1185456"/>
                  <a:gd name="connsiteX11" fmla="*/ 1138036 w 1185456"/>
                  <a:gd name="connsiteY11" fmla="*/ 592728 h 1185456"/>
                  <a:gd name="connsiteX12" fmla="*/ 592727 w 1185456"/>
                  <a:gd name="connsiteY12" fmla="*/ 47418 h 1185456"/>
                  <a:gd name="connsiteX13" fmla="*/ 207135 w 1185456"/>
                  <a:gd name="connsiteY13" fmla="*/ 207136 h 1185456"/>
                  <a:gd name="connsiteX14" fmla="*/ 170844 w 1185456"/>
                  <a:gd name="connsiteY14" fmla="*/ 251122 h 1185456"/>
                  <a:gd name="connsiteX15" fmla="*/ 155466 w 1185456"/>
                  <a:gd name="connsiteY15" fmla="*/ 228314 h 1185456"/>
                  <a:gd name="connsiteX16" fmla="*/ 138118 w 1185456"/>
                  <a:gd name="connsiteY16" fmla="*/ 216618 h 1185456"/>
                  <a:gd name="connsiteX17" fmla="*/ 173606 w 1185456"/>
                  <a:gd name="connsiteY17" fmla="*/ 173606 h 1185456"/>
                  <a:gd name="connsiteX18" fmla="*/ 592728 w 1185456"/>
                  <a:gd name="connsiteY18" fmla="*/ 0 h 1185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85456" h="1185456">
                    <a:moveTo>
                      <a:pt x="592728" y="0"/>
                    </a:moveTo>
                    <a:cubicBezTo>
                      <a:pt x="920083" y="0"/>
                      <a:pt x="1185456" y="265373"/>
                      <a:pt x="1185456" y="592728"/>
                    </a:cubicBezTo>
                    <a:cubicBezTo>
                      <a:pt x="1185456" y="920083"/>
                      <a:pt x="920083" y="1185456"/>
                      <a:pt x="592728" y="1185456"/>
                    </a:cubicBezTo>
                    <a:cubicBezTo>
                      <a:pt x="265373" y="1185456"/>
                      <a:pt x="0" y="920083"/>
                      <a:pt x="0" y="592728"/>
                    </a:cubicBezTo>
                    <a:cubicBezTo>
                      <a:pt x="0" y="551809"/>
                      <a:pt x="4146" y="511858"/>
                      <a:pt x="12042" y="473273"/>
                    </a:cubicBezTo>
                    <a:lnTo>
                      <a:pt x="24051" y="434586"/>
                    </a:lnTo>
                    <a:lnTo>
                      <a:pt x="66477" y="443151"/>
                    </a:lnTo>
                    <a:lnTo>
                      <a:pt x="71103" y="442217"/>
                    </a:lnTo>
                    <a:lnTo>
                      <a:pt x="58497" y="482829"/>
                    </a:lnTo>
                    <a:cubicBezTo>
                      <a:pt x="51232" y="518328"/>
                      <a:pt x="47418" y="555082"/>
                      <a:pt x="47418" y="592728"/>
                    </a:cubicBezTo>
                    <a:cubicBezTo>
                      <a:pt x="47418" y="893894"/>
                      <a:pt x="291561" y="1138038"/>
                      <a:pt x="592727" y="1138038"/>
                    </a:cubicBezTo>
                    <a:cubicBezTo>
                      <a:pt x="893893" y="1138038"/>
                      <a:pt x="1138036" y="893894"/>
                      <a:pt x="1138036" y="592728"/>
                    </a:cubicBezTo>
                    <a:cubicBezTo>
                      <a:pt x="1138036" y="291562"/>
                      <a:pt x="893893" y="47418"/>
                      <a:pt x="592727" y="47418"/>
                    </a:cubicBezTo>
                    <a:cubicBezTo>
                      <a:pt x="442144" y="47418"/>
                      <a:pt x="305817" y="108454"/>
                      <a:pt x="207135" y="207136"/>
                    </a:cubicBezTo>
                    <a:lnTo>
                      <a:pt x="170844" y="251122"/>
                    </a:lnTo>
                    <a:lnTo>
                      <a:pt x="155466" y="228314"/>
                    </a:lnTo>
                    <a:lnTo>
                      <a:pt x="138118" y="216618"/>
                    </a:lnTo>
                    <a:lnTo>
                      <a:pt x="173606" y="173606"/>
                    </a:lnTo>
                    <a:cubicBezTo>
                      <a:pt x="280869" y="66343"/>
                      <a:pt x="429051" y="0"/>
                      <a:pt x="592728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6717048" y="1007330"/>
                <a:ext cx="919550" cy="919550"/>
              </a:xfrm>
              <a:custGeom>
                <a:avLst/>
                <a:gdLst>
                  <a:gd name="connsiteX0" fmla="*/ 459775 w 919550"/>
                  <a:gd name="connsiteY0" fmla="*/ 0 h 919550"/>
                  <a:gd name="connsiteX1" fmla="*/ 919550 w 919550"/>
                  <a:gd name="connsiteY1" fmla="*/ 459775 h 919550"/>
                  <a:gd name="connsiteX2" fmla="*/ 459775 w 919550"/>
                  <a:gd name="connsiteY2" fmla="*/ 919550 h 919550"/>
                  <a:gd name="connsiteX3" fmla="*/ 0 w 919550"/>
                  <a:gd name="connsiteY3" fmla="*/ 459775 h 919550"/>
                  <a:gd name="connsiteX4" fmla="*/ 459775 w 919550"/>
                  <a:gd name="connsiteY4" fmla="*/ 0 h 91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9550" h="919550">
                    <a:moveTo>
                      <a:pt x="459775" y="0"/>
                    </a:moveTo>
                    <a:cubicBezTo>
                      <a:pt x="713702" y="0"/>
                      <a:pt x="919550" y="205848"/>
                      <a:pt x="919550" y="459775"/>
                    </a:cubicBezTo>
                    <a:cubicBezTo>
                      <a:pt x="919550" y="713702"/>
                      <a:pt x="713702" y="919550"/>
                      <a:pt x="459775" y="919550"/>
                    </a:cubicBezTo>
                    <a:cubicBezTo>
                      <a:pt x="205848" y="919550"/>
                      <a:pt x="0" y="713702"/>
                      <a:pt x="0" y="459775"/>
                    </a:cubicBezTo>
                    <a:cubicBezTo>
                      <a:pt x="0" y="205848"/>
                      <a:pt x="205848" y="0"/>
                      <a:pt x="459775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6584095" y="1127377"/>
                <a:ext cx="127635" cy="12763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65"/>
              <p:cNvSpPr/>
              <p:nvPr/>
            </p:nvSpPr>
            <p:spPr>
              <a:xfrm>
                <a:off x="5938115" y="2548262"/>
                <a:ext cx="919550" cy="919550"/>
              </a:xfrm>
              <a:custGeom>
                <a:avLst/>
                <a:gdLst>
                  <a:gd name="connsiteX0" fmla="*/ 459775 w 919550"/>
                  <a:gd name="connsiteY0" fmla="*/ 0 h 919550"/>
                  <a:gd name="connsiteX1" fmla="*/ 919550 w 919550"/>
                  <a:gd name="connsiteY1" fmla="*/ 459775 h 919550"/>
                  <a:gd name="connsiteX2" fmla="*/ 459775 w 919550"/>
                  <a:gd name="connsiteY2" fmla="*/ 919550 h 919550"/>
                  <a:gd name="connsiteX3" fmla="*/ 0 w 919550"/>
                  <a:gd name="connsiteY3" fmla="*/ 459775 h 919550"/>
                  <a:gd name="connsiteX4" fmla="*/ 459775 w 919550"/>
                  <a:gd name="connsiteY4" fmla="*/ 0 h 91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9550" h="919550">
                    <a:moveTo>
                      <a:pt x="459775" y="0"/>
                    </a:moveTo>
                    <a:cubicBezTo>
                      <a:pt x="713702" y="0"/>
                      <a:pt x="919550" y="205848"/>
                      <a:pt x="919550" y="459775"/>
                    </a:cubicBezTo>
                    <a:cubicBezTo>
                      <a:pt x="919550" y="713702"/>
                      <a:pt x="713702" y="919550"/>
                      <a:pt x="459775" y="919550"/>
                    </a:cubicBezTo>
                    <a:cubicBezTo>
                      <a:pt x="205848" y="919550"/>
                      <a:pt x="0" y="713702"/>
                      <a:pt x="0" y="459775"/>
                    </a:cubicBezTo>
                    <a:cubicBezTo>
                      <a:pt x="0" y="205848"/>
                      <a:pt x="205848" y="0"/>
                      <a:pt x="459775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65"/>
              <p:cNvSpPr/>
              <p:nvPr/>
            </p:nvSpPr>
            <p:spPr>
              <a:xfrm>
                <a:off x="5108382" y="4258529"/>
                <a:ext cx="919550" cy="919550"/>
              </a:xfrm>
              <a:custGeom>
                <a:avLst/>
                <a:gdLst>
                  <a:gd name="connsiteX0" fmla="*/ 459775 w 919550"/>
                  <a:gd name="connsiteY0" fmla="*/ 0 h 919550"/>
                  <a:gd name="connsiteX1" fmla="*/ 919550 w 919550"/>
                  <a:gd name="connsiteY1" fmla="*/ 459775 h 919550"/>
                  <a:gd name="connsiteX2" fmla="*/ 459775 w 919550"/>
                  <a:gd name="connsiteY2" fmla="*/ 919550 h 919550"/>
                  <a:gd name="connsiteX3" fmla="*/ 0 w 919550"/>
                  <a:gd name="connsiteY3" fmla="*/ 459775 h 919550"/>
                  <a:gd name="connsiteX4" fmla="*/ 459775 w 919550"/>
                  <a:gd name="connsiteY4" fmla="*/ 0 h 91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9550" h="919550">
                    <a:moveTo>
                      <a:pt x="459775" y="0"/>
                    </a:moveTo>
                    <a:cubicBezTo>
                      <a:pt x="713702" y="0"/>
                      <a:pt x="919550" y="205848"/>
                      <a:pt x="919550" y="459775"/>
                    </a:cubicBezTo>
                    <a:cubicBezTo>
                      <a:pt x="919550" y="713702"/>
                      <a:pt x="713702" y="919550"/>
                      <a:pt x="459775" y="919550"/>
                    </a:cubicBezTo>
                    <a:cubicBezTo>
                      <a:pt x="205848" y="919550"/>
                      <a:pt x="0" y="713702"/>
                      <a:pt x="0" y="459775"/>
                    </a:cubicBezTo>
                    <a:cubicBezTo>
                      <a:pt x="0" y="205848"/>
                      <a:pt x="205848" y="0"/>
                      <a:pt x="459775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14317" y="1007330"/>
              <a:ext cx="5691256" cy="3921986"/>
              <a:chOff x="4306155" y="1337815"/>
              <a:chExt cx="5691256" cy="3921986"/>
            </a:xfrm>
          </p:grpSpPr>
          <p:sp>
            <p:nvSpPr>
              <p:cNvPr id="16" name="TextBox 19"/>
              <p:cNvSpPr txBox="1"/>
              <p:nvPr/>
            </p:nvSpPr>
            <p:spPr>
              <a:xfrm>
                <a:off x="7552522" y="1337815"/>
                <a:ext cx="2444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defRPr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EngraversGothic BT" panose="020B0507020203020204" pitchFamily="34" charset="0"/>
                  </a:defRPr>
                </a:lvl1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</a:t>
                </a:r>
                <a:endParaRPr kumimoji="0" lang="en-US" sz="2000" b="1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947132" y="1813610"/>
                <a:ext cx="4050279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在此输入文本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.</a:t>
                </a:r>
                <a:endPara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5142293" y="3202209"/>
                <a:ext cx="4050279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在此输入文本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.</a:t>
                </a:r>
                <a:endPara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306155" y="4953096"/>
                <a:ext cx="4050279" cy="30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defRPr/>
                </a:pPr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在此输入文本</a:t>
                </a:r>
                <a:r>
                  <a: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.</a:t>
                </a:r>
                <a:endPara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" name="淘宝网chenying0907出品 4"/>
          <p:cNvSpPr/>
          <p:nvPr/>
        </p:nvSpPr>
        <p:spPr>
          <a:xfrm rot="10800000">
            <a:off x="8644255" y="21272"/>
            <a:ext cx="3273425" cy="2905126"/>
          </a:xfrm>
          <a:prstGeom prst="triangle">
            <a:avLst>
              <a:gd name="adj" fmla="val 48620"/>
            </a:avLst>
          </a:prstGeom>
          <a:solidFill>
            <a:schemeClr val="accent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淘宝网chenying0907出品 3"/>
          <p:cNvSpPr/>
          <p:nvPr/>
        </p:nvSpPr>
        <p:spPr>
          <a:xfrm>
            <a:off x="8513763" y="-7938"/>
            <a:ext cx="3678237" cy="6865938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ff36c7f0739bf5cb002e71d4deddaf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2540"/>
            <a:ext cx="12192000" cy="6863715"/>
          </a:xfrm>
          <a:prstGeom prst="rect">
            <a:avLst/>
          </a:prstGeom>
        </p:spPr>
      </p:pic>
      <p:sp>
        <p:nvSpPr>
          <p:cNvPr id="12" name="淘宝网chenying0907出品 6"/>
          <p:cNvSpPr/>
          <p:nvPr/>
        </p:nvSpPr>
        <p:spPr>
          <a:xfrm>
            <a:off x="635" y="-8414"/>
            <a:ext cx="12198350" cy="6865938"/>
          </a:xfrm>
          <a:prstGeom prst="rect">
            <a:avLst/>
          </a:prstGeom>
          <a:solidFill>
            <a:srgbClr val="1F4E79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025678" y="1121787"/>
            <a:ext cx="2140463" cy="2140463"/>
          </a:xfrm>
          <a:prstGeom prst="ellipse">
            <a:avLst/>
          </a:prstGeom>
          <a:solidFill>
            <a:srgbClr val="0285C8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5116952" y="1213061"/>
            <a:ext cx="1957917" cy="1957917"/>
          </a:xfrm>
          <a:prstGeom prst="ellipse">
            <a:avLst/>
          </a:prstGeom>
          <a:solidFill>
            <a:srgbClr val="BA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15585" y="1530985"/>
            <a:ext cx="15601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80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06800" y="3413760"/>
            <a:ext cx="49860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32512" y="0"/>
            <a:ext cx="605948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6731305" y="434248"/>
            <a:ext cx="2434727" cy="2767988"/>
          </a:xfrm>
          <a:prstGeom prst="roundRect">
            <a:avLst>
              <a:gd name="adj" fmla="val 2472"/>
            </a:avLst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6731305" y="3418840"/>
            <a:ext cx="2434727" cy="2767988"/>
          </a:xfrm>
          <a:prstGeom prst="roundRect">
            <a:avLst>
              <a:gd name="adj" fmla="val 2472"/>
            </a:avLst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9406567" y="884104"/>
            <a:ext cx="2434727" cy="2767988"/>
          </a:xfrm>
          <a:prstGeom prst="roundRect">
            <a:avLst>
              <a:gd name="adj" fmla="val 2472"/>
            </a:avLst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9406567" y="3878856"/>
            <a:ext cx="2434727" cy="2767988"/>
          </a:xfrm>
          <a:prstGeom prst="roundRect">
            <a:avLst>
              <a:gd name="adj" fmla="val 2472"/>
            </a:avLst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: 空心 10"/>
          <p:cNvSpPr/>
          <p:nvPr/>
        </p:nvSpPr>
        <p:spPr>
          <a:xfrm>
            <a:off x="5578197" y="4949848"/>
            <a:ext cx="1108629" cy="1108629"/>
          </a:xfrm>
          <a:prstGeom prst="donut">
            <a:avLst>
              <a:gd name="adj" fmla="val 11591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racker_109732"/>
          <p:cNvSpPr>
            <a:spLocks noChangeAspect="1"/>
          </p:cNvSpPr>
          <p:nvPr/>
        </p:nvSpPr>
        <p:spPr bwMode="auto">
          <a:xfrm>
            <a:off x="7643825" y="777316"/>
            <a:ext cx="609685" cy="608764"/>
          </a:xfrm>
          <a:custGeom>
            <a:avLst/>
            <a:gdLst>
              <a:gd name="connsiteX0" fmla="*/ 303831 w 607427"/>
              <a:gd name="connsiteY0" fmla="*/ 262898 h 606510"/>
              <a:gd name="connsiteX1" fmla="*/ 263292 w 607427"/>
              <a:gd name="connsiteY1" fmla="*/ 303373 h 606510"/>
              <a:gd name="connsiteX2" fmla="*/ 303831 w 607427"/>
              <a:gd name="connsiteY2" fmla="*/ 343683 h 606510"/>
              <a:gd name="connsiteX3" fmla="*/ 344205 w 607427"/>
              <a:gd name="connsiteY3" fmla="*/ 303373 h 606510"/>
              <a:gd name="connsiteX4" fmla="*/ 303831 w 607427"/>
              <a:gd name="connsiteY4" fmla="*/ 262898 h 606510"/>
              <a:gd name="connsiteX5" fmla="*/ 303831 w 607427"/>
              <a:gd name="connsiteY5" fmla="*/ 236465 h 606510"/>
              <a:gd name="connsiteX6" fmla="*/ 370680 w 607427"/>
              <a:gd name="connsiteY6" fmla="*/ 303373 h 606510"/>
              <a:gd name="connsiteX7" fmla="*/ 303831 w 607427"/>
              <a:gd name="connsiteY7" fmla="*/ 370116 h 606510"/>
              <a:gd name="connsiteX8" fmla="*/ 236817 w 607427"/>
              <a:gd name="connsiteY8" fmla="*/ 303373 h 606510"/>
              <a:gd name="connsiteX9" fmla="*/ 303831 w 607427"/>
              <a:gd name="connsiteY9" fmla="*/ 236465 h 606510"/>
              <a:gd name="connsiteX10" fmla="*/ 303796 w 607427"/>
              <a:gd name="connsiteY10" fmla="*/ 0 h 606510"/>
              <a:gd name="connsiteX11" fmla="*/ 317034 w 607427"/>
              <a:gd name="connsiteY11" fmla="*/ 13217 h 606510"/>
              <a:gd name="connsiteX12" fmla="*/ 317034 w 607427"/>
              <a:gd name="connsiteY12" fmla="*/ 65591 h 606510"/>
              <a:gd name="connsiteX13" fmla="*/ 541737 w 607427"/>
              <a:gd name="connsiteY13" fmla="*/ 290120 h 606510"/>
              <a:gd name="connsiteX14" fmla="*/ 594190 w 607427"/>
              <a:gd name="connsiteY14" fmla="*/ 290120 h 606510"/>
              <a:gd name="connsiteX15" fmla="*/ 607427 w 607427"/>
              <a:gd name="connsiteY15" fmla="*/ 303338 h 606510"/>
              <a:gd name="connsiteX16" fmla="*/ 594190 w 607427"/>
              <a:gd name="connsiteY16" fmla="*/ 316555 h 606510"/>
              <a:gd name="connsiteX17" fmla="*/ 541737 w 607427"/>
              <a:gd name="connsiteY17" fmla="*/ 316555 h 606510"/>
              <a:gd name="connsiteX18" fmla="*/ 317034 w 607427"/>
              <a:gd name="connsiteY18" fmla="*/ 540919 h 606510"/>
              <a:gd name="connsiteX19" fmla="*/ 317034 w 607427"/>
              <a:gd name="connsiteY19" fmla="*/ 593293 h 606510"/>
              <a:gd name="connsiteX20" fmla="*/ 303796 w 607427"/>
              <a:gd name="connsiteY20" fmla="*/ 606510 h 606510"/>
              <a:gd name="connsiteX21" fmla="*/ 290559 w 607427"/>
              <a:gd name="connsiteY21" fmla="*/ 593293 h 606510"/>
              <a:gd name="connsiteX22" fmla="*/ 290559 w 607427"/>
              <a:gd name="connsiteY22" fmla="*/ 540919 h 606510"/>
              <a:gd name="connsiteX23" fmla="*/ 65690 w 607427"/>
              <a:gd name="connsiteY23" fmla="*/ 316555 h 606510"/>
              <a:gd name="connsiteX24" fmla="*/ 13237 w 607427"/>
              <a:gd name="connsiteY24" fmla="*/ 316555 h 606510"/>
              <a:gd name="connsiteX25" fmla="*/ 0 w 607427"/>
              <a:gd name="connsiteY25" fmla="*/ 303338 h 606510"/>
              <a:gd name="connsiteX26" fmla="*/ 13237 w 607427"/>
              <a:gd name="connsiteY26" fmla="*/ 290120 h 606510"/>
              <a:gd name="connsiteX27" fmla="*/ 65690 w 607427"/>
              <a:gd name="connsiteY27" fmla="*/ 290120 h 606510"/>
              <a:gd name="connsiteX28" fmla="*/ 103086 w 607427"/>
              <a:gd name="connsiteY28" fmla="*/ 174634 h 606510"/>
              <a:gd name="connsiteX29" fmla="*/ 200876 w 607427"/>
              <a:gd name="connsiteY29" fmla="*/ 88391 h 606510"/>
              <a:gd name="connsiteX30" fmla="*/ 218581 w 607427"/>
              <a:gd name="connsiteY30" fmla="*/ 94669 h 606510"/>
              <a:gd name="connsiteX31" fmla="*/ 212293 w 607427"/>
              <a:gd name="connsiteY31" fmla="*/ 112347 h 606510"/>
              <a:gd name="connsiteX32" fmla="*/ 91834 w 607427"/>
              <a:gd name="connsiteY32" fmla="*/ 303338 h 606510"/>
              <a:gd name="connsiteX33" fmla="*/ 303796 w 607427"/>
              <a:gd name="connsiteY33" fmla="*/ 514815 h 606510"/>
              <a:gd name="connsiteX34" fmla="*/ 515593 w 607427"/>
              <a:gd name="connsiteY34" fmla="*/ 303338 h 606510"/>
              <a:gd name="connsiteX35" fmla="*/ 303796 w 607427"/>
              <a:gd name="connsiteY35" fmla="*/ 91695 h 606510"/>
              <a:gd name="connsiteX36" fmla="*/ 290559 w 607427"/>
              <a:gd name="connsiteY36" fmla="*/ 78478 h 606510"/>
              <a:gd name="connsiteX37" fmla="*/ 290559 w 607427"/>
              <a:gd name="connsiteY37" fmla="*/ 13217 h 606510"/>
              <a:gd name="connsiteX38" fmla="*/ 303796 w 607427"/>
              <a:gd name="connsiteY38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427" h="606510">
                <a:moveTo>
                  <a:pt x="303831" y="262898"/>
                </a:moveTo>
                <a:cubicBezTo>
                  <a:pt x="281493" y="262898"/>
                  <a:pt x="263292" y="281070"/>
                  <a:pt x="263292" y="303373"/>
                </a:cubicBezTo>
                <a:cubicBezTo>
                  <a:pt x="263292" y="325676"/>
                  <a:pt x="281493" y="343683"/>
                  <a:pt x="303831" y="343683"/>
                </a:cubicBezTo>
                <a:cubicBezTo>
                  <a:pt x="326169" y="343683"/>
                  <a:pt x="344205" y="325676"/>
                  <a:pt x="344205" y="303373"/>
                </a:cubicBezTo>
                <a:cubicBezTo>
                  <a:pt x="344205" y="281070"/>
                  <a:pt x="326169" y="262898"/>
                  <a:pt x="303831" y="262898"/>
                </a:cubicBezTo>
                <a:close/>
                <a:moveTo>
                  <a:pt x="303831" y="236465"/>
                </a:moveTo>
                <a:cubicBezTo>
                  <a:pt x="340730" y="236465"/>
                  <a:pt x="370680" y="266367"/>
                  <a:pt x="370680" y="303373"/>
                </a:cubicBezTo>
                <a:cubicBezTo>
                  <a:pt x="370680" y="340214"/>
                  <a:pt x="340730" y="370116"/>
                  <a:pt x="303831" y="370116"/>
                </a:cubicBezTo>
                <a:cubicBezTo>
                  <a:pt x="266767" y="370116"/>
                  <a:pt x="236817" y="340214"/>
                  <a:pt x="236817" y="303373"/>
                </a:cubicBezTo>
                <a:cubicBezTo>
                  <a:pt x="236817" y="266367"/>
                  <a:pt x="266767" y="236465"/>
                  <a:pt x="303831" y="236465"/>
                </a:cubicBezTo>
                <a:close/>
                <a:moveTo>
                  <a:pt x="303796" y="0"/>
                </a:moveTo>
                <a:cubicBezTo>
                  <a:pt x="311077" y="0"/>
                  <a:pt x="317034" y="5948"/>
                  <a:pt x="317034" y="13217"/>
                </a:cubicBezTo>
                <a:lnTo>
                  <a:pt x="317034" y="65591"/>
                </a:lnTo>
                <a:cubicBezTo>
                  <a:pt x="437824" y="72200"/>
                  <a:pt x="535118" y="169347"/>
                  <a:pt x="541737" y="290120"/>
                </a:cubicBezTo>
                <a:lnTo>
                  <a:pt x="594190" y="290120"/>
                </a:lnTo>
                <a:cubicBezTo>
                  <a:pt x="601470" y="290120"/>
                  <a:pt x="607427" y="295903"/>
                  <a:pt x="607427" y="303338"/>
                </a:cubicBezTo>
                <a:cubicBezTo>
                  <a:pt x="607427" y="310607"/>
                  <a:pt x="601470" y="316555"/>
                  <a:pt x="594190" y="316555"/>
                </a:cubicBezTo>
                <a:lnTo>
                  <a:pt x="541737" y="316555"/>
                </a:lnTo>
                <a:cubicBezTo>
                  <a:pt x="535118" y="437163"/>
                  <a:pt x="437824" y="534310"/>
                  <a:pt x="317034" y="540919"/>
                </a:cubicBezTo>
                <a:lnTo>
                  <a:pt x="317034" y="593293"/>
                </a:lnTo>
                <a:cubicBezTo>
                  <a:pt x="317034" y="600562"/>
                  <a:pt x="311077" y="606510"/>
                  <a:pt x="303796" y="606510"/>
                </a:cubicBezTo>
                <a:cubicBezTo>
                  <a:pt x="296350" y="606510"/>
                  <a:pt x="290559" y="600562"/>
                  <a:pt x="290559" y="593293"/>
                </a:cubicBezTo>
                <a:lnTo>
                  <a:pt x="290559" y="540919"/>
                </a:lnTo>
                <a:cubicBezTo>
                  <a:pt x="169603" y="534310"/>
                  <a:pt x="72309" y="437163"/>
                  <a:pt x="65690" y="316555"/>
                </a:cubicBezTo>
                <a:lnTo>
                  <a:pt x="13237" y="316555"/>
                </a:lnTo>
                <a:cubicBezTo>
                  <a:pt x="5957" y="316555"/>
                  <a:pt x="0" y="310607"/>
                  <a:pt x="0" y="303338"/>
                </a:cubicBezTo>
                <a:cubicBezTo>
                  <a:pt x="0" y="295903"/>
                  <a:pt x="5957" y="290120"/>
                  <a:pt x="13237" y="290120"/>
                </a:cubicBezTo>
                <a:lnTo>
                  <a:pt x="65690" y="290120"/>
                </a:lnTo>
                <a:cubicBezTo>
                  <a:pt x="68007" y="248981"/>
                  <a:pt x="80748" y="209329"/>
                  <a:pt x="103086" y="174634"/>
                </a:cubicBezTo>
                <a:cubicBezTo>
                  <a:pt x="127078" y="137295"/>
                  <a:pt x="160999" y="107556"/>
                  <a:pt x="200876" y="88391"/>
                </a:cubicBezTo>
                <a:cubicBezTo>
                  <a:pt x="207495" y="85252"/>
                  <a:pt x="215437" y="88060"/>
                  <a:pt x="218581" y="94669"/>
                </a:cubicBezTo>
                <a:cubicBezTo>
                  <a:pt x="221725" y="101278"/>
                  <a:pt x="218912" y="109043"/>
                  <a:pt x="212293" y="112347"/>
                </a:cubicBezTo>
                <a:cubicBezTo>
                  <a:pt x="139157" y="147208"/>
                  <a:pt x="91834" y="222216"/>
                  <a:pt x="91834" y="303338"/>
                </a:cubicBezTo>
                <a:cubicBezTo>
                  <a:pt x="91834" y="419980"/>
                  <a:pt x="186812" y="514815"/>
                  <a:pt x="303796" y="514815"/>
                </a:cubicBezTo>
                <a:cubicBezTo>
                  <a:pt x="420615" y="514815"/>
                  <a:pt x="515593" y="419980"/>
                  <a:pt x="515593" y="303338"/>
                </a:cubicBezTo>
                <a:cubicBezTo>
                  <a:pt x="515593" y="186530"/>
                  <a:pt x="420615" y="91695"/>
                  <a:pt x="303796" y="91695"/>
                </a:cubicBezTo>
                <a:cubicBezTo>
                  <a:pt x="296350" y="91695"/>
                  <a:pt x="290559" y="85747"/>
                  <a:pt x="290559" y="78478"/>
                </a:cubicBezTo>
                <a:lnTo>
                  <a:pt x="290559" y="13217"/>
                </a:lnTo>
                <a:cubicBezTo>
                  <a:pt x="290559" y="5948"/>
                  <a:pt x="296350" y="0"/>
                  <a:pt x="303796" y="0"/>
                </a:cubicBezTo>
                <a:close/>
              </a:path>
            </a:pathLst>
          </a:custGeom>
          <a:solidFill>
            <a:srgbClr val="2255A4"/>
          </a:solidFill>
          <a:ln>
            <a:noFill/>
          </a:ln>
        </p:spPr>
      </p:sp>
      <p:grpSp>
        <p:nvGrpSpPr>
          <p:cNvPr id="13" name="组合 12"/>
          <p:cNvGrpSpPr/>
          <p:nvPr/>
        </p:nvGrpSpPr>
        <p:grpSpPr>
          <a:xfrm>
            <a:off x="6830556" y="1580803"/>
            <a:ext cx="2298854" cy="706797"/>
            <a:chOff x="6568157" y="1443307"/>
            <a:chExt cx="2298854" cy="706797"/>
          </a:xfrm>
        </p:grpSpPr>
        <p:sp>
          <p:nvSpPr>
            <p:cNvPr id="14" name="矩形 13"/>
            <p:cNvSpPr/>
            <p:nvPr/>
          </p:nvSpPr>
          <p:spPr>
            <a:xfrm>
              <a:off x="6568157" y="1840147"/>
              <a:ext cx="2298854" cy="309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prstClr val="white">
                      <a:lumMod val="6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+mn-lt"/>
                </a:rPr>
                <a:t>添加您的文字</a:t>
              </a:r>
              <a:endPara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77279" y="1443307"/>
              <a:ext cx="1647460" cy="423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00" b="0" spc="-150">
                  <a:solidFill>
                    <a:srgbClr val="2255A4"/>
                  </a:solidFill>
                </a:rPr>
                <a:t>输入标题</a:t>
              </a:r>
              <a:r>
                <a:rPr lang="zh-CN" altLang="en-US" sz="1800" b="0" spc="-150" dirty="0">
                  <a:solidFill>
                    <a:srgbClr val="2255A4"/>
                  </a:solidFill>
                </a:rPr>
                <a:t>文本</a:t>
              </a:r>
              <a:endParaRPr lang="zh-CN" altLang="en-US" sz="1800" b="0" spc="-150" dirty="0">
                <a:solidFill>
                  <a:srgbClr val="2255A4"/>
                </a:solidFill>
              </a:endParaRPr>
            </a:p>
          </p:txBody>
        </p:sp>
      </p:grpSp>
      <p:sp>
        <p:nvSpPr>
          <p:cNvPr id="16" name="tracker_109732"/>
          <p:cNvSpPr>
            <a:spLocks noChangeAspect="1"/>
          </p:cNvSpPr>
          <p:nvPr/>
        </p:nvSpPr>
        <p:spPr bwMode="auto">
          <a:xfrm>
            <a:off x="10298790" y="1354367"/>
            <a:ext cx="609685" cy="608835"/>
          </a:xfrm>
          <a:custGeom>
            <a:avLst/>
            <a:gdLst>
              <a:gd name="connsiteX0" fmla="*/ 476929 w 606933"/>
              <a:gd name="connsiteY0" fmla="*/ 532769 h 606087"/>
              <a:gd name="connsiteX1" fmla="*/ 543517 w 606933"/>
              <a:gd name="connsiteY1" fmla="*/ 532769 h 606087"/>
              <a:gd name="connsiteX2" fmla="*/ 553515 w 606933"/>
              <a:gd name="connsiteY2" fmla="*/ 542754 h 606087"/>
              <a:gd name="connsiteX3" fmla="*/ 543517 w 606933"/>
              <a:gd name="connsiteY3" fmla="*/ 552739 h 606087"/>
              <a:gd name="connsiteX4" fmla="*/ 476929 w 606933"/>
              <a:gd name="connsiteY4" fmla="*/ 552739 h 606087"/>
              <a:gd name="connsiteX5" fmla="*/ 466931 w 606933"/>
              <a:gd name="connsiteY5" fmla="*/ 542754 h 606087"/>
              <a:gd name="connsiteX6" fmla="*/ 476929 w 606933"/>
              <a:gd name="connsiteY6" fmla="*/ 532769 h 606087"/>
              <a:gd name="connsiteX7" fmla="*/ 476929 w 606933"/>
              <a:gd name="connsiteY7" fmla="*/ 492759 h 606087"/>
              <a:gd name="connsiteX8" fmla="*/ 543517 w 606933"/>
              <a:gd name="connsiteY8" fmla="*/ 492759 h 606087"/>
              <a:gd name="connsiteX9" fmla="*/ 553515 w 606933"/>
              <a:gd name="connsiteY9" fmla="*/ 502780 h 606087"/>
              <a:gd name="connsiteX10" fmla="*/ 543517 w 606933"/>
              <a:gd name="connsiteY10" fmla="*/ 512800 h 606087"/>
              <a:gd name="connsiteX11" fmla="*/ 476929 w 606933"/>
              <a:gd name="connsiteY11" fmla="*/ 512800 h 606087"/>
              <a:gd name="connsiteX12" fmla="*/ 466931 w 606933"/>
              <a:gd name="connsiteY12" fmla="*/ 502780 h 606087"/>
              <a:gd name="connsiteX13" fmla="*/ 476929 w 606933"/>
              <a:gd name="connsiteY13" fmla="*/ 492759 h 606087"/>
              <a:gd name="connsiteX14" fmla="*/ 476929 w 606933"/>
              <a:gd name="connsiteY14" fmla="*/ 452819 h 606087"/>
              <a:gd name="connsiteX15" fmla="*/ 543517 w 606933"/>
              <a:gd name="connsiteY15" fmla="*/ 452819 h 606087"/>
              <a:gd name="connsiteX16" fmla="*/ 553515 w 606933"/>
              <a:gd name="connsiteY16" fmla="*/ 462804 h 606087"/>
              <a:gd name="connsiteX17" fmla="*/ 543517 w 606933"/>
              <a:gd name="connsiteY17" fmla="*/ 472789 h 606087"/>
              <a:gd name="connsiteX18" fmla="*/ 476929 w 606933"/>
              <a:gd name="connsiteY18" fmla="*/ 472789 h 606087"/>
              <a:gd name="connsiteX19" fmla="*/ 466931 w 606933"/>
              <a:gd name="connsiteY19" fmla="*/ 462804 h 606087"/>
              <a:gd name="connsiteX20" fmla="*/ 476929 w 606933"/>
              <a:gd name="connsiteY20" fmla="*/ 452819 h 606087"/>
              <a:gd name="connsiteX21" fmla="*/ 510223 w 606933"/>
              <a:gd name="connsiteY21" fmla="*/ 339635 h 606087"/>
              <a:gd name="connsiteX22" fmla="*/ 486928 w 606933"/>
              <a:gd name="connsiteY22" fmla="*/ 362904 h 606087"/>
              <a:gd name="connsiteX23" fmla="*/ 510223 w 606933"/>
              <a:gd name="connsiteY23" fmla="*/ 386273 h 606087"/>
              <a:gd name="connsiteX24" fmla="*/ 533519 w 606933"/>
              <a:gd name="connsiteY24" fmla="*/ 362904 h 606087"/>
              <a:gd name="connsiteX25" fmla="*/ 510223 w 606933"/>
              <a:gd name="connsiteY25" fmla="*/ 339635 h 606087"/>
              <a:gd name="connsiteX26" fmla="*/ 510223 w 606933"/>
              <a:gd name="connsiteY26" fmla="*/ 319662 h 606087"/>
              <a:gd name="connsiteX27" fmla="*/ 553515 w 606933"/>
              <a:gd name="connsiteY27" fmla="*/ 362904 h 606087"/>
              <a:gd name="connsiteX28" fmla="*/ 510223 w 606933"/>
              <a:gd name="connsiteY28" fmla="*/ 406246 h 606087"/>
              <a:gd name="connsiteX29" fmla="*/ 466931 w 606933"/>
              <a:gd name="connsiteY29" fmla="*/ 362904 h 606087"/>
              <a:gd name="connsiteX30" fmla="*/ 510223 w 606933"/>
              <a:gd name="connsiteY30" fmla="*/ 319662 h 606087"/>
              <a:gd name="connsiteX31" fmla="*/ 510223 w 606933"/>
              <a:gd name="connsiteY31" fmla="*/ 233081 h 606087"/>
              <a:gd name="connsiteX32" fmla="*/ 486928 w 606933"/>
              <a:gd name="connsiteY32" fmla="*/ 256450 h 606087"/>
              <a:gd name="connsiteX33" fmla="*/ 510223 w 606933"/>
              <a:gd name="connsiteY33" fmla="*/ 279719 h 606087"/>
              <a:gd name="connsiteX34" fmla="*/ 533519 w 606933"/>
              <a:gd name="connsiteY34" fmla="*/ 256450 h 606087"/>
              <a:gd name="connsiteX35" fmla="*/ 510223 w 606933"/>
              <a:gd name="connsiteY35" fmla="*/ 233081 h 606087"/>
              <a:gd name="connsiteX36" fmla="*/ 510223 w 606933"/>
              <a:gd name="connsiteY36" fmla="*/ 213108 h 606087"/>
              <a:gd name="connsiteX37" fmla="*/ 553515 w 606933"/>
              <a:gd name="connsiteY37" fmla="*/ 256450 h 606087"/>
              <a:gd name="connsiteX38" fmla="*/ 510223 w 606933"/>
              <a:gd name="connsiteY38" fmla="*/ 299692 h 606087"/>
              <a:gd name="connsiteX39" fmla="*/ 466931 w 606933"/>
              <a:gd name="connsiteY39" fmla="*/ 256450 h 606087"/>
              <a:gd name="connsiteX40" fmla="*/ 510223 w 606933"/>
              <a:gd name="connsiteY40" fmla="*/ 213108 h 606087"/>
              <a:gd name="connsiteX41" fmla="*/ 243420 w 606933"/>
              <a:gd name="connsiteY41" fmla="*/ 213108 h 606087"/>
              <a:gd name="connsiteX42" fmla="*/ 393877 w 606933"/>
              <a:gd name="connsiteY42" fmla="*/ 248170 h 606087"/>
              <a:gd name="connsiteX43" fmla="*/ 430990 w 606933"/>
              <a:gd name="connsiteY43" fmla="*/ 417487 h 606087"/>
              <a:gd name="connsiteX44" fmla="*/ 419886 w 606933"/>
              <a:gd name="connsiteY44" fmla="*/ 426177 h 606087"/>
              <a:gd name="connsiteX45" fmla="*/ 411183 w 606933"/>
              <a:gd name="connsiteY45" fmla="*/ 415089 h 606087"/>
              <a:gd name="connsiteX46" fmla="*/ 381872 w 606933"/>
              <a:gd name="connsiteY46" fmla="*/ 264153 h 606087"/>
              <a:gd name="connsiteX47" fmla="*/ 243420 w 606933"/>
              <a:gd name="connsiteY47" fmla="*/ 233086 h 606087"/>
              <a:gd name="connsiteX48" fmla="*/ 105068 w 606933"/>
              <a:gd name="connsiteY48" fmla="*/ 264153 h 606087"/>
              <a:gd name="connsiteX49" fmla="*/ 73857 w 606933"/>
              <a:gd name="connsiteY49" fmla="*/ 358251 h 606087"/>
              <a:gd name="connsiteX50" fmla="*/ 105869 w 606933"/>
              <a:gd name="connsiteY50" fmla="*/ 498299 h 606087"/>
              <a:gd name="connsiteX51" fmla="*/ 243420 w 606933"/>
              <a:gd name="connsiteY51" fmla="*/ 532762 h 606087"/>
              <a:gd name="connsiteX52" fmla="*/ 381072 w 606933"/>
              <a:gd name="connsiteY52" fmla="*/ 498299 h 606087"/>
              <a:gd name="connsiteX53" fmla="*/ 403780 w 606933"/>
              <a:gd name="connsiteY53" fmla="*/ 453548 h 606087"/>
              <a:gd name="connsiteX54" fmla="*/ 416085 w 606933"/>
              <a:gd name="connsiteY54" fmla="*/ 446555 h 606087"/>
              <a:gd name="connsiteX55" fmla="*/ 423087 w 606933"/>
              <a:gd name="connsiteY55" fmla="*/ 458842 h 606087"/>
              <a:gd name="connsiteX56" fmla="*/ 394677 w 606933"/>
              <a:gd name="connsiteY56" fmla="*/ 512983 h 606087"/>
              <a:gd name="connsiteX57" fmla="*/ 243420 w 606933"/>
              <a:gd name="connsiteY57" fmla="*/ 552740 h 606087"/>
              <a:gd name="connsiteX58" fmla="*/ 92164 w 606933"/>
              <a:gd name="connsiteY58" fmla="*/ 512983 h 606087"/>
              <a:gd name="connsiteX59" fmla="*/ 53849 w 606933"/>
              <a:gd name="connsiteY59" fmla="*/ 357252 h 606087"/>
              <a:gd name="connsiteX60" fmla="*/ 92964 w 606933"/>
              <a:gd name="connsiteY60" fmla="*/ 248170 h 606087"/>
              <a:gd name="connsiteX61" fmla="*/ 243420 w 606933"/>
              <a:gd name="connsiteY61" fmla="*/ 213108 h 606087"/>
              <a:gd name="connsiteX62" fmla="*/ 36714 w 606933"/>
              <a:gd name="connsiteY62" fmla="*/ 179818 h 606087"/>
              <a:gd name="connsiteX63" fmla="*/ 20007 w 606933"/>
              <a:gd name="connsiteY63" fmla="*/ 196501 h 606087"/>
              <a:gd name="connsiteX64" fmla="*/ 20007 w 606933"/>
              <a:gd name="connsiteY64" fmla="*/ 569424 h 606087"/>
              <a:gd name="connsiteX65" fmla="*/ 36714 w 606933"/>
              <a:gd name="connsiteY65" fmla="*/ 586107 h 606087"/>
              <a:gd name="connsiteX66" fmla="*/ 570219 w 606933"/>
              <a:gd name="connsiteY66" fmla="*/ 586107 h 606087"/>
              <a:gd name="connsiteX67" fmla="*/ 586926 w 606933"/>
              <a:gd name="connsiteY67" fmla="*/ 569424 h 606087"/>
              <a:gd name="connsiteX68" fmla="*/ 586926 w 606933"/>
              <a:gd name="connsiteY68" fmla="*/ 196501 h 606087"/>
              <a:gd name="connsiteX69" fmla="*/ 570219 w 606933"/>
              <a:gd name="connsiteY69" fmla="*/ 179818 h 606087"/>
              <a:gd name="connsiteX70" fmla="*/ 262201 w 606933"/>
              <a:gd name="connsiteY70" fmla="*/ 179818 h 606087"/>
              <a:gd name="connsiteX71" fmla="*/ 262101 w 606933"/>
              <a:gd name="connsiteY71" fmla="*/ 179818 h 606087"/>
              <a:gd name="connsiteX72" fmla="*/ 208880 w 606933"/>
              <a:gd name="connsiteY72" fmla="*/ 179818 h 606087"/>
              <a:gd name="connsiteX73" fmla="*/ 208780 w 606933"/>
              <a:gd name="connsiteY73" fmla="*/ 179818 h 606087"/>
              <a:gd name="connsiteX74" fmla="*/ 125448 w 606933"/>
              <a:gd name="connsiteY74" fmla="*/ 0 h 606087"/>
              <a:gd name="connsiteX75" fmla="*/ 142155 w 606933"/>
              <a:gd name="connsiteY75" fmla="*/ 16683 h 606087"/>
              <a:gd name="connsiteX76" fmla="*/ 140554 w 606933"/>
              <a:gd name="connsiteY76" fmla="*/ 23576 h 606087"/>
              <a:gd name="connsiteX77" fmla="*/ 214783 w 606933"/>
              <a:gd name="connsiteY77" fmla="*/ 159838 h 606087"/>
              <a:gd name="connsiteX78" fmla="*/ 256199 w 606933"/>
              <a:gd name="connsiteY78" fmla="*/ 159838 h 606087"/>
              <a:gd name="connsiteX79" fmla="*/ 330427 w 606933"/>
              <a:gd name="connsiteY79" fmla="*/ 23576 h 606087"/>
              <a:gd name="connsiteX80" fmla="*/ 328826 w 606933"/>
              <a:gd name="connsiteY80" fmla="*/ 16683 h 606087"/>
              <a:gd name="connsiteX81" fmla="*/ 345533 w 606933"/>
              <a:gd name="connsiteY81" fmla="*/ 0 h 606087"/>
              <a:gd name="connsiteX82" fmla="*/ 362239 w 606933"/>
              <a:gd name="connsiteY82" fmla="*/ 16683 h 606087"/>
              <a:gd name="connsiteX83" fmla="*/ 347934 w 606933"/>
              <a:gd name="connsiteY83" fmla="*/ 33066 h 606087"/>
              <a:gd name="connsiteX84" fmla="*/ 279007 w 606933"/>
              <a:gd name="connsiteY84" fmla="*/ 159838 h 606087"/>
              <a:gd name="connsiteX85" fmla="*/ 570219 w 606933"/>
              <a:gd name="connsiteY85" fmla="*/ 159838 h 606087"/>
              <a:gd name="connsiteX86" fmla="*/ 606933 w 606933"/>
              <a:gd name="connsiteY86" fmla="*/ 196501 h 606087"/>
              <a:gd name="connsiteX87" fmla="*/ 606933 w 606933"/>
              <a:gd name="connsiteY87" fmla="*/ 569424 h 606087"/>
              <a:gd name="connsiteX88" fmla="*/ 570219 w 606933"/>
              <a:gd name="connsiteY88" fmla="*/ 606087 h 606087"/>
              <a:gd name="connsiteX89" fmla="*/ 36714 w 606933"/>
              <a:gd name="connsiteY89" fmla="*/ 606087 h 606087"/>
              <a:gd name="connsiteX90" fmla="*/ 0 w 606933"/>
              <a:gd name="connsiteY90" fmla="*/ 569424 h 606087"/>
              <a:gd name="connsiteX91" fmla="*/ 0 w 606933"/>
              <a:gd name="connsiteY91" fmla="*/ 196501 h 606087"/>
              <a:gd name="connsiteX92" fmla="*/ 36714 w 606933"/>
              <a:gd name="connsiteY92" fmla="*/ 159838 h 606087"/>
              <a:gd name="connsiteX93" fmla="*/ 191974 w 606933"/>
              <a:gd name="connsiteY93" fmla="*/ 159838 h 606087"/>
              <a:gd name="connsiteX94" fmla="*/ 123047 w 606933"/>
              <a:gd name="connsiteY94" fmla="*/ 33066 h 606087"/>
              <a:gd name="connsiteX95" fmla="*/ 108742 w 606933"/>
              <a:gd name="connsiteY95" fmla="*/ 16683 h 606087"/>
              <a:gd name="connsiteX96" fmla="*/ 125448 w 606933"/>
              <a:gd name="connsiteY9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06933" h="606087">
                <a:moveTo>
                  <a:pt x="476929" y="532769"/>
                </a:moveTo>
                <a:lnTo>
                  <a:pt x="543517" y="532769"/>
                </a:lnTo>
                <a:cubicBezTo>
                  <a:pt x="549116" y="532769"/>
                  <a:pt x="553515" y="537262"/>
                  <a:pt x="553515" y="542754"/>
                </a:cubicBezTo>
                <a:cubicBezTo>
                  <a:pt x="553515" y="548346"/>
                  <a:pt x="549116" y="552739"/>
                  <a:pt x="543517" y="552739"/>
                </a:cubicBezTo>
                <a:lnTo>
                  <a:pt x="476929" y="552739"/>
                </a:lnTo>
                <a:cubicBezTo>
                  <a:pt x="471330" y="552739"/>
                  <a:pt x="466931" y="548346"/>
                  <a:pt x="466931" y="542754"/>
                </a:cubicBezTo>
                <a:cubicBezTo>
                  <a:pt x="466931" y="537262"/>
                  <a:pt x="471330" y="532769"/>
                  <a:pt x="476929" y="532769"/>
                </a:cubicBezTo>
                <a:close/>
                <a:moveTo>
                  <a:pt x="476929" y="492759"/>
                </a:moveTo>
                <a:lnTo>
                  <a:pt x="543517" y="492759"/>
                </a:lnTo>
                <a:cubicBezTo>
                  <a:pt x="549116" y="492759"/>
                  <a:pt x="553515" y="497268"/>
                  <a:pt x="553515" y="502780"/>
                </a:cubicBezTo>
                <a:cubicBezTo>
                  <a:pt x="553515" y="508391"/>
                  <a:pt x="549116" y="512800"/>
                  <a:pt x="543517" y="512800"/>
                </a:cubicBezTo>
                <a:lnTo>
                  <a:pt x="476929" y="512800"/>
                </a:lnTo>
                <a:cubicBezTo>
                  <a:pt x="471330" y="512800"/>
                  <a:pt x="466931" y="508391"/>
                  <a:pt x="466931" y="502780"/>
                </a:cubicBezTo>
                <a:cubicBezTo>
                  <a:pt x="466931" y="497268"/>
                  <a:pt x="471330" y="492759"/>
                  <a:pt x="476929" y="492759"/>
                </a:cubicBezTo>
                <a:close/>
                <a:moveTo>
                  <a:pt x="476929" y="452819"/>
                </a:moveTo>
                <a:lnTo>
                  <a:pt x="543517" y="452819"/>
                </a:lnTo>
                <a:cubicBezTo>
                  <a:pt x="549116" y="452819"/>
                  <a:pt x="553515" y="457312"/>
                  <a:pt x="553515" y="462804"/>
                </a:cubicBezTo>
                <a:cubicBezTo>
                  <a:pt x="553515" y="468396"/>
                  <a:pt x="549116" y="472789"/>
                  <a:pt x="543517" y="472789"/>
                </a:cubicBezTo>
                <a:lnTo>
                  <a:pt x="476929" y="472789"/>
                </a:lnTo>
                <a:cubicBezTo>
                  <a:pt x="471330" y="472789"/>
                  <a:pt x="466931" y="468396"/>
                  <a:pt x="466931" y="462804"/>
                </a:cubicBezTo>
                <a:cubicBezTo>
                  <a:pt x="466931" y="457312"/>
                  <a:pt x="471330" y="452819"/>
                  <a:pt x="476929" y="452819"/>
                </a:cubicBezTo>
                <a:close/>
                <a:moveTo>
                  <a:pt x="510223" y="339635"/>
                </a:moveTo>
                <a:cubicBezTo>
                  <a:pt x="497326" y="339635"/>
                  <a:pt x="486928" y="350121"/>
                  <a:pt x="486928" y="362904"/>
                </a:cubicBezTo>
                <a:cubicBezTo>
                  <a:pt x="486928" y="375787"/>
                  <a:pt x="497326" y="386273"/>
                  <a:pt x="510223" y="386273"/>
                </a:cubicBezTo>
                <a:cubicBezTo>
                  <a:pt x="523121" y="386273"/>
                  <a:pt x="533519" y="375787"/>
                  <a:pt x="533519" y="362904"/>
                </a:cubicBezTo>
                <a:cubicBezTo>
                  <a:pt x="533519" y="350121"/>
                  <a:pt x="523121" y="339635"/>
                  <a:pt x="510223" y="339635"/>
                </a:cubicBezTo>
                <a:close/>
                <a:moveTo>
                  <a:pt x="510223" y="319662"/>
                </a:moveTo>
                <a:cubicBezTo>
                  <a:pt x="534119" y="319662"/>
                  <a:pt x="553515" y="339036"/>
                  <a:pt x="553515" y="362904"/>
                </a:cubicBezTo>
                <a:cubicBezTo>
                  <a:pt x="553515" y="386772"/>
                  <a:pt x="534119" y="406246"/>
                  <a:pt x="510223" y="406246"/>
                </a:cubicBezTo>
                <a:cubicBezTo>
                  <a:pt x="486328" y="406246"/>
                  <a:pt x="466931" y="386772"/>
                  <a:pt x="466931" y="362904"/>
                </a:cubicBezTo>
                <a:cubicBezTo>
                  <a:pt x="466931" y="339036"/>
                  <a:pt x="486328" y="319662"/>
                  <a:pt x="510223" y="319662"/>
                </a:cubicBezTo>
                <a:close/>
                <a:moveTo>
                  <a:pt x="510223" y="233081"/>
                </a:moveTo>
                <a:cubicBezTo>
                  <a:pt x="497326" y="233081"/>
                  <a:pt x="486928" y="243567"/>
                  <a:pt x="486928" y="256450"/>
                </a:cubicBezTo>
                <a:cubicBezTo>
                  <a:pt x="486928" y="269233"/>
                  <a:pt x="497326" y="279719"/>
                  <a:pt x="510223" y="279719"/>
                </a:cubicBezTo>
                <a:cubicBezTo>
                  <a:pt x="523121" y="279719"/>
                  <a:pt x="533519" y="269233"/>
                  <a:pt x="533519" y="256450"/>
                </a:cubicBezTo>
                <a:cubicBezTo>
                  <a:pt x="533519" y="243567"/>
                  <a:pt x="523121" y="233081"/>
                  <a:pt x="510223" y="233081"/>
                </a:cubicBezTo>
                <a:close/>
                <a:moveTo>
                  <a:pt x="510223" y="213108"/>
                </a:moveTo>
                <a:cubicBezTo>
                  <a:pt x="534119" y="213108"/>
                  <a:pt x="553515" y="232582"/>
                  <a:pt x="553515" y="256450"/>
                </a:cubicBezTo>
                <a:cubicBezTo>
                  <a:pt x="553515" y="280318"/>
                  <a:pt x="534119" y="299692"/>
                  <a:pt x="510223" y="299692"/>
                </a:cubicBezTo>
                <a:cubicBezTo>
                  <a:pt x="486328" y="299692"/>
                  <a:pt x="466931" y="280318"/>
                  <a:pt x="466931" y="256450"/>
                </a:cubicBezTo>
                <a:cubicBezTo>
                  <a:pt x="466931" y="232582"/>
                  <a:pt x="486328" y="213108"/>
                  <a:pt x="510223" y="213108"/>
                </a:cubicBezTo>
                <a:close/>
                <a:moveTo>
                  <a:pt x="243420" y="213108"/>
                </a:moveTo>
                <a:cubicBezTo>
                  <a:pt x="308345" y="213108"/>
                  <a:pt x="364666" y="226194"/>
                  <a:pt x="393877" y="248170"/>
                </a:cubicBezTo>
                <a:cubicBezTo>
                  <a:pt x="430090" y="275341"/>
                  <a:pt x="438493" y="354954"/>
                  <a:pt x="430990" y="417487"/>
                </a:cubicBezTo>
                <a:cubicBezTo>
                  <a:pt x="430390" y="422881"/>
                  <a:pt x="425388" y="426777"/>
                  <a:pt x="419886" y="426177"/>
                </a:cubicBezTo>
                <a:cubicBezTo>
                  <a:pt x="414384" y="425478"/>
                  <a:pt x="410483" y="420583"/>
                  <a:pt x="411183" y="415089"/>
                </a:cubicBezTo>
                <a:cubicBezTo>
                  <a:pt x="419186" y="348761"/>
                  <a:pt x="406281" y="282433"/>
                  <a:pt x="381872" y="264153"/>
                </a:cubicBezTo>
                <a:cubicBezTo>
                  <a:pt x="356363" y="244974"/>
                  <a:pt x="303343" y="233086"/>
                  <a:pt x="243420" y="233086"/>
                </a:cubicBezTo>
                <a:cubicBezTo>
                  <a:pt x="183598" y="233086"/>
                  <a:pt x="130578" y="244974"/>
                  <a:pt x="105068" y="264153"/>
                </a:cubicBezTo>
                <a:cubicBezTo>
                  <a:pt x="87862" y="276939"/>
                  <a:pt x="76258" y="312201"/>
                  <a:pt x="73857" y="358251"/>
                </a:cubicBezTo>
                <a:cubicBezTo>
                  <a:pt x="70656" y="418286"/>
                  <a:pt x="84461" y="478521"/>
                  <a:pt x="105869" y="498299"/>
                </a:cubicBezTo>
                <a:cubicBezTo>
                  <a:pt x="128377" y="519276"/>
                  <a:pt x="182397" y="532762"/>
                  <a:pt x="243420" y="532762"/>
                </a:cubicBezTo>
                <a:cubicBezTo>
                  <a:pt x="304443" y="532762"/>
                  <a:pt x="358463" y="519276"/>
                  <a:pt x="381072" y="498299"/>
                </a:cubicBezTo>
                <a:cubicBezTo>
                  <a:pt x="390075" y="489908"/>
                  <a:pt x="397978" y="474425"/>
                  <a:pt x="403780" y="453548"/>
                </a:cubicBezTo>
                <a:cubicBezTo>
                  <a:pt x="405281" y="448253"/>
                  <a:pt x="410783" y="445157"/>
                  <a:pt x="416085" y="446555"/>
                </a:cubicBezTo>
                <a:cubicBezTo>
                  <a:pt x="421387" y="448054"/>
                  <a:pt x="424488" y="453548"/>
                  <a:pt x="423087" y="458842"/>
                </a:cubicBezTo>
                <a:cubicBezTo>
                  <a:pt x="416085" y="483715"/>
                  <a:pt x="406581" y="501895"/>
                  <a:pt x="394677" y="512983"/>
                </a:cubicBezTo>
                <a:cubicBezTo>
                  <a:pt x="363065" y="542351"/>
                  <a:pt x="295840" y="552740"/>
                  <a:pt x="243420" y="552740"/>
                </a:cubicBezTo>
                <a:cubicBezTo>
                  <a:pt x="191101" y="552740"/>
                  <a:pt x="123876" y="542351"/>
                  <a:pt x="92164" y="512983"/>
                </a:cubicBezTo>
                <a:cubicBezTo>
                  <a:pt x="61752" y="484714"/>
                  <a:pt x="50948" y="412392"/>
                  <a:pt x="53849" y="357252"/>
                </a:cubicBezTo>
                <a:cubicBezTo>
                  <a:pt x="56650" y="304509"/>
                  <a:pt x="70856" y="264752"/>
                  <a:pt x="92964" y="248170"/>
                </a:cubicBezTo>
                <a:cubicBezTo>
                  <a:pt x="122275" y="226194"/>
                  <a:pt x="178496" y="213108"/>
                  <a:pt x="243420" y="213108"/>
                </a:cubicBezTo>
                <a:close/>
                <a:moveTo>
                  <a:pt x="36714" y="179818"/>
                </a:moveTo>
                <a:cubicBezTo>
                  <a:pt x="27510" y="179818"/>
                  <a:pt x="20007" y="187310"/>
                  <a:pt x="20007" y="196501"/>
                </a:cubicBezTo>
                <a:lnTo>
                  <a:pt x="20007" y="569424"/>
                </a:lnTo>
                <a:cubicBezTo>
                  <a:pt x="20007" y="578615"/>
                  <a:pt x="27510" y="586107"/>
                  <a:pt x="36714" y="586107"/>
                </a:cubicBezTo>
                <a:lnTo>
                  <a:pt x="570219" y="586107"/>
                </a:lnTo>
                <a:cubicBezTo>
                  <a:pt x="579423" y="586107"/>
                  <a:pt x="586926" y="578615"/>
                  <a:pt x="586926" y="569424"/>
                </a:cubicBezTo>
                <a:lnTo>
                  <a:pt x="586926" y="196501"/>
                </a:lnTo>
                <a:cubicBezTo>
                  <a:pt x="586926" y="187310"/>
                  <a:pt x="579423" y="179818"/>
                  <a:pt x="570219" y="179818"/>
                </a:cubicBezTo>
                <a:lnTo>
                  <a:pt x="262201" y="179818"/>
                </a:lnTo>
                <a:cubicBezTo>
                  <a:pt x="262101" y="179818"/>
                  <a:pt x="262101" y="179818"/>
                  <a:pt x="262101" y="179818"/>
                </a:cubicBezTo>
                <a:lnTo>
                  <a:pt x="208880" y="179818"/>
                </a:lnTo>
                <a:cubicBezTo>
                  <a:pt x="208880" y="179818"/>
                  <a:pt x="208780" y="179818"/>
                  <a:pt x="208780" y="179818"/>
                </a:cubicBezTo>
                <a:close/>
                <a:moveTo>
                  <a:pt x="125448" y="0"/>
                </a:moveTo>
                <a:cubicBezTo>
                  <a:pt x="134652" y="0"/>
                  <a:pt x="142155" y="7492"/>
                  <a:pt x="142155" y="16683"/>
                </a:cubicBezTo>
                <a:cubicBezTo>
                  <a:pt x="142155" y="19081"/>
                  <a:pt x="141555" y="21478"/>
                  <a:pt x="140554" y="23576"/>
                </a:cubicBezTo>
                <a:lnTo>
                  <a:pt x="214783" y="159838"/>
                </a:lnTo>
                <a:lnTo>
                  <a:pt x="256199" y="159838"/>
                </a:lnTo>
                <a:lnTo>
                  <a:pt x="330427" y="23576"/>
                </a:lnTo>
                <a:cubicBezTo>
                  <a:pt x="329427" y="21478"/>
                  <a:pt x="328826" y="19081"/>
                  <a:pt x="328826" y="16683"/>
                </a:cubicBezTo>
                <a:cubicBezTo>
                  <a:pt x="328826" y="7492"/>
                  <a:pt x="336329" y="0"/>
                  <a:pt x="345533" y="0"/>
                </a:cubicBezTo>
                <a:cubicBezTo>
                  <a:pt x="354736" y="0"/>
                  <a:pt x="362239" y="7492"/>
                  <a:pt x="362239" y="16683"/>
                </a:cubicBezTo>
                <a:cubicBezTo>
                  <a:pt x="362239" y="24975"/>
                  <a:pt x="356037" y="31968"/>
                  <a:pt x="347934" y="33066"/>
                </a:cubicBezTo>
                <a:lnTo>
                  <a:pt x="279007" y="159838"/>
                </a:lnTo>
                <a:lnTo>
                  <a:pt x="570219" y="159838"/>
                </a:lnTo>
                <a:cubicBezTo>
                  <a:pt x="590427" y="159838"/>
                  <a:pt x="606933" y="176222"/>
                  <a:pt x="606933" y="196501"/>
                </a:cubicBezTo>
                <a:lnTo>
                  <a:pt x="606933" y="569424"/>
                </a:lnTo>
                <a:cubicBezTo>
                  <a:pt x="606933" y="589604"/>
                  <a:pt x="590427" y="606087"/>
                  <a:pt x="570219" y="606087"/>
                </a:cubicBezTo>
                <a:lnTo>
                  <a:pt x="36714" y="606087"/>
                </a:lnTo>
                <a:cubicBezTo>
                  <a:pt x="16406" y="606087"/>
                  <a:pt x="0" y="589604"/>
                  <a:pt x="0" y="569424"/>
                </a:cubicBezTo>
                <a:lnTo>
                  <a:pt x="0" y="196501"/>
                </a:lnTo>
                <a:cubicBezTo>
                  <a:pt x="0" y="176222"/>
                  <a:pt x="16406" y="159838"/>
                  <a:pt x="36714" y="159838"/>
                </a:cubicBezTo>
                <a:lnTo>
                  <a:pt x="191974" y="159838"/>
                </a:lnTo>
                <a:lnTo>
                  <a:pt x="123047" y="33066"/>
                </a:lnTo>
                <a:cubicBezTo>
                  <a:pt x="114944" y="31968"/>
                  <a:pt x="108742" y="24975"/>
                  <a:pt x="108742" y="16683"/>
                </a:cubicBezTo>
                <a:cubicBezTo>
                  <a:pt x="108742" y="7492"/>
                  <a:pt x="116245" y="0"/>
                  <a:pt x="125448" y="0"/>
                </a:cubicBezTo>
                <a:close/>
              </a:path>
            </a:pathLst>
          </a:custGeom>
          <a:solidFill>
            <a:srgbClr val="2255A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9454406" y="2069624"/>
            <a:ext cx="2298854" cy="626787"/>
            <a:chOff x="6537042" y="1355042"/>
            <a:chExt cx="2298854" cy="626787"/>
          </a:xfrm>
        </p:grpSpPr>
        <p:sp>
          <p:nvSpPr>
            <p:cNvPr id="18" name="矩形 17"/>
            <p:cNvSpPr/>
            <p:nvPr/>
          </p:nvSpPr>
          <p:spPr>
            <a:xfrm>
              <a:off x="6537042" y="1671872"/>
              <a:ext cx="2298854" cy="309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prstClr val="white">
                      <a:lumMod val="6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+mn-lt"/>
                </a:rPr>
                <a:t>添加您的文字</a:t>
              </a:r>
              <a:endPara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997599" y="1355042"/>
              <a:ext cx="1647460" cy="423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00" b="0" spc="-150">
                  <a:solidFill>
                    <a:srgbClr val="2255A4"/>
                  </a:solidFill>
                </a:rPr>
                <a:t>输入标题</a:t>
              </a:r>
              <a:r>
                <a:rPr lang="zh-CN" altLang="en-US" sz="1800" b="0" spc="-150" dirty="0">
                  <a:solidFill>
                    <a:srgbClr val="2255A4"/>
                  </a:solidFill>
                </a:rPr>
                <a:t>文本</a:t>
              </a:r>
              <a:endParaRPr lang="zh-CN" altLang="en-US" sz="1800" b="0" spc="-150" dirty="0">
                <a:solidFill>
                  <a:srgbClr val="2255A4"/>
                </a:solidFill>
              </a:endParaRPr>
            </a:p>
          </p:txBody>
        </p:sp>
      </p:grpSp>
      <p:sp>
        <p:nvSpPr>
          <p:cNvPr id="20" name="tracker_109732"/>
          <p:cNvSpPr>
            <a:spLocks noChangeAspect="1"/>
          </p:cNvSpPr>
          <p:nvPr/>
        </p:nvSpPr>
        <p:spPr bwMode="auto">
          <a:xfrm>
            <a:off x="7610772" y="3676694"/>
            <a:ext cx="609685" cy="608829"/>
          </a:xfrm>
          <a:custGeom>
            <a:avLst/>
            <a:gdLst>
              <a:gd name="connsiteX0" fmla="*/ 355425 w 607614"/>
              <a:gd name="connsiteY0" fmla="*/ 530180 h 606761"/>
              <a:gd name="connsiteX1" fmla="*/ 342509 w 607614"/>
              <a:gd name="connsiteY1" fmla="*/ 574916 h 606761"/>
              <a:gd name="connsiteX2" fmla="*/ 388096 w 607614"/>
              <a:gd name="connsiteY2" fmla="*/ 562784 h 606761"/>
              <a:gd name="connsiteX3" fmla="*/ 467874 w 607614"/>
              <a:gd name="connsiteY3" fmla="*/ 407347 h 606761"/>
              <a:gd name="connsiteX4" fmla="*/ 364543 w 607614"/>
              <a:gd name="connsiteY4" fmla="*/ 511224 h 606761"/>
              <a:gd name="connsiteX5" fmla="*/ 407091 w 607614"/>
              <a:gd name="connsiteY5" fmla="*/ 553685 h 606761"/>
              <a:gd name="connsiteX6" fmla="*/ 511181 w 607614"/>
              <a:gd name="connsiteY6" fmla="*/ 450566 h 606761"/>
              <a:gd name="connsiteX7" fmla="*/ 511181 w 607614"/>
              <a:gd name="connsiteY7" fmla="*/ 364128 h 606761"/>
              <a:gd name="connsiteX8" fmla="*/ 482310 w 607614"/>
              <a:gd name="connsiteY8" fmla="*/ 392941 h 606761"/>
              <a:gd name="connsiteX9" fmla="*/ 525617 w 607614"/>
              <a:gd name="connsiteY9" fmla="*/ 436160 h 606761"/>
              <a:gd name="connsiteX10" fmla="*/ 553730 w 607614"/>
              <a:gd name="connsiteY10" fmla="*/ 407347 h 606761"/>
              <a:gd name="connsiteX11" fmla="*/ 553730 w 607614"/>
              <a:gd name="connsiteY11" fmla="*/ 392941 h 606761"/>
              <a:gd name="connsiteX12" fmla="*/ 524858 w 607614"/>
              <a:gd name="connsiteY12" fmla="*/ 364128 h 606761"/>
              <a:gd name="connsiteX13" fmla="*/ 511181 w 607614"/>
              <a:gd name="connsiteY13" fmla="*/ 364128 h 606761"/>
              <a:gd name="connsiteX14" fmla="*/ 518020 w 607614"/>
              <a:gd name="connsiteY14" fmla="*/ 341192 h 606761"/>
              <a:gd name="connsiteX15" fmla="*/ 539294 w 607614"/>
              <a:gd name="connsiteY15" fmla="*/ 349722 h 606761"/>
              <a:gd name="connsiteX16" fmla="*/ 568165 w 607614"/>
              <a:gd name="connsiteY16" fmla="*/ 378534 h 606761"/>
              <a:gd name="connsiteX17" fmla="*/ 568165 w 607614"/>
              <a:gd name="connsiteY17" fmla="*/ 421753 h 606761"/>
              <a:gd name="connsiteX18" fmla="*/ 412409 w 607614"/>
              <a:gd name="connsiteY18" fmla="*/ 577190 h 606761"/>
              <a:gd name="connsiteX19" fmla="*/ 333391 w 607614"/>
              <a:gd name="connsiteY19" fmla="*/ 598421 h 606761"/>
              <a:gd name="connsiteX20" fmla="*/ 328073 w 607614"/>
              <a:gd name="connsiteY20" fmla="*/ 603728 h 606761"/>
              <a:gd name="connsiteX21" fmla="*/ 321235 w 607614"/>
              <a:gd name="connsiteY21" fmla="*/ 606761 h 606761"/>
              <a:gd name="connsiteX22" fmla="*/ 314397 w 607614"/>
              <a:gd name="connsiteY22" fmla="*/ 603728 h 606761"/>
              <a:gd name="connsiteX23" fmla="*/ 314397 w 607614"/>
              <a:gd name="connsiteY23" fmla="*/ 589322 h 606761"/>
              <a:gd name="connsiteX24" fmla="*/ 319715 w 607614"/>
              <a:gd name="connsiteY24" fmla="*/ 584014 h 606761"/>
              <a:gd name="connsiteX25" fmla="*/ 340989 w 607614"/>
              <a:gd name="connsiteY25" fmla="*/ 505917 h 606761"/>
              <a:gd name="connsiteX26" fmla="*/ 496746 w 607614"/>
              <a:gd name="connsiteY26" fmla="*/ 349722 h 606761"/>
              <a:gd name="connsiteX27" fmla="*/ 518020 w 607614"/>
              <a:gd name="connsiteY27" fmla="*/ 341192 h 606761"/>
              <a:gd name="connsiteX28" fmla="*/ 208113 w 607614"/>
              <a:gd name="connsiteY28" fmla="*/ 194199 h 606761"/>
              <a:gd name="connsiteX29" fmla="*/ 339462 w 607614"/>
              <a:gd name="connsiteY29" fmla="*/ 288979 h 606761"/>
              <a:gd name="connsiteX30" fmla="*/ 354647 w 607614"/>
              <a:gd name="connsiteY30" fmla="*/ 314759 h 606761"/>
              <a:gd name="connsiteX31" fmla="*/ 344017 w 607614"/>
              <a:gd name="connsiteY31" fmla="*/ 343572 h 606761"/>
              <a:gd name="connsiteX32" fmla="*/ 318203 w 607614"/>
              <a:gd name="connsiteY32" fmla="*/ 354187 h 606761"/>
              <a:gd name="connsiteX33" fmla="*/ 289352 w 607614"/>
              <a:gd name="connsiteY33" fmla="*/ 339022 h 606761"/>
              <a:gd name="connsiteX34" fmla="*/ 194447 w 607614"/>
              <a:gd name="connsiteY34" fmla="*/ 207847 h 606761"/>
              <a:gd name="connsiteX35" fmla="*/ 195206 w 607614"/>
              <a:gd name="connsiteY35" fmla="*/ 194957 h 606761"/>
              <a:gd name="connsiteX36" fmla="*/ 208113 w 607614"/>
              <a:gd name="connsiteY36" fmla="*/ 194199 h 606761"/>
              <a:gd name="connsiteX37" fmla="*/ 88850 w 607614"/>
              <a:gd name="connsiteY37" fmla="*/ 89473 h 606761"/>
              <a:gd name="connsiteX38" fmla="*/ 103279 w 607614"/>
              <a:gd name="connsiteY38" fmla="*/ 89473 h 606761"/>
              <a:gd name="connsiteX39" fmla="*/ 103279 w 607614"/>
              <a:gd name="connsiteY39" fmla="*/ 103127 h 606761"/>
              <a:gd name="connsiteX40" fmla="*/ 20504 w 607614"/>
              <a:gd name="connsiteY40" fmla="*/ 303378 h 606761"/>
              <a:gd name="connsiteX41" fmla="*/ 287054 w 607614"/>
              <a:gd name="connsiteY41" fmla="*/ 586309 h 606761"/>
              <a:gd name="connsiteX42" fmla="*/ 281738 w 607614"/>
              <a:gd name="connsiteY42" fmla="*/ 606030 h 606761"/>
              <a:gd name="connsiteX43" fmla="*/ 0 w 607614"/>
              <a:gd name="connsiteY43" fmla="*/ 303378 h 606761"/>
              <a:gd name="connsiteX44" fmla="*/ 88850 w 607614"/>
              <a:gd name="connsiteY44" fmla="*/ 89473 h 606761"/>
              <a:gd name="connsiteX45" fmla="*/ 303871 w 607614"/>
              <a:gd name="connsiteY45" fmla="*/ 0 h 606761"/>
              <a:gd name="connsiteX46" fmla="*/ 607614 w 607614"/>
              <a:gd name="connsiteY46" fmla="*/ 303389 h 606761"/>
              <a:gd name="connsiteX47" fmla="*/ 604577 w 607614"/>
              <a:gd name="connsiteY47" fmla="*/ 343588 h 606761"/>
              <a:gd name="connsiteX48" fmla="*/ 584074 w 607614"/>
              <a:gd name="connsiteY48" fmla="*/ 343588 h 606761"/>
              <a:gd name="connsiteX49" fmla="*/ 587111 w 607614"/>
              <a:gd name="connsiteY49" fmla="*/ 303389 h 606761"/>
              <a:gd name="connsiteX50" fmla="*/ 313742 w 607614"/>
              <a:gd name="connsiteY50" fmla="*/ 20479 h 606761"/>
              <a:gd name="connsiteX51" fmla="*/ 313742 w 607614"/>
              <a:gd name="connsiteY51" fmla="*/ 144868 h 606761"/>
              <a:gd name="connsiteX52" fmla="*/ 303871 w 607614"/>
              <a:gd name="connsiteY52" fmla="*/ 154729 h 606761"/>
              <a:gd name="connsiteX53" fmla="*/ 293999 w 607614"/>
              <a:gd name="connsiteY53" fmla="*/ 144868 h 606761"/>
              <a:gd name="connsiteX54" fmla="*/ 293999 w 607614"/>
              <a:gd name="connsiteY54" fmla="*/ 9860 h 606761"/>
              <a:gd name="connsiteX55" fmla="*/ 303871 w 607614"/>
              <a:gd name="connsiteY55" fmla="*/ 0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7614" h="606761">
                <a:moveTo>
                  <a:pt x="355425" y="530180"/>
                </a:moveTo>
                <a:lnTo>
                  <a:pt x="342509" y="574916"/>
                </a:lnTo>
                <a:lnTo>
                  <a:pt x="388096" y="562784"/>
                </a:lnTo>
                <a:close/>
                <a:moveTo>
                  <a:pt x="467874" y="407347"/>
                </a:moveTo>
                <a:lnTo>
                  <a:pt x="364543" y="511224"/>
                </a:lnTo>
                <a:lnTo>
                  <a:pt x="407091" y="553685"/>
                </a:lnTo>
                <a:lnTo>
                  <a:pt x="511181" y="450566"/>
                </a:lnTo>
                <a:close/>
                <a:moveTo>
                  <a:pt x="511181" y="364128"/>
                </a:moveTo>
                <a:lnTo>
                  <a:pt x="482310" y="392941"/>
                </a:lnTo>
                <a:lnTo>
                  <a:pt x="525617" y="436160"/>
                </a:lnTo>
                <a:lnTo>
                  <a:pt x="553730" y="407347"/>
                </a:lnTo>
                <a:cubicBezTo>
                  <a:pt x="558288" y="403556"/>
                  <a:pt x="558288" y="396732"/>
                  <a:pt x="553730" y="392941"/>
                </a:cubicBezTo>
                <a:lnTo>
                  <a:pt x="524858" y="364128"/>
                </a:lnTo>
                <a:cubicBezTo>
                  <a:pt x="521818" y="360337"/>
                  <a:pt x="514980" y="360337"/>
                  <a:pt x="511181" y="364128"/>
                </a:cubicBezTo>
                <a:close/>
                <a:moveTo>
                  <a:pt x="518020" y="341192"/>
                </a:moveTo>
                <a:cubicBezTo>
                  <a:pt x="525807" y="341192"/>
                  <a:pt x="533595" y="344035"/>
                  <a:pt x="539294" y="349722"/>
                </a:cubicBezTo>
                <a:lnTo>
                  <a:pt x="568165" y="378534"/>
                </a:lnTo>
                <a:cubicBezTo>
                  <a:pt x="580322" y="390666"/>
                  <a:pt x="580322" y="409622"/>
                  <a:pt x="568165" y="421753"/>
                </a:cubicBezTo>
                <a:lnTo>
                  <a:pt x="412409" y="577190"/>
                </a:lnTo>
                <a:lnTo>
                  <a:pt x="333391" y="598421"/>
                </a:lnTo>
                <a:lnTo>
                  <a:pt x="328073" y="603728"/>
                </a:lnTo>
                <a:cubicBezTo>
                  <a:pt x="326553" y="606003"/>
                  <a:pt x="323514" y="606761"/>
                  <a:pt x="321235" y="606761"/>
                </a:cubicBezTo>
                <a:cubicBezTo>
                  <a:pt x="318955" y="606761"/>
                  <a:pt x="315916" y="606003"/>
                  <a:pt x="314397" y="603728"/>
                </a:cubicBezTo>
                <a:cubicBezTo>
                  <a:pt x="309838" y="599937"/>
                  <a:pt x="309838" y="593113"/>
                  <a:pt x="314397" y="589322"/>
                </a:cubicBezTo>
                <a:lnTo>
                  <a:pt x="319715" y="584014"/>
                </a:lnTo>
                <a:lnTo>
                  <a:pt x="340989" y="505917"/>
                </a:lnTo>
                <a:lnTo>
                  <a:pt x="496746" y="349722"/>
                </a:lnTo>
                <a:cubicBezTo>
                  <a:pt x="502444" y="344035"/>
                  <a:pt x="510232" y="341192"/>
                  <a:pt x="518020" y="341192"/>
                </a:cubicBezTo>
                <a:close/>
                <a:moveTo>
                  <a:pt x="208113" y="194199"/>
                </a:moveTo>
                <a:lnTo>
                  <a:pt x="339462" y="288979"/>
                </a:lnTo>
                <a:cubicBezTo>
                  <a:pt x="347814" y="295045"/>
                  <a:pt x="353128" y="304902"/>
                  <a:pt x="354647" y="314759"/>
                </a:cubicBezTo>
                <a:cubicBezTo>
                  <a:pt x="355406" y="325374"/>
                  <a:pt x="351610" y="335990"/>
                  <a:pt x="344017" y="343572"/>
                </a:cubicBezTo>
                <a:cubicBezTo>
                  <a:pt x="337184" y="350396"/>
                  <a:pt x="328073" y="354187"/>
                  <a:pt x="318203" y="354187"/>
                </a:cubicBezTo>
                <a:cubicBezTo>
                  <a:pt x="306815" y="354187"/>
                  <a:pt x="296185" y="348121"/>
                  <a:pt x="289352" y="339022"/>
                </a:cubicBezTo>
                <a:lnTo>
                  <a:pt x="194447" y="207847"/>
                </a:lnTo>
                <a:cubicBezTo>
                  <a:pt x="191410" y="204056"/>
                  <a:pt x="192169" y="198749"/>
                  <a:pt x="195206" y="194957"/>
                </a:cubicBezTo>
                <a:cubicBezTo>
                  <a:pt x="199002" y="191924"/>
                  <a:pt x="204317" y="191166"/>
                  <a:pt x="208113" y="194199"/>
                </a:cubicBezTo>
                <a:close/>
                <a:moveTo>
                  <a:pt x="88850" y="89473"/>
                </a:moveTo>
                <a:cubicBezTo>
                  <a:pt x="92647" y="84922"/>
                  <a:pt x="98722" y="84922"/>
                  <a:pt x="103279" y="89473"/>
                </a:cubicBezTo>
                <a:cubicBezTo>
                  <a:pt x="107076" y="93266"/>
                  <a:pt x="107076" y="99334"/>
                  <a:pt x="103279" y="103127"/>
                </a:cubicBezTo>
                <a:cubicBezTo>
                  <a:pt x="49361" y="156982"/>
                  <a:pt x="20504" y="228284"/>
                  <a:pt x="20504" y="303378"/>
                </a:cubicBezTo>
                <a:cubicBezTo>
                  <a:pt x="20504" y="454325"/>
                  <a:pt x="138971" y="577206"/>
                  <a:pt x="287054" y="586309"/>
                </a:cubicBezTo>
                <a:lnTo>
                  <a:pt x="281738" y="606030"/>
                </a:lnTo>
                <a:cubicBezTo>
                  <a:pt x="124542" y="594652"/>
                  <a:pt x="0" y="463427"/>
                  <a:pt x="0" y="303378"/>
                </a:cubicBezTo>
                <a:cubicBezTo>
                  <a:pt x="0" y="222216"/>
                  <a:pt x="31136" y="146363"/>
                  <a:pt x="88850" y="89473"/>
                </a:cubicBezTo>
                <a:close/>
                <a:moveTo>
                  <a:pt x="303871" y="0"/>
                </a:moveTo>
                <a:cubicBezTo>
                  <a:pt x="471689" y="0"/>
                  <a:pt x="607614" y="135767"/>
                  <a:pt x="607614" y="303389"/>
                </a:cubicBezTo>
                <a:cubicBezTo>
                  <a:pt x="607614" y="317042"/>
                  <a:pt x="606855" y="330694"/>
                  <a:pt x="604577" y="343588"/>
                </a:cubicBezTo>
                <a:lnTo>
                  <a:pt x="584074" y="343588"/>
                </a:lnTo>
                <a:cubicBezTo>
                  <a:pt x="586352" y="330694"/>
                  <a:pt x="587111" y="317042"/>
                  <a:pt x="587111" y="303389"/>
                </a:cubicBezTo>
                <a:cubicBezTo>
                  <a:pt x="587111" y="150936"/>
                  <a:pt x="465614" y="25788"/>
                  <a:pt x="313742" y="20479"/>
                </a:cubicBezTo>
                <a:lnTo>
                  <a:pt x="313742" y="144868"/>
                </a:lnTo>
                <a:cubicBezTo>
                  <a:pt x="313742" y="150178"/>
                  <a:pt x="309186" y="154729"/>
                  <a:pt x="303871" y="154729"/>
                </a:cubicBezTo>
                <a:cubicBezTo>
                  <a:pt x="298555" y="154729"/>
                  <a:pt x="293999" y="150178"/>
                  <a:pt x="293999" y="144868"/>
                </a:cubicBezTo>
                <a:lnTo>
                  <a:pt x="293999" y="9860"/>
                </a:lnTo>
                <a:cubicBezTo>
                  <a:pt x="293999" y="4551"/>
                  <a:pt x="298555" y="0"/>
                  <a:pt x="303871" y="0"/>
                </a:cubicBezTo>
                <a:close/>
              </a:path>
            </a:pathLst>
          </a:custGeom>
          <a:solidFill>
            <a:srgbClr val="2255A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797503" y="4480213"/>
            <a:ext cx="2298854" cy="706797"/>
            <a:chOff x="6568157" y="1443307"/>
            <a:chExt cx="2298854" cy="706797"/>
          </a:xfrm>
        </p:grpSpPr>
        <p:sp>
          <p:nvSpPr>
            <p:cNvPr id="22" name="矩形 21"/>
            <p:cNvSpPr/>
            <p:nvPr/>
          </p:nvSpPr>
          <p:spPr>
            <a:xfrm>
              <a:off x="6568157" y="1840147"/>
              <a:ext cx="2298854" cy="309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prstClr val="white">
                      <a:lumMod val="6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+mn-lt"/>
                </a:rPr>
                <a:t>添加您的文字</a:t>
              </a:r>
              <a:endPara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977279" y="1443307"/>
              <a:ext cx="1647460" cy="423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00" b="0" spc="-150">
                  <a:solidFill>
                    <a:srgbClr val="2255A4"/>
                  </a:solidFill>
                </a:rPr>
                <a:t>输入标题</a:t>
              </a:r>
              <a:r>
                <a:rPr lang="zh-CN" altLang="en-US" sz="1800" b="0" spc="-150" dirty="0">
                  <a:solidFill>
                    <a:srgbClr val="2255A4"/>
                  </a:solidFill>
                </a:rPr>
                <a:t>文本</a:t>
              </a:r>
              <a:endParaRPr lang="zh-CN" altLang="en-US" sz="1800" b="0" spc="-150" dirty="0">
                <a:solidFill>
                  <a:srgbClr val="2255A4"/>
                </a:solidFill>
              </a:endParaRPr>
            </a:p>
          </p:txBody>
        </p:sp>
      </p:grpSp>
      <p:sp>
        <p:nvSpPr>
          <p:cNvPr id="24" name="tracker_109732"/>
          <p:cNvSpPr>
            <a:spLocks noChangeAspect="1"/>
          </p:cNvSpPr>
          <p:nvPr/>
        </p:nvSpPr>
        <p:spPr bwMode="auto">
          <a:xfrm>
            <a:off x="10318748" y="4360910"/>
            <a:ext cx="609685" cy="427579"/>
          </a:xfrm>
          <a:custGeom>
            <a:avLst/>
            <a:gdLst>
              <a:gd name="connsiteX0" fmla="*/ 273335 w 607639"/>
              <a:gd name="connsiteY0" fmla="*/ 374599 h 426145"/>
              <a:gd name="connsiteX1" fmla="*/ 273335 w 607639"/>
              <a:gd name="connsiteY1" fmla="*/ 398061 h 426145"/>
              <a:gd name="connsiteX2" fmla="*/ 334304 w 607639"/>
              <a:gd name="connsiteY2" fmla="*/ 398061 h 426145"/>
              <a:gd name="connsiteX3" fmla="*/ 334304 w 607639"/>
              <a:gd name="connsiteY3" fmla="*/ 374599 h 426145"/>
              <a:gd name="connsiteX4" fmla="*/ 124137 w 607639"/>
              <a:gd name="connsiteY4" fmla="*/ 291153 h 426145"/>
              <a:gd name="connsiteX5" fmla="*/ 129475 w 607639"/>
              <a:gd name="connsiteY5" fmla="*/ 291153 h 426145"/>
              <a:gd name="connsiteX6" fmla="*/ 143530 w 607639"/>
              <a:gd name="connsiteY6" fmla="*/ 305196 h 426145"/>
              <a:gd name="connsiteX7" fmla="*/ 129475 w 607639"/>
              <a:gd name="connsiteY7" fmla="*/ 319238 h 426145"/>
              <a:gd name="connsiteX8" fmla="*/ 124137 w 607639"/>
              <a:gd name="connsiteY8" fmla="*/ 319238 h 426145"/>
              <a:gd name="connsiteX9" fmla="*/ 110082 w 607639"/>
              <a:gd name="connsiteY9" fmla="*/ 305196 h 426145"/>
              <a:gd name="connsiteX10" fmla="*/ 124137 w 607639"/>
              <a:gd name="connsiteY10" fmla="*/ 291153 h 426145"/>
              <a:gd name="connsiteX11" fmla="*/ 28215 w 607639"/>
              <a:gd name="connsiteY11" fmla="*/ 28084 h 426145"/>
              <a:gd name="connsiteX12" fmla="*/ 28215 w 607639"/>
              <a:gd name="connsiteY12" fmla="*/ 291147 h 426145"/>
              <a:gd name="connsiteX13" fmla="*/ 81262 w 607639"/>
              <a:gd name="connsiteY13" fmla="*/ 291147 h 426145"/>
              <a:gd name="connsiteX14" fmla="*/ 95325 w 607639"/>
              <a:gd name="connsiteY14" fmla="*/ 305189 h 426145"/>
              <a:gd name="connsiteX15" fmla="*/ 81262 w 607639"/>
              <a:gd name="connsiteY15" fmla="*/ 319231 h 426145"/>
              <a:gd name="connsiteX16" fmla="*/ 28215 w 607639"/>
              <a:gd name="connsiteY16" fmla="*/ 319231 h 426145"/>
              <a:gd name="connsiteX17" fmla="*/ 28215 w 607639"/>
              <a:gd name="connsiteY17" fmla="*/ 346426 h 426145"/>
              <a:gd name="connsiteX18" fmla="*/ 259183 w 607639"/>
              <a:gd name="connsiteY18" fmla="*/ 346426 h 426145"/>
              <a:gd name="connsiteX19" fmla="*/ 348456 w 607639"/>
              <a:gd name="connsiteY19" fmla="*/ 346426 h 426145"/>
              <a:gd name="connsiteX20" fmla="*/ 579424 w 607639"/>
              <a:gd name="connsiteY20" fmla="*/ 346426 h 426145"/>
              <a:gd name="connsiteX21" fmla="*/ 579424 w 607639"/>
              <a:gd name="connsiteY21" fmla="*/ 319231 h 426145"/>
              <a:gd name="connsiteX22" fmla="*/ 174183 w 607639"/>
              <a:gd name="connsiteY22" fmla="*/ 319231 h 426145"/>
              <a:gd name="connsiteX23" fmla="*/ 160121 w 607639"/>
              <a:gd name="connsiteY23" fmla="*/ 305189 h 426145"/>
              <a:gd name="connsiteX24" fmla="*/ 174183 w 607639"/>
              <a:gd name="connsiteY24" fmla="*/ 291147 h 426145"/>
              <a:gd name="connsiteX25" fmla="*/ 579424 w 607639"/>
              <a:gd name="connsiteY25" fmla="*/ 291147 h 426145"/>
              <a:gd name="connsiteX26" fmla="*/ 579424 w 607639"/>
              <a:gd name="connsiteY26" fmla="*/ 28084 h 426145"/>
              <a:gd name="connsiteX27" fmla="*/ 14063 w 607639"/>
              <a:gd name="connsiteY27" fmla="*/ 0 h 426145"/>
              <a:gd name="connsiteX28" fmla="*/ 593487 w 607639"/>
              <a:gd name="connsiteY28" fmla="*/ 0 h 426145"/>
              <a:gd name="connsiteX29" fmla="*/ 607639 w 607639"/>
              <a:gd name="connsiteY29" fmla="*/ 14042 h 426145"/>
              <a:gd name="connsiteX30" fmla="*/ 607639 w 607639"/>
              <a:gd name="connsiteY30" fmla="*/ 305189 h 426145"/>
              <a:gd name="connsiteX31" fmla="*/ 607639 w 607639"/>
              <a:gd name="connsiteY31" fmla="*/ 360468 h 426145"/>
              <a:gd name="connsiteX32" fmla="*/ 593487 w 607639"/>
              <a:gd name="connsiteY32" fmla="*/ 374599 h 426145"/>
              <a:gd name="connsiteX33" fmla="*/ 362519 w 607639"/>
              <a:gd name="connsiteY33" fmla="*/ 374599 h 426145"/>
              <a:gd name="connsiteX34" fmla="*/ 362519 w 607639"/>
              <a:gd name="connsiteY34" fmla="*/ 398061 h 426145"/>
              <a:gd name="connsiteX35" fmla="*/ 416456 w 607639"/>
              <a:gd name="connsiteY35" fmla="*/ 398061 h 426145"/>
              <a:gd name="connsiteX36" fmla="*/ 430608 w 607639"/>
              <a:gd name="connsiteY36" fmla="*/ 412103 h 426145"/>
              <a:gd name="connsiteX37" fmla="*/ 416456 w 607639"/>
              <a:gd name="connsiteY37" fmla="*/ 426145 h 426145"/>
              <a:gd name="connsiteX38" fmla="*/ 191094 w 607639"/>
              <a:gd name="connsiteY38" fmla="*/ 426145 h 426145"/>
              <a:gd name="connsiteX39" fmla="*/ 177032 w 607639"/>
              <a:gd name="connsiteY39" fmla="*/ 412103 h 426145"/>
              <a:gd name="connsiteX40" fmla="*/ 191094 w 607639"/>
              <a:gd name="connsiteY40" fmla="*/ 398061 h 426145"/>
              <a:gd name="connsiteX41" fmla="*/ 245121 w 607639"/>
              <a:gd name="connsiteY41" fmla="*/ 398061 h 426145"/>
              <a:gd name="connsiteX42" fmla="*/ 245121 w 607639"/>
              <a:gd name="connsiteY42" fmla="*/ 374599 h 426145"/>
              <a:gd name="connsiteX43" fmla="*/ 14063 w 607639"/>
              <a:gd name="connsiteY43" fmla="*/ 374599 h 426145"/>
              <a:gd name="connsiteX44" fmla="*/ 0 w 607639"/>
              <a:gd name="connsiteY44" fmla="*/ 360468 h 426145"/>
              <a:gd name="connsiteX45" fmla="*/ 0 w 607639"/>
              <a:gd name="connsiteY45" fmla="*/ 305189 h 426145"/>
              <a:gd name="connsiteX46" fmla="*/ 0 w 607639"/>
              <a:gd name="connsiteY46" fmla="*/ 14042 h 426145"/>
              <a:gd name="connsiteX47" fmla="*/ 14063 w 607639"/>
              <a:gd name="connsiteY47" fmla="*/ 0 h 42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639" h="426145">
                <a:moveTo>
                  <a:pt x="273335" y="374599"/>
                </a:moveTo>
                <a:lnTo>
                  <a:pt x="273335" y="398061"/>
                </a:lnTo>
                <a:lnTo>
                  <a:pt x="334304" y="398061"/>
                </a:lnTo>
                <a:lnTo>
                  <a:pt x="334304" y="374599"/>
                </a:lnTo>
                <a:close/>
                <a:moveTo>
                  <a:pt x="124137" y="291153"/>
                </a:moveTo>
                <a:lnTo>
                  <a:pt x="129475" y="291153"/>
                </a:lnTo>
                <a:cubicBezTo>
                  <a:pt x="137214" y="291153"/>
                  <a:pt x="143530" y="297463"/>
                  <a:pt x="143530" y="305196"/>
                </a:cubicBezTo>
                <a:cubicBezTo>
                  <a:pt x="143530" y="312928"/>
                  <a:pt x="137214" y="319238"/>
                  <a:pt x="129475" y="319238"/>
                </a:cubicBezTo>
                <a:lnTo>
                  <a:pt x="124137" y="319238"/>
                </a:lnTo>
                <a:cubicBezTo>
                  <a:pt x="116398" y="319238"/>
                  <a:pt x="110082" y="312928"/>
                  <a:pt x="110082" y="305196"/>
                </a:cubicBezTo>
                <a:cubicBezTo>
                  <a:pt x="110082" y="297463"/>
                  <a:pt x="116398" y="291153"/>
                  <a:pt x="124137" y="291153"/>
                </a:cubicBezTo>
                <a:close/>
                <a:moveTo>
                  <a:pt x="28215" y="28084"/>
                </a:moveTo>
                <a:lnTo>
                  <a:pt x="28215" y="291147"/>
                </a:lnTo>
                <a:lnTo>
                  <a:pt x="81262" y="291147"/>
                </a:lnTo>
                <a:cubicBezTo>
                  <a:pt x="89005" y="291147"/>
                  <a:pt x="95325" y="297457"/>
                  <a:pt x="95325" y="305189"/>
                </a:cubicBezTo>
                <a:cubicBezTo>
                  <a:pt x="95325" y="312921"/>
                  <a:pt x="89005" y="319231"/>
                  <a:pt x="81262" y="319231"/>
                </a:cubicBezTo>
                <a:lnTo>
                  <a:pt x="28215" y="319231"/>
                </a:lnTo>
                <a:lnTo>
                  <a:pt x="28215" y="346426"/>
                </a:lnTo>
                <a:lnTo>
                  <a:pt x="259183" y="346426"/>
                </a:lnTo>
                <a:lnTo>
                  <a:pt x="348456" y="346426"/>
                </a:lnTo>
                <a:lnTo>
                  <a:pt x="579424" y="346426"/>
                </a:lnTo>
                <a:lnTo>
                  <a:pt x="579424" y="319231"/>
                </a:lnTo>
                <a:lnTo>
                  <a:pt x="174183" y="319231"/>
                </a:lnTo>
                <a:cubicBezTo>
                  <a:pt x="166440" y="319231"/>
                  <a:pt x="160121" y="312921"/>
                  <a:pt x="160121" y="305189"/>
                </a:cubicBezTo>
                <a:cubicBezTo>
                  <a:pt x="160121" y="297457"/>
                  <a:pt x="166440" y="291147"/>
                  <a:pt x="174183" y="291147"/>
                </a:cubicBezTo>
                <a:lnTo>
                  <a:pt x="579424" y="291147"/>
                </a:lnTo>
                <a:lnTo>
                  <a:pt x="579424" y="28084"/>
                </a:lnTo>
                <a:close/>
                <a:moveTo>
                  <a:pt x="14063" y="0"/>
                </a:moveTo>
                <a:lnTo>
                  <a:pt x="593487" y="0"/>
                </a:lnTo>
                <a:cubicBezTo>
                  <a:pt x="601320" y="0"/>
                  <a:pt x="607639" y="6221"/>
                  <a:pt x="607639" y="14042"/>
                </a:cubicBezTo>
                <a:lnTo>
                  <a:pt x="607639" y="305189"/>
                </a:lnTo>
                <a:lnTo>
                  <a:pt x="607639" y="360468"/>
                </a:lnTo>
                <a:cubicBezTo>
                  <a:pt x="607639" y="368289"/>
                  <a:pt x="601320" y="374599"/>
                  <a:pt x="593487" y="374599"/>
                </a:cubicBezTo>
                <a:lnTo>
                  <a:pt x="362519" y="374599"/>
                </a:lnTo>
                <a:lnTo>
                  <a:pt x="362519" y="398061"/>
                </a:lnTo>
                <a:lnTo>
                  <a:pt x="416456" y="398061"/>
                </a:lnTo>
                <a:cubicBezTo>
                  <a:pt x="424288" y="398061"/>
                  <a:pt x="430608" y="404283"/>
                  <a:pt x="430608" y="412103"/>
                </a:cubicBezTo>
                <a:cubicBezTo>
                  <a:pt x="430608" y="419835"/>
                  <a:pt x="424288" y="426145"/>
                  <a:pt x="416456" y="426145"/>
                </a:cubicBezTo>
                <a:lnTo>
                  <a:pt x="191094" y="426145"/>
                </a:lnTo>
                <a:cubicBezTo>
                  <a:pt x="183351" y="426145"/>
                  <a:pt x="177032" y="419835"/>
                  <a:pt x="177032" y="412103"/>
                </a:cubicBezTo>
                <a:cubicBezTo>
                  <a:pt x="177032" y="404283"/>
                  <a:pt x="183351" y="398061"/>
                  <a:pt x="191094" y="398061"/>
                </a:cubicBezTo>
                <a:lnTo>
                  <a:pt x="245121" y="398061"/>
                </a:lnTo>
                <a:lnTo>
                  <a:pt x="245121" y="374599"/>
                </a:lnTo>
                <a:lnTo>
                  <a:pt x="14063" y="374599"/>
                </a:lnTo>
                <a:cubicBezTo>
                  <a:pt x="6319" y="374599"/>
                  <a:pt x="0" y="368289"/>
                  <a:pt x="0" y="360468"/>
                </a:cubicBezTo>
                <a:lnTo>
                  <a:pt x="0" y="305189"/>
                </a:lnTo>
                <a:lnTo>
                  <a:pt x="0" y="14042"/>
                </a:lnTo>
                <a:cubicBezTo>
                  <a:pt x="0" y="6221"/>
                  <a:pt x="6319" y="0"/>
                  <a:pt x="14063" y="0"/>
                </a:cubicBezTo>
                <a:close/>
              </a:path>
            </a:pathLst>
          </a:custGeom>
          <a:solidFill>
            <a:srgbClr val="2255A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474364" y="5073805"/>
            <a:ext cx="2298854" cy="592497"/>
            <a:chOff x="6537042" y="1443307"/>
            <a:chExt cx="2298854" cy="592497"/>
          </a:xfrm>
        </p:grpSpPr>
        <p:sp>
          <p:nvSpPr>
            <p:cNvPr id="26" name="矩形 25"/>
            <p:cNvSpPr/>
            <p:nvPr/>
          </p:nvSpPr>
          <p:spPr>
            <a:xfrm>
              <a:off x="6537042" y="1725847"/>
              <a:ext cx="2298854" cy="309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prstClr val="white">
                      <a:lumMod val="65000"/>
                    </a:prstClr>
                  </a:solidFill>
                  <a:latin typeface="Arial" panose="020B0604020202020204"/>
                  <a:ea typeface="微软雅黑" panose="020B0503020204020204" pitchFamily="34" charset="-122"/>
                  <a:sym typeface="+mn-lt"/>
                </a:rPr>
                <a:t>添加您的文字</a:t>
              </a:r>
              <a:endPara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977279" y="1443307"/>
              <a:ext cx="1647460" cy="423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800" b="0" spc="-150">
                  <a:solidFill>
                    <a:srgbClr val="2255A4"/>
                  </a:solidFill>
                </a:rPr>
                <a:t>输入标题</a:t>
              </a:r>
              <a:r>
                <a:rPr lang="zh-CN" altLang="en-US" sz="1800" b="0" spc="-150" dirty="0">
                  <a:solidFill>
                    <a:srgbClr val="2255A4"/>
                  </a:solidFill>
                </a:rPr>
                <a:t>文本</a:t>
              </a:r>
              <a:endParaRPr lang="zh-CN" altLang="en-US" sz="1800" b="0" spc="-150" dirty="0">
                <a:solidFill>
                  <a:srgbClr val="2255A4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43613" y="2157889"/>
            <a:ext cx="2874439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0" dirty="0">
                <a:solidFill>
                  <a:srgbClr val="2255A4"/>
                </a:solidFill>
              </a:rPr>
              <a:t>点击此处</a:t>
            </a:r>
            <a:endParaRPr lang="en-US" altLang="zh-CN" sz="2400" b="0" dirty="0">
              <a:solidFill>
                <a:srgbClr val="2255A4"/>
              </a:solidFill>
            </a:endParaRPr>
          </a:p>
          <a:p>
            <a:r>
              <a:rPr lang="zh-CN" altLang="en-US" sz="2400" b="0">
                <a:solidFill>
                  <a:srgbClr val="2255A4"/>
                </a:solidFill>
              </a:rPr>
              <a:t>输入文本</a:t>
            </a:r>
            <a:r>
              <a:rPr lang="zh-CN" altLang="en-US" sz="2400" b="0" dirty="0">
                <a:solidFill>
                  <a:srgbClr val="2255A4"/>
                </a:solidFill>
              </a:rPr>
              <a:t>信息</a:t>
            </a:r>
            <a:endParaRPr lang="zh-CN" altLang="en-US" sz="2400" b="0" dirty="0">
              <a:solidFill>
                <a:srgbClr val="2255A4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178806" y="2089742"/>
            <a:ext cx="253388" cy="0"/>
          </a:xfrm>
          <a:prstGeom prst="line">
            <a:avLst/>
          </a:prstGeom>
          <a:ln w="28575">
            <a:solidFill>
              <a:srgbClr val="225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1115755" y="3673499"/>
            <a:ext cx="344687" cy="344687"/>
            <a:chOff x="497852" y="4726670"/>
            <a:chExt cx="537177" cy="537177"/>
          </a:xfrm>
        </p:grpSpPr>
        <p:sp>
          <p:nvSpPr>
            <p:cNvPr id="33" name="椭圆 32"/>
            <p:cNvSpPr/>
            <p:nvPr/>
          </p:nvSpPr>
          <p:spPr>
            <a:xfrm>
              <a:off x="497852" y="4726670"/>
              <a:ext cx="537177" cy="537177"/>
            </a:xfrm>
            <a:prstGeom prst="ellipse">
              <a:avLst/>
            </a:prstGeom>
            <a:solidFill>
              <a:srgbClr val="2255A4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 flipH="1">
              <a:off x="711862" y="4915768"/>
              <a:ext cx="153224" cy="1369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03157" y="4877053"/>
            <a:ext cx="344687" cy="344687"/>
            <a:chOff x="497852" y="4726670"/>
            <a:chExt cx="537177" cy="537177"/>
          </a:xfrm>
        </p:grpSpPr>
        <p:sp>
          <p:nvSpPr>
            <p:cNvPr id="36" name="椭圆 35"/>
            <p:cNvSpPr/>
            <p:nvPr/>
          </p:nvSpPr>
          <p:spPr>
            <a:xfrm>
              <a:off x="497852" y="4726670"/>
              <a:ext cx="537177" cy="537177"/>
            </a:xfrm>
            <a:prstGeom prst="ellipse">
              <a:avLst/>
            </a:prstGeom>
            <a:solidFill>
              <a:srgbClr val="2255A4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5400000" flipH="1">
              <a:off x="711862" y="4915768"/>
              <a:ext cx="153224" cy="1369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" y="339090"/>
            <a:ext cx="819150" cy="828675"/>
          </a:xfrm>
          <a:prstGeom prst="rect">
            <a:avLst/>
          </a:prstGeom>
          <a:solidFill>
            <a:srgbClr val="225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885" y="523240"/>
            <a:ext cx="626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2491" y="460997"/>
            <a:ext cx="23451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255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添加标题文本</a:t>
            </a:r>
            <a:endParaRPr lang="zh-CN" altLang="en-US" dirty="0">
              <a:solidFill>
                <a:srgbClr val="2255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1" y="859986"/>
            <a:ext cx="377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endParaRPr lang="zh-CN" altLang="en-US" sz="1400" dirty="0">
              <a:solidFill>
                <a:srgbClr val="3337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886629" y="2088346"/>
            <a:ext cx="3672516" cy="2923369"/>
          </a:xfrm>
          <a:prstGeom prst="roundRect">
            <a:avLst>
              <a:gd name="adj" fmla="val 1970"/>
            </a:avLst>
          </a:prstGeom>
          <a:solidFill>
            <a:srgbClr val="2255A4"/>
          </a:solidFill>
          <a:ln>
            <a:noFill/>
          </a:ln>
          <a:effectLst>
            <a:outerShdw blurRad="190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4825301" y="2276941"/>
            <a:ext cx="3198668" cy="2546180"/>
          </a:xfrm>
          <a:prstGeom prst="roundRect">
            <a:avLst>
              <a:gd name="adj" fmla="val 1970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8246679" y="2276941"/>
            <a:ext cx="3198668" cy="2546180"/>
          </a:xfrm>
          <a:prstGeom prst="roundRect">
            <a:avLst>
              <a:gd name="adj" fmla="val 1970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947310" y="1337805"/>
            <a:ext cx="489379" cy="489379"/>
          </a:xfrm>
          <a:prstGeom prst="ellipse">
            <a:avLst/>
          </a:prstGeom>
          <a:noFill/>
          <a:ln w="57150">
            <a:solidFill>
              <a:srgbClr val="BFC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24232" y="4714589"/>
            <a:ext cx="597309" cy="597309"/>
          </a:xfrm>
          <a:prstGeom prst="ellipse">
            <a:avLst/>
          </a:prstGeom>
          <a:solidFill>
            <a:schemeClr val="bg1"/>
          </a:solidFill>
          <a:ln>
            <a:solidFill>
              <a:srgbClr val="2255A4"/>
            </a:solidFill>
          </a:ln>
          <a:effectLst>
            <a:outerShdw blurRad="2540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hree-books-stack_73922"/>
          <p:cNvSpPr>
            <a:spLocks noChangeAspect="1"/>
          </p:cNvSpPr>
          <p:nvPr/>
        </p:nvSpPr>
        <p:spPr bwMode="auto">
          <a:xfrm>
            <a:off x="2597829" y="4894488"/>
            <a:ext cx="250114" cy="237511"/>
          </a:xfrm>
          <a:custGeom>
            <a:avLst/>
            <a:gdLst>
              <a:gd name="T0" fmla="*/ 5103 w 5121"/>
              <a:gd name="T1" fmla="*/ 1848 h 4871"/>
              <a:gd name="T2" fmla="*/ 4978 w 5121"/>
              <a:gd name="T3" fmla="*/ 1757 h 4871"/>
              <a:gd name="T4" fmla="*/ 3227 w 5121"/>
              <a:gd name="T5" fmla="*/ 1757 h 4871"/>
              <a:gd name="T6" fmla="*/ 2686 w 5121"/>
              <a:gd name="T7" fmla="*/ 91 h 4871"/>
              <a:gd name="T8" fmla="*/ 2560 w 5121"/>
              <a:gd name="T9" fmla="*/ 0 h 4871"/>
              <a:gd name="T10" fmla="*/ 2435 w 5121"/>
              <a:gd name="T11" fmla="*/ 91 h 4871"/>
              <a:gd name="T12" fmla="*/ 1894 w 5121"/>
              <a:gd name="T13" fmla="*/ 1757 h 4871"/>
              <a:gd name="T14" fmla="*/ 143 w 5121"/>
              <a:gd name="T15" fmla="*/ 1757 h 4871"/>
              <a:gd name="T16" fmla="*/ 17 w 5121"/>
              <a:gd name="T17" fmla="*/ 1848 h 4871"/>
              <a:gd name="T18" fmla="*/ 65 w 5121"/>
              <a:gd name="T19" fmla="*/ 1995 h 4871"/>
              <a:gd name="T20" fmla="*/ 1482 w 5121"/>
              <a:gd name="T21" fmla="*/ 3024 h 4871"/>
              <a:gd name="T22" fmla="*/ 941 w 5121"/>
              <a:gd name="T23" fmla="*/ 4690 h 4871"/>
              <a:gd name="T24" fmla="*/ 989 w 5121"/>
              <a:gd name="T25" fmla="*/ 4837 h 4871"/>
              <a:gd name="T26" fmla="*/ 1144 w 5121"/>
              <a:gd name="T27" fmla="*/ 4837 h 4871"/>
              <a:gd name="T28" fmla="*/ 2560 w 5121"/>
              <a:gd name="T29" fmla="*/ 3808 h 4871"/>
              <a:gd name="T30" fmla="*/ 3977 w 5121"/>
              <a:gd name="T31" fmla="*/ 4837 h 4871"/>
              <a:gd name="T32" fmla="*/ 4054 w 5121"/>
              <a:gd name="T33" fmla="*/ 4862 h 4871"/>
              <a:gd name="T34" fmla="*/ 4132 w 5121"/>
              <a:gd name="T35" fmla="*/ 4837 h 4871"/>
              <a:gd name="T36" fmla="*/ 4180 w 5121"/>
              <a:gd name="T37" fmla="*/ 4690 h 4871"/>
              <a:gd name="T38" fmla="*/ 3639 w 5121"/>
              <a:gd name="T39" fmla="*/ 3024 h 4871"/>
              <a:gd name="T40" fmla="*/ 5055 w 5121"/>
              <a:gd name="T41" fmla="*/ 1995 h 4871"/>
              <a:gd name="T42" fmla="*/ 5103 w 5121"/>
              <a:gd name="T43" fmla="*/ 1848 h 4871"/>
              <a:gd name="T44" fmla="*/ 3406 w 5121"/>
              <a:gd name="T45" fmla="*/ 2868 h 4871"/>
              <a:gd name="T46" fmla="*/ 3358 w 5121"/>
              <a:gd name="T47" fmla="*/ 3015 h 4871"/>
              <a:gd name="T48" fmla="*/ 3804 w 5121"/>
              <a:gd name="T49" fmla="*/ 4385 h 4871"/>
              <a:gd name="T50" fmla="*/ 2638 w 5121"/>
              <a:gd name="T51" fmla="*/ 3538 h 4871"/>
              <a:gd name="T52" fmla="*/ 2560 w 5121"/>
              <a:gd name="T53" fmla="*/ 3513 h 4871"/>
              <a:gd name="T54" fmla="*/ 2483 w 5121"/>
              <a:gd name="T55" fmla="*/ 3538 h 4871"/>
              <a:gd name="T56" fmla="*/ 1317 w 5121"/>
              <a:gd name="T57" fmla="*/ 4385 h 4871"/>
              <a:gd name="T58" fmla="*/ 1762 w 5121"/>
              <a:gd name="T59" fmla="*/ 3015 h 4871"/>
              <a:gd name="T60" fmla="*/ 1714 w 5121"/>
              <a:gd name="T61" fmla="*/ 2868 h 4871"/>
              <a:gd name="T62" fmla="*/ 548 w 5121"/>
              <a:gd name="T63" fmla="*/ 2020 h 4871"/>
              <a:gd name="T64" fmla="*/ 1990 w 5121"/>
              <a:gd name="T65" fmla="*/ 2020 h 4871"/>
              <a:gd name="T66" fmla="*/ 2115 w 5121"/>
              <a:gd name="T67" fmla="*/ 1929 h 4871"/>
              <a:gd name="T68" fmla="*/ 2560 w 5121"/>
              <a:gd name="T69" fmla="*/ 559 h 4871"/>
              <a:gd name="T70" fmla="*/ 3006 w 5121"/>
              <a:gd name="T71" fmla="*/ 1929 h 4871"/>
              <a:gd name="T72" fmla="*/ 3131 w 5121"/>
              <a:gd name="T73" fmla="*/ 2020 h 4871"/>
              <a:gd name="T74" fmla="*/ 4572 w 5121"/>
              <a:gd name="T75" fmla="*/ 2020 h 4871"/>
              <a:gd name="T76" fmla="*/ 3406 w 5121"/>
              <a:gd name="T77" fmla="*/ 2868 h 4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121" h="4871">
                <a:moveTo>
                  <a:pt x="5103" y="1848"/>
                </a:moveTo>
                <a:cubicBezTo>
                  <a:pt x="5086" y="1794"/>
                  <a:pt x="5035" y="1757"/>
                  <a:pt x="4978" y="1757"/>
                </a:cubicBezTo>
                <a:lnTo>
                  <a:pt x="3227" y="1757"/>
                </a:lnTo>
                <a:lnTo>
                  <a:pt x="2686" y="91"/>
                </a:lnTo>
                <a:cubicBezTo>
                  <a:pt x="2668" y="37"/>
                  <a:pt x="2617" y="0"/>
                  <a:pt x="2560" y="0"/>
                </a:cubicBezTo>
                <a:cubicBezTo>
                  <a:pt x="2503" y="0"/>
                  <a:pt x="2453" y="37"/>
                  <a:pt x="2435" y="91"/>
                </a:cubicBezTo>
                <a:lnTo>
                  <a:pt x="1894" y="1757"/>
                </a:lnTo>
                <a:lnTo>
                  <a:pt x="143" y="1757"/>
                </a:lnTo>
                <a:cubicBezTo>
                  <a:pt x="86" y="1757"/>
                  <a:pt x="35" y="1793"/>
                  <a:pt x="17" y="1848"/>
                </a:cubicBezTo>
                <a:cubicBezTo>
                  <a:pt x="0" y="1902"/>
                  <a:pt x="19" y="1962"/>
                  <a:pt x="65" y="1995"/>
                </a:cubicBezTo>
                <a:lnTo>
                  <a:pt x="1482" y="3024"/>
                </a:lnTo>
                <a:lnTo>
                  <a:pt x="941" y="4690"/>
                </a:lnTo>
                <a:cubicBezTo>
                  <a:pt x="923" y="4744"/>
                  <a:pt x="943" y="4804"/>
                  <a:pt x="989" y="4837"/>
                </a:cubicBezTo>
                <a:cubicBezTo>
                  <a:pt x="1035" y="4871"/>
                  <a:pt x="1097" y="4871"/>
                  <a:pt x="1144" y="4837"/>
                </a:cubicBezTo>
                <a:lnTo>
                  <a:pt x="2560" y="3808"/>
                </a:lnTo>
                <a:lnTo>
                  <a:pt x="3977" y="4837"/>
                </a:lnTo>
                <a:cubicBezTo>
                  <a:pt x="4000" y="4854"/>
                  <a:pt x="4027" y="4862"/>
                  <a:pt x="4054" y="4862"/>
                </a:cubicBezTo>
                <a:cubicBezTo>
                  <a:pt x="4082" y="4862"/>
                  <a:pt x="4109" y="4854"/>
                  <a:pt x="4132" y="4837"/>
                </a:cubicBezTo>
                <a:cubicBezTo>
                  <a:pt x="4178" y="4804"/>
                  <a:pt x="4197" y="4744"/>
                  <a:pt x="4180" y="4690"/>
                </a:cubicBezTo>
                <a:lnTo>
                  <a:pt x="3639" y="3024"/>
                </a:lnTo>
                <a:lnTo>
                  <a:pt x="5055" y="1995"/>
                </a:lnTo>
                <a:cubicBezTo>
                  <a:pt x="5102" y="1962"/>
                  <a:pt x="5121" y="1902"/>
                  <a:pt x="5103" y="1848"/>
                </a:cubicBezTo>
                <a:close/>
                <a:moveTo>
                  <a:pt x="3406" y="2868"/>
                </a:moveTo>
                <a:cubicBezTo>
                  <a:pt x="3360" y="2901"/>
                  <a:pt x="3341" y="2961"/>
                  <a:pt x="3358" y="3015"/>
                </a:cubicBezTo>
                <a:lnTo>
                  <a:pt x="3804" y="4385"/>
                </a:lnTo>
                <a:lnTo>
                  <a:pt x="2638" y="3538"/>
                </a:lnTo>
                <a:cubicBezTo>
                  <a:pt x="2615" y="3522"/>
                  <a:pt x="2588" y="3513"/>
                  <a:pt x="2560" y="3513"/>
                </a:cubicBezTo>
                <a:cubicBezTo>
                  <a:pt x="2533" y="3513"/>
                  <a:pt x="2506" y="3522"/>
                  <a:pt x="2483" y="3538"/>
                </a:cubicBezTo>
                <a:lnTo>
                  <a:pt x="1317" y="4385"/>
                </a:lnTo>
                <a:lnTo>
                  <a:pt x="1762" y="3015"/>
                </a:lnTo>
                <a:cubicBezTo>
                  <a:pt x="1780" y="2961"/>
                  <a:pt x="1761" y="2901"/>
                  <a:pt x="1714" y="2868"/>
                </a:cubicBezTo>
                <a:lnTo>
                  <a:pt x="548" y="2020"/>
                </a:lnTo>
                <a:lnTo>
                  <a:pt x="1990" y="2020"/>
                </a:lnTo>
                <a:cubicBezTo>
                  <a:pt x="2047" y="2020"/>
                  <a:pt x="2097" y="1984"/>
                  <a:pt x="2115" y="1929"/>
                </a:cubicBezTo>
                <a:lnTo>
                  <a:pt x="2560" y="559"/>
                </a:lnTo>
                <a:lnTo>
                  <a:pt x="3006" y="1929"/>
                </a:lnTo>
                <a:cubicBezTo>
                  <a:pt x="3023" y="1984"/>
                  <a:pt x="3074" y="2020"/>
                  <a:pt x="3131" y="2020"/>
                </a:cubicBezTo>
                <a:lnTo>
                  <a:pt x="4572" y="2020"/>
                </a:lnTo>
                <a:lnTo>
                  <a:pt x="3406" y="2868"/>
                </a:lnTo>
                <a:close/>
              </a:path>
            </a:pathLst>
          </a:custGeom>
          <a:solidFill>
            <a:srgbClr val="2255A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13386" y="3015505"/>
            <a:ext cx="2874439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0">
                <a:solidFill>
                  <a:schemeClr val="bg1"/>
                </a:solidFill>
              </a:rPr>
              <a:t>输入文本</a:t>
            </a:r>
            <a:r>
              <a:rPr lang="zh-CN" altLang="en-US" sz="1800" b="0" dirty="0">
                <a:solidFill>
                  <a:schemeClr val="bg1"/>
                </a:solidFill>
              </a:rPr>
              <a:t>信息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84654" y="3440552"/>
            <a:ext cx="3076463" cy="5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endParaRPr kumimoji="1" lang="zh-CN" altLang="en-US" sz="11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bar-chart_232597"/>
          <p:cNvSpPr>
            <a:spLocks noChangeAspect="1"/>
          </p:cNvSpPr>
          <p:nvPr/>
        </p:nvSpPr>
        <p:spPr bwMode="auto">
          <a:xfrm>
            <a:off x="2597829" y="2638406"/>
            <a:ext cx="341355" cy="304488"/>
          </a:xfrm>
          <a:custGeom>
            <a:avLst/>
            <a:gdLst>
              <a:gd name="connsiteX0" fmla="*/ 19848 w 607639"/>
              <a:gd name="connsiteY0" fmla="*/ 502355 h 542013"/>
              <a:gd name="connsiteX1" fmla="*/ 587791 w 607639"/>
              <a:gd name="connsiteY1" fmla="*/ 502355 h 542013"/>
              <a:gd name="connsiteX2" fmla="*/ 607639 w 607639"/>
              <a:gd name="connsiteY2" fmla="*/ 522184 h 542013"/>
              <a:gd name="connsiteX3" fmla="*/ 587791 w 607639"/>
              <a:gd name="connsiteY3" fmla="*/ 542013 h 542013"/>
              <a:gd name="connsiteX4" fmla="*/ 19848 w 607639"/>
              <a:gd name="connsiteY4" fmla="*/ 542013 h 542013"/>
              <a:gd name="connsiteX5" fmla="*/ 0 w 607639"/>
              <a:gd name="connsiteY5" fmla="*/ 522184 h 542013"/>
              <a:gd name="connsiteX6" fmla="*/ 19848 w 607639"/>
              <a:gd name="connsiteY6" fmla="*/ 502355 h 542013"/>
              <a:gd name="connsiteX7" fmla="*/ 19846 w 607639"/>
              <a:gd name="connsiteY7" fmla="*/ 238017 h 542013"/>
              <a:gd name="connsiteX8" fmla="*/ 105903 w 607639"/>
              <a:gd name="connsiteY8" fmla="*/ 238017 h 542013"/>
              <a:gd name="connsiteX9" fmla="*/ 125748 w 607639"/>
              <a:gd name="connsiteY9" fmla="*/ 257836 h 542013"/>
              <a:gd name="connsiteX10" fmla="*/ 125748 w 607639"/>
              <a:gd name="connsiteY10" fmla="*/ 441538 h 542013"/>
              <a:gd name="connsiteX11" fmla="*/ 105903 w 607639"/>
              <a:gd name="connsiteY11" fmla="*/ 461357 h 542013"/>
              <a:gd name="connsiteX12" fmla="*/ 19846 w 607639"/>
              <a:gd name="connsiteY12" fmla="*/ 461357 h 542013"/>
              <a:gd name="connsiteX13" fmla="*/ 0 w 607639"/>
              <a:gd name="connsiteY13" fmla="*/ 441538 h 542013"/>
              <a:gd name="connsiteX14" fmla="*/ 0 w 607639"/>
              <a:gd name="connsiteY14" fmla="*/ 257836 h 542013"/>
              <a:gd name="connsiteX15" fmla="*/ 19846 w 607639"/>
              <a:gd name="connsiteY15" fmla="*/ 238017 h 542013"/>
              <a:gd name="connsiteX16" fmla="*/ 180524 w 607639"/>
              <a:gd name="connsiteY16" fmla="*/ 158702 h 542013"/>
              <a:gd name="connsiteX17" fmla="*/ 266492 w 607639"/>
              <a:gd name="connsiteY17" fmla="*/ 158702 h 542013"/>
              <a:gd name="connsiteX18" fmla="*/ 286426 w 607639"/>
              <a:gd name="connsiteY18" fmla="*/ 178518 h 542013"/>
              <a:gd name="connsiteX19" fmla="*/ 286426 w 607639"/>
              <a:gd name="connsiteY19" fmla="*/ 441541 h 542013"/>
              <a:gd name="connsiteX20" fmla="*/ 266492 w 607639"/>
              <a:gd name="connsiteY20" fmla="*/ 461357 h 542013"/>
              <a:gd name="connsiteX21" fmla="*/ 180524 w 607639"/>
              <a:gd name="connsiteY21" fmla="*/ 461357 h 542013"/>
              <a:gd name="connsiteX22" fmla="*/ 160678 w 607639"/>
              <a:gd name="connsiteY22" fmla="*/ 441541 h 542013"/>
              <a:gd name="connsiteX23" fmla="*/ 160678 w 607639"/>
              <a:gd name="connsiteY23" fmla="*/ 178518 h 542013"/>
              <a:gd name="connsiteX24" fmla="*/ 180524 w 607639"/>
              <a:gd name="connsiteY24" fmla="*/ 158702 h 542013"/>
              <a:gd name="connsiteX25" fmla="*/ 341060 w 607639"/>
              <a:gd name="connsiteY25" fmla="*/ 79386 h 542013"/>
              <a:gd name="connsiteX26" fmla="*/ 427117 w 607639"/>
              <a:gd name="connsiteY26" fmla="*/ 79386 h 542013"/>
              <a:gd name="connsiteX27" fmla="*/ 446962 w 607639"/>
              <a:gd name="connsiteY27" fmla="*/ 99204 h 542013"/>
              <a:gd name="connsiteX28" fmla="*/ 446962 w 607639"/>
              <a:gd name="connsiteY28" fmla="*/ 441538 h 542013"/>
              <a:gd name="connsiteX29" fmla="*/ 427117 w 607639"/>
              <a:gd name="connsiteY29" fmla="*/ 461357 h 542013"/>
              <a:gd name="connsiteX30" fmla="*/ 341060 w 607639"/>
              <a:gd name="connsiteY30" fmla="*/ 461357 h 542013"/>
              <a:gd name="connsiteX31" fmla="*/ 321214 w 607639"/>
              <a:gd name="connsiteY31" fmla="*/ 441538 h 542013"/>
              <a:gd name="connsiteX32" fmla="*/ 321214 w 607639"/>
              <a:gd name="connsiteY32" fmla="*/ 99204 h 542013"/>
              <a:gd name="connsiteX33" fmla="*/ 341060 w 607639"/>
              <a:gd name="connsiteY33" fmla="*/ 79386 h 542013"/>
              <a:gd name="connsiteX34" fmla="*/ 501737 w 607639"/>
              <a:gd name="connsiteY34" fmla="*/ 0 h 542013"/>
              <a:gd name="connsiteX35" fmla="*/ 587794 w 607639"/>
              <a:gd name="connsiteY35" fmla="*/ 0 h 542013"/>
              <a:gd name="connsiteX36" fmla="*/ 607639 w 607639"/>
              <a:gd name="connsiteY36" fmla="*/ 19819 h 542013"/>
              <a:gd name="connsiteX37" fmla="*/ 607639 w 607639"/>
              <a:gd name="connsiteY37" fmla="*/ 441537 h 542013"/>
              <a:gd name="connsiteX38" fmla="*/ 587794 w 607639"/>
              <a:gd name="connsiteY38" fmla="*/ 461357 h 542013"/>
              <a:gd name="connsiteX39" fmla="*/ 501737 w 607639"/>
              <a:gd name="connsiteY39" fmla="*/ 461357 h 542013"/>
              <a:gd name="connsiteX40" fmla="*/ 481891 w 607639"/>
              <a:gd name="connsiteY40" fmla="*/ 441537 h 542013"/>
              <a:gd name="connsiteX41" fmla="*/ 481891 w 607639"/>
              <a:gd name="connsiteY41" fmla="*/ 19819 h 542013"/>
              <a:gd name="connsiteX42" fmla="*/ 501737 w 607639"/>
              <a:gd name="connsiteY42" fmla="*/ 0 h 54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7639" h="542013">
                <a:moveTo>
                  <a:pt x="19848" y="502355"/>
                </a:moveTo>
                <a:lnTo>
                  <a:pt x="587791" y="502355"/>
                </a:lnTo>
                <a:cubicBezTo>
                  <a:pt x="598739" y="502355"/>
                  <a:pt x="607639" y="511247"/>
                  <a:pt x="607639" y="522184"/>
                </a:cubicBezTo>
                <a:cubicBezTo>
                  <a:pt x="607639" y="533121"/>
                  <a:pt x="598739" y="542013"/>
                  <a:pt x="587791" y="542013"/>
                </a:cubicBezTo>
                <a:lnTo>
                  <a:pt x="19848" y="542013"/>
                </a:lnTo>
                <a:cubicBezTo>
                  <a:pt x="8901" y="542013"/>
                  <a:pt x="0" y="533121"/>
                  <a:pt x="0" y="522184"/>
                </a:cubicBezTo>
                <a:cubicBezTo>
                  <a:pt x="0" y="511247"/>
                  <a:pt x="8901" y="502355"/>
                  <a:pt x="19848" y="502355"/>
                </a:cubicBezTo>
                <a:close/>
                <a:moveTo>
                  <a:pt x="19846" y="238017"/>
                </a:moveTo>
                <a:lnTo>
                  <a:pt x="105903" y="238017"/>
                </a:lnTo>
                <a:cubicBezTo>
                  <a:pt x="116849" y="238017"/>
                  <a:pt x="125748" y="246815"/>
                  <a:pt x="125748" y="257836"/>
                </a:cubicBezTo>
                <a:lnTo>
                  <a:pt x="125748" y="441538"/>
                </a:lnTo>
                <a:cubicBezTo>
                  <a:pt x="125748" y="452469"/>
                  <a:pt x="116849" y="461357"/>
                  <a:pt x="105903" y="461357"/>
                </a:cubicBezTo>
                <a:lnTo>
                  <a:pt x="19846" y="461357"/>
                </a:lnTo>
                <a:cubicBezTo>
                  <a:pt x="8899" y="461357"/>
                  <a:pt x="0" y="452469"/>
                  <a:pt x="0" y="441538"/>
                </a:cubicBezTo>
                <a:lnTo>
                  <a:pt x="0" y="257836"/>
                </a:lnTo>
                <a:cubicBezTo>
                  <a:pt x="0" y="246815"/>
                  <a:pt x="8899" y="238017"/>
                  <a:pt x="19846" y="238017"/>
                </a:cubicBezTo>
                <a:close/>
                <a:moveTo>
                  <a:pt x="180524" y="158702"/>
                </a:moveTo>
                <a:lnTo>
                  <a:pt x="266492" y="158702"/>
                </a:lnTo>
                <a:cubicBezTo>
                  <a:pt x="277527" y="158702"/>
                  <a:pt x="286426" y="167588"/>
                  <a:pt x="286426" y="178518"/>
                </a:cubicBezTo>
                <a:lnTo>
                  <a:pt x="286426" y="441541"/>
                </a:lnTo>
                <a:cubicBezTo>
                  <a:pt x="286426" y="452471"/>
                  <a:pt x="277527" y="461357"/>
                  <a:pt x="266492" y="461357"/>
                </a:cubicBezTo>
                <a:lnTo>
                  <a:pt x="180524" y="461357"/>
                </a:lnTo>
                <a:cubicBezTo>
                  <a:pt x="169488" y="461357"/>
                  <a:pt x="160678" y="452471"/>
                  <a:pt x="160678" y="441541"/>
                </a:cubicBezTo>
                <a:lnTo>
                  <a:pt x="160678" y="178518"/>
                </a:lnTo>
                <a:cubicBezTo>
                  <a:pt x="160678" y="167588"/>
                  <a:pt x="169488" y="158702"/>
                  <a:pt x="180524" y="158702"/>
                </a:cubicBezTo>
                <a:close/>
                <a:moveTo>
                  <a:pt x="341060" y="79386"/>
                </a:moveTo>
                <a:lnTo>
                  <a:pt x="427117" y="79386"/>
                </a:lnTo>
                <a:cubicBezTo>
                  <a:pt x="438063" y="79386"/>
                  <a:pt x="446962" y="88273"/>
                  <a:pt x="446962" y="99204"/>
                </a:cubicBezTo>
                <a:lnTo>
                  <a:pt x="446962" y="441538"/>
                </a:lnTo>
                <a:cubicBezTo>
                  <a:pt x="446962" y="452470"/>
                  <a:pt x="438063" y="461357"/>
                  <a:pt x="427117" y="461357"/>
                </a:cubicBezTo>
                <a:lnTo>
                  <a:pt x="341060" y="461357"/>
                </a:lnTo>
                <a:cubicBezTo>
                  <a:pt x="330113" y="461357"/>
                  <a:pt x="321214" y="452470"/>
                  <a:pt x="321214" y="441538"/>
                </a:cubicBezTo>
                <a:lnTo>
                  <a:pt x="321214" y="99204"/>
                </a:lnTo>
                <a:cubicBezTo>
                  <a:pt x="321214" y="88273"/>
                  <a:pt x="330113" y="79386"/>
                  <a:pt x="341060" y="79386"/>
                </a:cubicBezTo>
                <a:close/>
                <a:moveTo>
                  <a:pt x="501737" y="0"/>
                </a:moveTo>
                <a:lnTo>
                  <a:pt x="587794" y="0"/>
                </a:lnTo>
                <a:cubicBezTo>
                  <a:pt x="598740" y="0"/>
                  <a:pt x="607639" y="8888"/>
                  <a:pt x="607639" y="19819"/>
                </a:cubicBezTo>
                <a:lnTo>
                  <a:pt x="607639" y="441537"/>
                </a:lnTo>
                <a:cubicBezTo>
                  <a:pt x="607639" y="452469"/>
                  <a:pt x="598740" y="461357"/>
                  <a:pt x="587794" y="461357"/>
                </a:cubicBezTo>
                <a:lnTo>
                  <a:pt x="501737" y="461357"/>
                </a:lnTo>
                <a:cubicBezTo>
                  <a:pt x="490790" y="461357"/>
                  <a:pt x="481891" y="452469"/>
                  <a:pt x="481891" y="441537"/>
                </a:cubicBezTo>
                <a:lnTo>
                  <a:pt x="481891" y="19819"/>
                </a:lnTo>
                <a:cubicBezTo>
                  <a:pt x="481891" y="8888"/>
                  <a:pt x="490790" y="0"/>
                  <a:pt x="5017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5" name="文本框 14"/>
          <p:cNvSpPr txBox="1"/>
          <p:nvPr/>
        </p:nvSpPr>
        <p:spPr>
          <a:xfrm>
            <a:off x="5058447" y="3127064"/>
            <a:ext cx="2874439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0">
                <a:solidFill>
                  <a:srgbClr val="2255A4"/>
                </a:solidFill>
              </a:rPr>
              <a:t>输入文本</a:t>
            </a:r>
            <a:r>
              <a:rPr lang="zh-CN" altLang="en-US" sz="1800" b="0" dirty="0">
                <a:solidFill>
                  <a:srgbClr val="2255A4"/>
                </a:solidFill>
              </a:rPr>
              <a:t>信息</a:t>
            </a:r>
            <a:endParaRPr lang="zh-CN" altLang="en-US" sz="1800" b="0" dirty="0">
              <a:solidFill>
                <a:srgbClr val="2255A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30727" y="3558487"/>
            <a:ext cx="2874439" cy="5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endParaRPr kumimoji="1" lang="zh-CN" altLang="en-US" sz="1100" dirty="0">
              <a:solidFill>
                <a:srgbClr val="59595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bar-chart_232597"/>
          <p:cNvSpPr>
            <a:spLocks noChangeAspect="1"/>
          </p:cNvSpPr>
          <p:nvPr/>
        </p:nvSpPr>
        <p:spPr bwMode="auto">
          <a:xfrm>
            <a:off x="6342890" y="2767991"/>
            <a:ext cx="341355" cy="268436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255A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430932" y="3127064"/>
            <a:ext cx="2874439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800" b="0">
                <a:solidFill>
                  <a:srgbClr val="2255A4"/>
                </a:solidFill>
              </a:rPr>
              <a:t>输入文本</a:t>
            </a:r>
            <a:r>
              <a:rPr lang="zh-CN" altLang="en-US" sz="1800" b="0" dirty="0">
                <a:solidFill>
                  <a:srgbClr val="2255A4"/>
                </a:solidFill>
              </a:rPr>
              <a:t>信息</a:t>
            </a:r>
            <a:endParaRPr lang="zh-CN" altLang="en-US" sz="1800" b="0" dirty="0">
              <a:solidFill>
                <a:srgbClr val="2255A4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08927" y="3558487"/>
            <a:ext cx="2874439" cy="5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lnSpc>
                <a:spcPct val="130000"/>
              </a:lnSpc>
            </a:pPr>
            <a:endParaRPr kumimoji="1" lang="zh-CN" altLang="en-US" sz="1100" dirty="0">
              <a:solidFill>
                <a:srgbClr val="59595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bar-chart_232597"/>
          <p:cNvSpPr>
            <a:spLocks noChangeAspect="1"/>
          </p:cNvSpPr>
          <p:nvPr/>
        </p:nvSpPr>
        <p:spPr bwMode="auto">
          <a:xfrm>
            <a:off x="9733363" y="2731531"/>
            <a:ext cx="305378" cy="341355"/>
          </a:xfrm>
          <a:custGeom>
            <a:avLst/>
            <a:gdLst>
              <a:gd name="T0" fmla="*/ 3046 w 3696"/>
              <a:gd name="T1" fmla="*/ 888 h 4137"/>
              <a:gd name="T2" fmla="*/ 3219 w 3696"/>
              <a:gd name="T3" fmla="*/ 716 h 4137"/>
              <a:gd name="T4" fmla="*/ 3219 w 3696"/>
              <a:gd name="T5" fmla="*/ 480 h 4137"/>
              <a:gd name="T6" fmla="*/ 2983 w 3696"/>
              <a:gd name="T7" fmla="*/ 480 h 4137"/>
              <a:gd name="T8" fmla="*/ 2811 w 3696"/>
              <a:gd name="T9" fmla="*/ 652 h 4137"/>
              <a:gd name="T10" fmla="*/ 342 w 3696"/>
              <a:gd name="T11" fmla="*/ 494 h 4137"/>
              <a:gd name="T12" fmla="*/ 281 w 3696"/>
              <a:gd name="T13" fmla="*/ 616 h 4137"/>
              <a:gd name="T14" fmla="*/ 357 w 3696"/>
              <a:gd name="T15" fmla="*/ 728 h 4137"/>
              <a:gd name="T16" fmla="*/ 737 w 3696"/>
              <a:gd name="T17" fmla="*/ 1005 h 4137"/>
              <a:gd name="T18" fmla="*/ 1072 w 3696"/>
              <a:gd name="T19" fmla="*/ 1546 h 4137"/>
              <a:gd name="T20" fmla="*/ 1173 w 3696"/>
              <a:gd name="T21" fmla="*/ 1647 h 4137"/>
              <a:gd name="T22" fmla="*/ 1591 w 3696"/>
              <a:gd name="T23" fmla="*/ 1871 h 4137"/>
              <a:gd name="T24" fmla="*/ 187 w 3696"/>
              <a:gd name="T25" fmla="*/ 3273 h 4137"/>
              <a:gd name="T26" fmla="*/ 187 w 3696"/>
              <a:gd name="T27" fmla="*/ 3951 h 4137"/>
              <a:gd name="T28" fmla="*/ 865 w 3696"/>
              <a:gd name="T29" fmla="*/ 3951 h 4137"/>
              <a:gd name="T30" fmla="*/ 1032 w 3696"/>
              <a:gd name="T31" fmla="*/ 3783 h 4137"/>
              <a:gd name="T32" fmla="*/ 1032 w 3696"/>
              <a:gd name="T33" fmla="*/ 3548 h 4137"/>
              <a:gd name="T34" fmla="*/ 796 w 3696"/>
              <a:gd name="T35" fmla="*/ 3548 h 4137"/>
              <a:gd name="T36" fmla="*/ 629 w 3696"/>
              <a:gd name="T37" fmla="*/ 3715 h 4137"/>
              <a:gd name="T38" fmla="*/ 423 w 3696"/>
              <a:gd name="T39" fmla="*/ 3715 h 4137"/>
              <a:gd name="T40" fmla="*/ 423 w 3696"/>
              <a:gd name="T41" fmla="*/ 3509 h 4137"/>
              <a:gd name="T42" fmla="*/ 1826 w 3696"/>
              <a:gd name="T43" fmla="*/ 2107 h 4137"/>
              <a:gd name="T44" fmla="*/ 2049 w 3696"/>
              <a:gd name="T45" fmla="*/ 2523 h 4137"/>
              <a:gd name="T46" fmla="*/ 2150 w 3696"/>
              <a:gd name="T47" fmla="*/ 2624 h 4137"/>
              <a:gd name="T48" fmla="*/ 2691 w 3696"/>
              <a:gd name="T49" fmla="*/ 2959 h 4137"/>
              <a:gd name="T50" fmla="*/ 2968 w 3696"/>
              <a:gd name="T51" fmla="*/ 3339 h 4137"/>
              <a:gd name="T52" fmla="*/ 3080 w 3696"/>
              <a:gd name="T53" fmla="*/ 3415 h 4137"/>
              <a:gd name="T54" fmla="*/ 3201 w 3696"/>
              <a:gd name="T55" fmla="*/ 3354 h 4137"/>
              <a:gd name="T56" fmla="*/ 3046 w 3696"/>
              <a:gd name="T57" fmla="*/ 888 h 4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96" h="4137">
                <a:moveTo>
                  <a:pt x="3046" y="888"/>
                </a:moveTo>
                <a:lnTo>
                  <a:pt x="3219" y="716"/>
                </a:lnTo>
                <a:cubicBezTo>
                  <a:pt x="3284" y="651"/>
                  <a:pt x="3284" y="545"/>
                  <a:pt x="3219" y="480"/>
                </a:cubicBezTo>
                <a:cubicBezTo>
                  <a:pt x="3154" y="415"/>
                  <a:pt x="3048" y="415"/>
                  <a:pt x="2983" y="480"/>
                </a:cubicBezTo>
                <a:lnTo>
                  <a:pt x="2811" y="652"/>
                </a:lnTo>
                <a:cubicBezTo>
                  <a:pt x="2108" y="52"/>
                  <a:pt x="1099" y="0"/>
                  <a:pt x="342" y="494"/>
                </a:cubicBezTo>
                <a:cubicBezTo>
                  <a:pt x="301" y="521"/>
                  <a:pt x="278" y="567"/>
                  <a:pt x="281" y="616"/>
                </a:cubicBezTo>
                <a:cubicBezTo>
                  <a:pt x="285" y="664"/>
                  <a:pt x="314" y="707"/>
                  <a:pt x="357" y="728"/>
                </a:cubicBezTo>
                <a:cubicBezTo>
                  <a:pt x="481" y="787"/>
                  <a:pt x="613" y="882"/>
                  <a:pt x="737" y="1005"/>
                </a:cubicBezTo>
                <a:cubicBezTo>
                  <a:pt x="916" y="1184"/>
                  <a:pt x="1035" y="1384"/>
                  <a:pt x="1072" y="1546"/>
                </a:cubicBezTo>
                <a:cubicBezTo>
                  <a:pt x="1083" y="1596"/>
                  <a:pt x="1122" y="1636"/>
                  <a:pt x="1173" y="1647"/>
                </a:cubicBezTo>
                <a:cubicBezTo>
                  <a:pt x="1298" y="1676"/>
                  <a:pt x="1447" y="1754"/>
                  <a:pt x="1591" y="1871"/>
                </a:cubicBezTo>
                <a:lnTo>
                  <a:pt x="187" y="3273"/>
                </a:lnTo>
                <a:cubicBezTo>
                  <a:pt x="0" y="3460"/>
                  <a:pt x="0" y="3763"/>
                  <a:pt x="187" y="3951"/>
                </a:cubicBezTo>
                <a:cubicBezTo>
                  <a:pt x="374" y="4137"/>
                  <a:pt x="678" y="4137"/>
                  <a:pt x="865" y="3951"/>
                </a:cubicBezTo>
                <a:lnTo>
                  <a:pt x="1032" y="3783"/>
                </a:lnTo>
                <a:cubicBezTo>
                  <a:pt x="1097" y="3718"/>
                  <a:pt x="1097" y="3613"/>
                  <a:pt x="1032" y="3548"/>
                </a:cubicBezTo>
                <a:cubicBezTo>
                  <a:pt x="967" y="3482"/>
                  <a:pt x="861" y="3482"/>
                  <a:pt x="796" y="3548"/>
                </a:cubicBezTo>
                <a:lnTo>
                  <a:pt x="629" y="3715"/>
                </a:lnTo>
                <a:cubicBezTo>
                  <a:pt x="572" y="3772"/>
                  <a:pt x="480" y="3772"/>
                  <a:pt x="423" y="3715"/>
                </a:cubicBezTo>
                <a:cubicBezTo>
                  <a:pt x="366" y="3658"/>
                  <a:pt x="366" y="3566"/>
                  <a:pt x="423" y="3509"/>
                </a:cubicBezTo>
                <a:lnTo>
                  <a:pt x="1826" y="2107"/>
                </a:lnTo>
                <a:cubicBezTo>
                  <a:pt x="1943" y="2251"/>
                  <a:pt x="2020" y="2398"/>
                  <a:pt x="2049" y="2523"/>
                </a:cubicBezTo>
                <a:cubicBezTo>
                  <a:pt x="2060" y="2574"/>
                  <a:pt x="2100" y="2613"/>
                  <a:pt x="2150" y="2624"/>
                </a:cubicBezTo>
                <a:cubicBezTo>
                  <a:pt x="2312" y="2661"/>
                  <a:pt x="2511" y="2780"/>
                  <a:pt x="2691" y="2959"/>
                </a:cubicBezTo>
                <a:cubicBezTo>
                  <a:pt x="2814" y="3083"/>
                  <a:pt x="2909" y="3215"/>
                  <a:pt x="2968" y="3339"/>
                </a:cubicBezTo>
                <a:cubicBezTo>
                  <a:pt x="2989" y="3382"/>
                  <a:pt x="3032" y="3411"/>
                  <a:pt x="3080" y="3415"/>
                </a:cubicBezTo>
                <a:cubicBezTo>
                  <a:pt x="3129" y="3418"/>
                  <a:pt x="3175" y="3395"/>
                  <a:pt x="3201" y="3354"/>
                </a:cubicBezTo>
                <a:cubicBezTo>
                  <a:pt x="3696" y="2599"/>
                  <a:pt x="3644" y="1591"/>
                  <a:pt x="3046" y="888"/>
                </a:cubicBezTo>
                <a:close/>
              </a:path>
            </a:pathLst>
          </a:custGeom>
          <a:solidFill>
            <a:srgbClr val="2255A4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406400" y="4949848"/>
            <a:ext cx="717550" cy="717550"/>
          </a:xfrm>
          <a:prstGeom prst="ellipse">
            <a:avLst/>
          </a:prstGeom>
          <a:noFill/>
          <a:ln w="57150">
            <a:solidFill>
              <a:srgbClr val="BFC6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" y="339090"/>
            <a:ext cx="819150" cy="828675"/>
          </a:xfrm>
          <a:prstGeom prst="rect">
            <a:avLst/>
          </a:prstGeom>
          <a:solidFill>
            <a:srgbClr val="225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885" y="523240"/>
            <a:ext cx="626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2491" y="460997"/>
            <a:ext cx="23451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255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添加标题文本</a:t>
            </a:r>
            <a:endParaRPr lang="zh-CN" altLang="en-US" dirty="0">
              <a:solidFill>
                <a:srgbClr val="2255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1" y="859986"/>
            <a:ext cx="377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endParaRPr lang="zh-CN" altLang="en-US" sz="1400" dirty="0">
              <a:solidFill>
                <a:srgbClr val="3337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1511" y="1572371"/>
            <a:ext cx="5106527" cy="1007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51511" y="5226117"/>
            <a:ext cx="5106527" cy="1007653"/>
          </a:xfrm>
          <a:prstGeom prst="rect">
            <a:avLst/>
          </a:prstGeom>
          <a:solidFill>
            <a:srgbClr val="5E7BC4"/>
          </a:solidFill>
          <a:ln>
            <a:noFill/>
          </a:ln>
          <a:effectLst>
            <a:outerShdw blurRad="190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51511" y="4056474"/>
            <a:ext cx="5106527" cy="10076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51511" y="2784596"/>
            <a:ext cx="5106527" cy="10076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1947310" y="1337805"/>
            <a:ext cx="489379" cy="489379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7572003" y="1782006"/>
            <a:ext cx="3516908" cy="593852"/>
            <a:chOff x="7231182" y="1450307"/>
            <a:chExt cx="3516908" cy="593852"/>
          </a:xfrm>
        </p:grpSpPr>
        <p:sp>
          <p:nvSpPr>
            <p:cNvPr id="13" name="矩形 12"/>
            <p:cNvSpPr/>
            <p:nvPr/>
          </p:nvSpPr>
          <p:spPr>
            <a:xfrm>
              <a:off x="7231182" y="1513299"/>
              <a:ext cx="3516908" cy="530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30000"/>
                </a:lnSpc>
              </a:pPr>
              <a:endParaRPr kumimoji="1" lang="zh-CN" altLang="en-US" sz="11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79075" y="1450307"/>
              <a:ext cx="2071428" cy="38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b="0" spc="-150">
                  <a:solidFill>
                    <a:srgbClr val="2255A4"/>
                  </a:solidFill>
                </a:rPr>
                <a:t>输入标题</a:t>
              </a:r>
              <a:r>
                <a:rPr lang="zh-CN" altLang="en-US" sz="1600" b="0" spc="-150" dirty="0">
                  <a:solidFill>
                    <a:srgbClr val="2255A4"/>
                  </a:solidFill>
                </a:rPr>
                <a:t>文本</a:t>
              </a:r>
              <a:endParaRPr lang="zh-CN" altLang="en-US" sz="1600" b="0" spc="-150" dirty="0">
                <a:solidFill>
                  <a:srgbClr val="2255A4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71551" y="2945675"/>
            <a:ext cx="3516908" cy="386080"/>
            <a:chOff x="7228642" y="1497932"/>
            <a:chExt cx="3516908" cy="386080"/>
          </a:xfrm>
        </p:grpSpPr>
        <p:sp>
          <p:nvSpPr>
            <p:cNvPr id="16" name="矩形 15"/>
            <p:cNvSpPr/>
            <p:nvPr/>
          </p:nvSpPr>
          <p:spPr>
            <a:xfrm>
              <a:off x="7228642" y="1567909"/>
              <a:ext cx="3516908" cy="311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kumimoji="1" lang="zh-CN" altLang="en-US" sz="1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28910" y="1497932"/>
              <a:ext cx="2071428" cy="38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b="0" spc="-150">
                  <a:solidFill>
                    <a:schemeClr val="bg1"/>
                  </a:solidFill>
                </a:rPr>
                <a:t>输入标题</a:t>
              </a:r>
              <a:r>
                <a:rPr lang="zh-CN" altLang="en-US" sz="1600" b="0" spc="-150" dirty="0">
                  <a:solidFill>
                    <a:schemeClr val="bg1"/>
                  </a:solidFill>
                </a:rPr>
                <a:t>文本</a:t>
              </a:r>
              <a:endParaRPr lang="zh-CN" altLang="en-US" sz="1600" b="0" spc="-1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571636" y="4109533"/>
            <a:ext cx="3517275" cy="460883"/>
            <a:chOff x="7230815" y="1496154"/>
            <a:chExt cx="3517275" cy="460883"/>
          </a:xfrm>
        </p:grpSpPr>
        <p:sp>
          <p:nvSpPr>
            <p:cNvPr id="19" name="矩形 18"/>
            <p:cNvSpPr/>
            <p:nvPr/>
          </p:nvSpPr>
          <p:spPr>
            <a:xfrm>
              <a:off x="7231182" y="1496154"/>
              <a:ext cx="3516908" cy="311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kumimoji="1" lang="zh-CN" altLang="en-US" sz="11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230815" y="1570957"/>
              <a:ext cx="2071428" cy="38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b="0" spc="-150">
                  <a:solidFill>
                    <a:srgbClr val="2255A4"/>
                  </a:solidFill>
                </a:rPr>
                <a:t>输入标题</a:t>
              </a:r>
              <a:r>
                <a:rPr lang="zh-CN" altLang="en-US" sz="1600" b="0" spc="-150" dirty="0">
                  <a:solidFill>
                    <a:srgbClr val="2255A4"/>
                  </a:solidFill>
                </a:rPr>
                <a:t>文本</a:t>
              </a:r>
              <a:endParaRPr lang="zh-CN" altLang="en-US" sz="1600" b="0" spc="-150" dirty="0">
                <a:solidFill>
                  <a:srgbClr val="2255A4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63051" y="5221706"/>
            <a:ext cx="3632210" cy="492633"/>
            <a:chOff x="7119690" y="1509489"/>
            <a:chExt cx="3632210" cy="492633"/>
          </a:xfrm>
        </p:grpSpPr>
        <p:sp>
          <p:nvSpPr>
            <p:cNvPr id="22" name="矩形 21"/>
            <p:cNvSpPr/>
            <p:nvPr/>
          </p:nvSpPr>
          <p:spPr>
            <a:xfrm>
              <a:off x="7234992" y="1509489"/>
              <a:ext cx="3516908" cy="3111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kumimoji="1" lang="zh-CN" altLang="en-US" sz="11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119690" y="1616042"/>
              <a:ext cx="2071428" cy="38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 spc="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600" b="0" spc="-150">
                  <a:solidFill>
                    <a:srgbClr val="2255A4"/>
                  </a:solidFill>
                </a:rPr>
                <a:t>输入标题</a:t>
              </a:r>
              <a:r>
                <a:rPr lang="zh-CN" altLang="en-US" sz="1600" b="0" spc="-150" dirty="0">
                  <a:solidFill>
                    <a:srgbClr val="2255A4"/>
                  </a:solidFill>
                </a:rPr>
                <a:t>文本</a:t>
              </a:r>
              <a:endParaRPr lang="zh-CN" altLang="en-US" sz="1600" b="0" spc="-150" dirty="0">
                <a:solidFill>
                  <a:srgbClr val="2255A4"/>
                </a:solidFill>
              </a:endParaRPr>
            </a:p>
          </p:txBody>
        </p:sp>
      </p:grpSp>
      <p:sp>
        <p:nvSpPr>
          <p:cNvPr id="38" name="umbrella_99610"/>
          <p:cNvSpPr>
            <a:spLocks noChangeAspect="1"/>
          </p:cNvSpPr>
          <p:nvPr/>
        </p:nvSpPr>
        <p:spPr bwMode="auto">
          <a:xfrm>
            <a:off x="6705015" y="1935896"/>
            <a:ext cx="360353" cy="319166"/>
          </a:xfrm>
          <a:custGeom>
            <a:avLst/>
            <a:gdLst>
              <a:gd name="T0" fmla="*/ 5837 w 6267"/>
              <a:gd name="T1" fmla="*/ 571 h 5559"/>
              <a:gd name="T2" fmla="*/ 5696 w 6267"/>
              <a:gd name="T3" fmla="*/ 429 h 5559"/>
              <a:gd name="T4" fmla="*/ 3082 w 6267"/>
              <a:gd name="T5" fmla="*/ 0 h 5559"/>
              <a:gd name="T6" fmla="*/ 809 w 6267"/>
              <a:gd name="T7" fmla="*/ 1045 h 5559"/>
              <a:gd name="T8" fmla="*/ 970 w 6267"/>
              <a:gd name="T9" fmla="*/ 1101 h 5559"/>
              <a:gd name="T10" fmla="*/ 1891 w 6267"/>
              <a:gd name="T11" fmla="*/ 2087 h 5559"/>
              <a:gd name="T12" fmla="*/ 1998 w 6267"/>
              <a:gd name="T13" fmla="*/ 2194 h 5559"/>
              <a:gd name="T14" fmla="*/ 2714 w 6267"/>
              <a:gd name="T15" fmla="*/ 2462 h 5559"/>
              <a:gd name="T16" fmla="*/ 883 w 6267"/>
              <a:gd name="T17" fmla="*/ 5242 h 5559"/>
              <a:gd name="T18" fmla="*/ 317 w 6267"/>
              <a:gd name="T19" fmla="*/ 5242 h 5559"/>
              <a:gd name="T20" fmla="*/ 317 w 6267"/>
              <a:gd name="T21" fmla="*/ 4676 h 5559"/>
              <a:gd name="T22" fmla="*/ 176 w 6267"/>
              <a:gd name="T23" fmla="*/ 4534 h 5559"/>
              <a:gd name="T24" fmla="*/ 176 w 6267"/>
              <a:gd name="T25" fmla="*/ 5383 h 5559"/>
              <a:gd name="T26" fmla="*/ 1025 w 6267"/>
              <a:gd name="T27" fmla="*/ 5383 h 5559"/>
              <a:gd name="T28" fmla="*/ 3152 w 6267"/>
              <a:gd name="T29" fmla="*/ 3282 h 5559"/>
              <a:gd name="T30" fmla="*/ 4072 w 6267"/>
              <a:gd name="T31" fmla="*/ 4269 h 5559"/>
              <a:gd name="T32" fmla="*/ 4179 w 6267"/>
              <a:gd name="T33" fmla="*/ 4375 h 5559"/>
              <a:gd name="T34" fmla="*/ 4895 w 6267"/>
              <a:gd name="T35" fmla="*/ 4643 h 5559"/>
              <a:gd name="T36" fmla="*/ 5222 w 6267"/>
              <a:gd name="T37" fmla="*/ 5457 h 5559"/>
              <a:gd name="T38" fmla="*/ 5334 w 6267"/>
              <a:gd name="T39" fmla="*/ 5437 h 5559"/>
              <a:gd name="T40" fmla="*/ 5403 w 6267"/>
              <a:gd name="T41" fmla="*/ 1005 h 5559"/>
              <a:gd name="T42" fmla="*/ 3314 w 6267"/>
              <a:gd name="T43" fmla="*/ 3094 h 5559"/>
              <a:gd name="T44" fmla="*/ 4862 w 6267"/>
              <a:gd name="T45" fmla="*/ 1404 h 5559"/>
              <a:gd name="T46" fmla="*/ 3172 w 6267"/>
              <a:gd name="T47" fmla="*/ 2953 h 5559"/>
              <a:gd name="T48" fmla="*/ 2228 w 6267"/>
              <a:gd name="T49" fmla="*/ 2004 h 5559"/>
              <a:gd name="T50" fmla="*/ 3144 w 6267"/>
              <a:gd name="T51" fmla="*/ 1195 h 5559"/>
              <a:gd name="T52" fmla="*/ 2082 w 6267"/>
              <a:gd name="T53" fmla="*/ 1867 h 5559"/>
              <a:gd name="T54" fmla="*/ 1144 w 6267"/>
              <a:gd name="T55" fmla="*/ 914 h 5559"/>
              <a:gd name="T56" fmla="*/ 4659 w 6267"/>
              <a:gd name="T57" fmla="*/ 650 h 5559"/>
              <a:gd name="T58" fmla="*/ 3366 w 6267"/>
              <a:gd name="T59" fmla="*/ 965 h 5559"/>
              <a:gd name="T60" fmla="*/ 3410 w 6267"/>
              <a:gd name="T61" fmla="*/ 1154 h 5559"/>
              <a:gd name="T62" fmla="*/ 5116 w 6267"/>
              <a:gd name="T63" fmla="*/ 1009 h 5559"/>
              <a:gd name="T64" fmla="*/ 5004 w 6267"/>
              <a:gd name="T65" fmla="*/ 1263 h 5559"/>
              <a:gd name="T66" fmla="*/ 5145 w 6267"/>
              <a:gd name="T67" fmla="*/ 1263 h 5559"/>
              <a:gd name="T68" fmla="*/ 5301 w 6267"/>
              <a:gd name="T69" fmla="*/ 2382 h 5559"/>
              <a:gd name="T70" fmla="*/ 3946 w 6267"/>
              <a:gd name="T71" fmla="*/ 3411 h 5559"/>
              <a:gd name="T72" fmla="*/ 4399 w 6267"/>
              <a:gd name="T73" fmla="*/ 4184 h 5559"/>
              <a:gd name="T74" fmla="*/ 5617 w 6267"/>
              <a:gd name="T75" fmla="*/ 1608 h 5559"/>
              <a:gd name="T76" fmla="*/ 5352 w 6267"/>
              <a:gd name="T77" fmla="*/ 5123 h 5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67" h="5559">
                <a:moveTo>
                  <a:pt x="5403" y="1005"/>
                </a:moveTo>
                <a:lnTo>
                  <a:pt x="5837" y="571"/>
                </a:lnTo>
                <a:cubicBezTo>
                  <a:pt x="5876" y="532"/>
                  <a:pt x="5876" y="468"/>
                  <a:pt x="5837" y="429"/>
                </a:cubicBezTo>
                <a:cubicBezTo>
                  <a:pt x="5798" y="390"/>
                  <a:pt x="5735" y="390"/>
                  <a:pt x="5696" y="429"/>
                </a:cubicBezTo>
                <a:lnTo>
                  <a:pt x="5262" y="863"/>
                </a:lnTo>
                <a:cubicBezTo>
                  <a:pt x="4669" y="306"/>
                  <a:pt x="3899" y="0"/>
                  <a:pt x="3082" y="0"/>
                </a:cubicBezTo>
                <a:cubicBezTo>
                  <a:pt x="2231" y="0"/>
                  <a:pt x="1431" y="331"/>
                  <a:pt x="829" y="933"/>
                </a:cubicBezTo>
                <a:cubicBezTo>
                  <a:pt x="800" y="962"/>
                  <a:pt x="792" y="1007"/>
                  <a:pt x="809" y="1045"/>
                </a:cubicBezTo>
                <a:cubicBezTo>
                  <a:pt x="826" y="1083"/>
                  <a:pt x="865" y="1106"/>
                  <a:pt x="907" y="1103"/>
                </a:cubicBezTo>
                <a:cubicBezTo>
                  <a:pt x="928" y="1102"/>
                  <a:pt x="949" y="1101"/>
                  <a:pt x="970" y="1101"/>
                </a:cubicBezTo>
                <a:cubicBezTo>
                  <a:pt x="1217" y="1101"/>
                  <a:pt x="1449" y="1197"/>
                  <a:pt x="1623" y="1371"/>
                </a:cubicBezTo>
                <a:cubicBezTo>
                  <a:pt x="1812" y="1560"/>
                  <a:pt x="1909" y="1821"/>
                  <a:pt x="1891" y="2087"/>
                </a:cubicBezTo>
                <a:cubicBezTo>
                  <a:pt x="1889" y="2116"/>
                  <a:pt x="1900" y="2144"/>
                  <a:pt x="1920" y="2165"/>
                </a:cubicBezTo>
                <a:cubicBezTo>
                  <a:pt x="1941" y="2185"/>
                  <a:pt x="1969" y="2196"/>
                  <a:pt x="1998" y="2194"/>
                </a:cubicBezTo>
                <a:cubicBezTo>
                  <a:pt x="2019" y="2193"/>
                  <a:pt x="2040" y="2192"/>
                  <a:pt x="2061" y="2192"/>
                </a:cubicBezTo>
                <a:cubicBezTo>
                  <a:pt x="2308" y="2192"/>
                  <a:pt x="2540" y="2288"/>
                  <a:pt x="2714" y="2462"/>
                </a:cubicBezTo>
                <a:cubicBezTo>
                  <a:pt x="2894" y="2642"/>
                  <a:pt x="2991" y="2888"/>
                  <a:pt x="2983" y="3142"/>
                </a:cubicBezTo>
                <a:lnTo>
                  <a:pt x="883" y="5242"/>
                </a:lnTo>
                <a:cubicBezTo>
                  <a:pt x="808" y="5317"/>
                  <a:pt x="707" y="5359"/>
                  <a:pt x="600" y="5359"/>
                </a:cubicBezTo>
                <a:cubicBezTo>
                  <a:pt x="493" y="5359"/>
                  <a:pt x="393" y="5317"/>
                  <a:pt x="317" y="5242"/>
                </a:cubicBezTo>
                <a:cubicBezTo>
                  <a:pt x="242" y="5166"/>
                  <a:pt x="200" y="5066"/>
                  <a:pt x="200" y="4959"/>
                </a:cubicBezTo>
                <a:cubicBezTo>
                  <a:pt x="200" y="4852"/>
                  <a:pt x="242" y="4751"/>
                  <a:pt x="317" y="4676"/>
                </a:cubicBezTo>
                <a:cubicBezTo>
                  <a:pt x="356" y="4637"/>
                  <a:pt x="356" y="4573"/>
                  <a:pt x="317" y="4534"/>
                </a:cubicBezTo>
                <a:cubicBezTo>
                  <a:pt x="278" y="4495"/>
                  <a:pt x="215" y="4495"/>
                  <a:pt x="176" y="4534"/>
                </a:cubicBezTo>
                <a:cubicBezTo>
                  <a:pt x="62" y="4648"/>
                  <a:pt x="0" y="4798"/>
                  <a:pt x="0" y="4959"/>
                </a:cubicBezTo>
                <a:cubicBezTo>
                  <a:pt x="0" y="5119"/>
                  <a:pt x="62" y="5270"/>
                  <a:pt x="176" y="5383"/>
                </a:cubicBezTo>
                <a:cubicBezTo>
                  <a:pt x="289" y="5497"/>
                  <a:pt x="440" y="5559"/>
                  <a:pt x="600" y="5559"/>
                </a:cubicBezTo>
                <a:cubicBezTo>
                  <a:pt x="761" y="5559"/>
                  <a:pt x="911" y="5497"/>
                  <a:pt x="1025" y="5383"/>
                </a:cubicBezTo>
                <a:lnTo>
                  <a:pt x="3125" y="3283"/>
                </a:lnTo>
                <a:cubicBezTo>
                  <a:pt x="3134" y="3283"/>
                  <a:pt x="3143" y="3282"/>
                  <a:pt x="3152" y="3282"/>
                </a:cubicBezTo>
                <a:cubicBezTo>
                  <a:pt x="3398" y="3282"/>
                  <a:pt x="3630" y="3378"/>
                  <a:pt x="3804" y="3553"/>
                </a:cubicBezTo>
                <a:cubicBezTo>
                  <a:pt x="3993" y="3741"/>
                  <a:pt x="4091" y="4002"/>
                  <a:pt x="4072" y="4269"/>
                </a:cubicBezTo>
                <a:cubicBezTo>
                  <a:pt x="4070" y="4297"/>
                  <a:pt x="4081" y="4326"/>
                  <a:pt x="4101" y="4346"/>
                </a:cubicBezTo>
                <a:cubicBezTo>
                  <a:pt x="4122" y="4367"/>
                  <a:pt x="4150" y="4377"/>
                  <a:pt x="4179" y="4375"/>
                </a:cubicBezTo>
                <a:cubicBezTo>
                  <a:pt x="4200" y="4374"/>
                  <a:pt x="4221" y="4373"/>
                  <a:pt x="4242" y="4373"/>
                </a:cubicBezTo>
                <a:cubicBezTo>
                  <a:pt x="4489" y="4373"/>
                  <a:pt x="4721" y="4469"/>
                  <a:pt x="4895" y="4643"/>
                </a:cubicBezTo>
                <a:cubicBezTo>
                  <a:pt x="5084" y="4832"/>
                  <a:pt x="5182" y="5093"/>
                  <a:pt x="5163" y="5359"/>
                </a:cubicBezTo>
                <a:cubicBezTo>
                  <a:pt x="5160" y="5401"/>
                  <a:pt x="5184" y="5440"/>
                  <a:pt x="5222" y="5457"/>
                </a:cubicBezTo>
                <a:cubicBezTo>
                  <a:pt x="5235" y="5463"/>
                  <a:pt x="5249" y="5466"/>
                  <a:pt x="5263" y="5466"/>
                </a:cubicBezTo>
                <a:cubicBezTo>
                  <a:pt x="5289" y="5466"/>
                  <a:pt x="5315" y="5456"/>
                  <a:pt x="5334" y="5437"/>
                </a:cubicBezTo>
                <a:cubicBezTo>
                  <a:pt x="5935" y="4835"/>
                  <a:pt x="6267" y="4036"/>
                  <a:pt x="6267" y="3185"/>
                </a:cubicBezTo>
                <a:cubicBezTo>
                  <a:pt x="6267" y="2367"/>
                  <a:pt x="5961" y="1597"/>
                  <a:pt x="5403" y="1005"/>
                </a:cubicBezTo>
                <a:close/>
                <a:moveTo>
                  <a:pt x="3946" y="3411"/>
                </a:moveTo>
                <a:cubicBezTo>
                  <a:pt x="3772" y="3238"/>
                  <a:pt x="3552" y="3128"/>
                  <a:pt x="3314" y="3094"/>
                </a:cubicBezTo>
                <a:lnTo>
                  <a:pt x="4862" y="1545"/>
                </a:lnTo>
                <a:cubicBezTo>
                  <a:pt x="4901" y="1506"/>
                  <a:pt x="4901" y="1443"/>
                  <a:pt x="4862" y="1404"/>
                </a:cubicBezTo>
                <a:cubicBezTo>
                  <a:pt x="4823" y="1365"/>
                  <a:pt x="4760" y="1365"/>
                  <a:pt x="4721" y="1404"/>
                </a:cubicBezTo>
                <a:lnTo>
                  <a:pt x="3172" y="2953"/>
                </a:lnTo>
                <a:cubicBezTo>
                  <a:pt x="3137" y="2715"/>
                  <a:pt x="3028" y="2493"/>
                  <a:pt x="2855" y="2321"/>
                </a:cubicBezTo>
                <a:cubicBezTo>
                  <a:pt x="2683" y="2148"/>
                  <a:pt x="2465" y="2039"/>
                  <a:pt x="2228" y="2004"/>
                </a:cubicBezTo>
                <a:cubicBezTo>
                  <a:pt x="2510" y="1743"/>
                  <a:pt x="2806" y="1518"/>
                  <a:pt x="3111" y="1332"/>
                </a:cubicBezTo>
                <a:cubicBezTo>
                  <a:pt x="3158" y="1304"/>
                  <a:pt x="3173" y="1242"/>
                  <a:pt x="3144" y="1195"/>
                </a:cubicBezTo>
                <a:cubicBezTo>
                  <a:pt x="3116" y="1148"/>
                  <a:pt x="3054" y="1133"/>
                  <a:pt x="3007" y="1161"/>
                </a:cubicBezTo>
                <a:cubicBezTo>
                  <a:pt x="2687" y="1356"/>
                  <a:pt x="2376" y="1593"/>
                  <a:pt x="2082" y="1867"/>
                </a:cubicBezTo>
                <a:cubicBezTo>
                  <a:pt x="2048" y="1628"/>
                  <a:pt x="1938" y="1404"/>
                  <a:pt x="1765" y="1230"/>
                </a:cubicBezTo>
                <a:cubicBezTo>
                  <a:pt x="1594" y="1059"/>
                  <a:pt x="1378" y="950"/>
                  <a:pt x="1144" y="914"/>
                </a:cubicBezTo>
                <a:cubicBezTo>
                  <a:pt x="1683" y="452"/>
                  <a:pt x="2363" y="200"/>
                  <a:pt x="3082" y="200"/>
                </a:cubicBezTo>
                <a:cubicBezTo>
                  <a:pt x="3648" y="200"/>
                  <a:pt x="4191" y="357"/>
                  <a:pt x="4659" y="650"/>
                </a:cubicBezTo>
                <a:cubicBezTo>
                  <a:pt x="4602" y="645"/>
                  <a:pt x="4543" y="644"/>
                  <a:pt x="4481" y="647"/>
                </a:cubicBezTo>
                <a:cubicBezTo>
                  <a:pt x="4150" y="659"/>
                  <a:pt x="3764" y="769"/>
                  <a:pt x="3366" y="965"/>
                </a:cubicBezTo>
                <a:cubicBezTo>
                  <a:pt x="3316" y="989"/>
                  <a:pt x="3296" y="1049"/>
                  <a:pt x="3320" y="1098"/>
                </a:cubicBezTo>
                <a:cubicBezTo>
                  <a:pt x="3337" y="1134"/>
                  <a:pt x="3373" y="1154"/>
                  <a:pt x="3410" y="1154"/>
                </a:cubicBezTo>
                <a:cubicBezTo>
                  <a:pt x="3425" y="1154"/>
                  <a:pt x="3440" y="1151"/>
                  <a:pt x="3454" y="1144"/>
                </a:cubicBezTo>
                <a:cubicBezTo>
                  <a:pt x="4159" y="798"/>
                  <a:pt x="4769" y="751"/>
                  <a:pt x="5116" y="1009"/>
                </a:cubicBezTo>
                <a:lnTo>
                  <a:pt x="5004" y="1121"/>
                </a:lnTo>
                <a:cubicBezTo>
                  <a:pt x="4965" y="1160"/>
                  <a:pt x="4965" y="1224"/>
                  <a:pt x="5004" y="1263"/>
                </a:cubicBezTo>
                <a:cubicBezTo>
                  <a:pt x="5023" y="1282"/>
                  <a:pt x="5049" y="1292"/>
                  <a:pt x="5074" y="1292"/>
                </a:cubicBezTo>
                <a:cubicBezTo>
                  <a:pt x="5100" y="1292"/>
                  <a:pt x="5126" y="1282"/>
                  <a:pt x="5145" y="1263"/>
                </a:cubicBezTo>
                <a:lnTo>
                  <a:pt x="5258" y="1150"/>
                </a:lnTo>
                <a:cubicBezTo>
                  <a:pt x="5460" y="1422"/>
                  <a:pt x="5477" y="1854"/>
                  <a:pt x="5301" y="2382"/>
                </a:cubicBezTo>
                <a:cubicBezTo>
                  <a:pt x="5119" y="2928"/>
                  <a:pt x="4753" y="3509"/>
                  <a:pt x="4262" y="4039"/>
                </a:cubicBezTo>
                <a:cubicBezTo>
                  <a:pt x="4226" y="3803"/>
                  <a:pt x="4117" y="3582"/>
                  <a:pt x="3946" y="3411"/>
                </a:cubicBezTo>
                <a:close/>
                <a:moveTo>
                  <a:pt x="5036" y="4502"/>
                </a:moveTo>
                <a:cubicBezTo>
                  <a:pt x="4862" y="4327"/>
                  <a:pt x="4640" y="4218"/>
                  <a:pt x="4399" y="4184"/>
                </a:cubicBezTo>
                <a:cubicBezTo>
                  <a:pt x="4914" y="3632"/>
                  <a:pt x="5298" y="3021"/>
                  <a:pt x="5490" y="2445"/>
                </a:cubicBezTo>
                <a:cubicBezTo>
                  <a:pt x="5593" y="2136"/>
                  <a:pt x="5635" y="1854"/>
                  <a:pt x="5617" y="1608"/>
                </a:cubicBezTo>
                <a:cubicBezTo>
                  <a:pt x="5910" y="2077"/>
                  <a:pt x="6067" y="2619"/>
                  <a:pt x="6067" y="3185"/>
                </a:cubicBezTo>
                <a:cubicBezTo>
                  <a:pt x="6067" y="3903"/>
                  <a:pt x="5815" y="4583"/>
                  <a:pt x="5352" y="5123"/>
                </a:cubicBezTo>
                <a:cubicBezTo>
                  <a:pt x="5316" y="4890"/>
                  <a:pt x="5206" y="4672"/>
                  <a:pt x="5036" y="4502"/>
                </a:cubicBezTo>
                <a:close/>
              </a:path>
            </a:pathLst>
          </a:custGeom>
          <a:solidFill>
            <a:srgbClr val="2255A4"/>
          </a:solidFill>
          <a:ln>
            <a:noFill/>
          </a:ln>
        </p:spPr>
      </p:sp>
      <p:sp>
        <p:nvSpPr>
          <p:cNvPr id="39" name="umbrella_99610"/>
          <p:cNvSpPr>
            <a:spLocks noChangeAspect="1"/>
          </p:cNvSpPr>
          <p:nvPr/>
        </p:nvSpPr>
        <p:spPr bwMode="auto">
          <a:xfrm>
            <a:off x="6705015" y="3138347"/>
            <a:ext cx="360353" cy="359803"/>
          </a:xfrm>
          <a:custGeom>
            <a:avLst/>
            <a:gdLst>
              <a:gd name="connsiteX0" fmla="*/ 81009 w 601288"/>
              <a:gd name="connsiteY0" fmla="*/ 496428 h 600371"/>
              <a:gd name="connsiteX1" fmla="*/ 520279 w 601288"/>
              <a:gd name="connsiteY1" fmla="*/ 496428 h 600371"/>
              <a:gd name="connsiteX2" fmla="*/ 520279 w 601288"/>
              <a:gd name="connsiteY2" fmla="*/ 519503 h 600371"/>
              <a:gd name="connsiteX3" fmla="*/ 81009 w 601288"/>
              <a:gd name="connsiteY3" fmla="*/ 519503 h 600371"/>
              <a:gd name="connsiteX4" fmla="*/ 265961 w 601288"/>
              <a:gd name="connsiteY4" fmla="*/ 392415 h 600371"/>
              <a:gd name="connsiteX5" fmla="*/ 520279 w 601288"/>
              <a:gd name="connsiteY5" fmla="*/ 392415 h 600371"/>
              <a:gd name="connsiteX6" fmla="*/ 520279 w 601288"/>
              <a:gd name="connsiteY6" fmla="*/ 415490 h 600371"/>
              <a:gd name="connsiteX7" fmla="*/ 265961 w 601288"/>
              <a:gd name="connsiteY7" fmla="*/ 415490 h 600371"/>
              <a:gd name="connsiteX8" fmla="*/ 81009 w 601288"/>
              <a:gd name="connsiteY8" fmla="*/ 288613 h 600371"/>
              <a:gd name="connsiteX9" fmla="*/ 520279 w 601288"/>
              <a:gd name="connsiteY9" fmla="*/ 288613 h 600371"/>
              <a:gd name="connsiteX10" fmla="*/ 520279 w 601288"/>
              <a:gd name="connsiteY10" fmla="*/ 311758 h 600371"/>
              <a:gd name="connsiteX11" fmla="*/ 81009 w 601288"/>
              <a:gd name="connsiteY11" fmla="*/ 311758 h 600371"/>
              <a:gd name="connsiteX12" fmla="*/ 265961 w 601288"/>
              <a:gd name="connsiteY12" fmla="*/ 184670 h 600371"/>
              <a:gd name="connsiteX13" fmla="*/ 520279 w 601288"/>
              <a:gd name="connsiteY13" fmla="*/ 184670 h 600371"/>
              <a:gd name="connsiteX14" fmla="*/ 520279 w 601288"/>
              <a:gd name="connsiteY14" fmla="*/ 207745 h 600371"/>
              <a:gd name="connsiteX15" fmla="*/ 265961 w 601288"/>
              <a:gd name="connsiteY15" fmla="*/ 207745 h 600371"/>
              <a:gd name="connsiteX16" fmla="*/ 81009 w 601288"/>
              <a:gd name="connsiteY16" fmla="*/ 80868 h 600371"/>
              <a:gd name="connsiteX17" fmla="*/ 520279 w 601288"/>
              <a:gd name="connsiteY17" fmla="*/ 80868 h 600371"/>
              <a:gd name="connsiteX18" fmla="*/ 520279 w 601288"/>
              <a:gd name="connsiteY18" fmla="*/ 104013 h 600371"/>
              <a:gd name="connsiteX19" fmla="*/ 81009 w 601288"/>
              <a:gd name="connsiteY19" fmla="*/ 104013 h 600371"/>
              <a:gd name="connsiteX20" fmla="*/ 23144 w 601288"/>
              <a:gd name="connsiteY20" fmla="*/ 23108 h 600371"/>
              <a:gd name="connsiteX21" fmla="*/ 23144 w 601288"/>
              <a:gd name="connsiteY21" fmla="*/ 577263 h 600371"/>
              <a:gd name="connsiteX22" fmla="*/ 578145 w 601288"/>
              <a:gd name="connsiteY22" fmla="*/ 577263 h 600371"/>
              <a:gd name="connsiteX23" fmla="*/ 578145 w 601288"/>
              <a:gd name="connsiteY23" fmla="*/ 23108 h 600371"/>
              <a:gd name="connsiteX24" fmla="*/ 11572 w 601288"/>
              <a:gd name="connsiteY24" fmla="*/ 0 h 600371"/>
              <a:gd name="connsiteX25" fmla="*/ 589716 w 601288"/>
              <a:gd name="connsiteY25" fmla="*/ 0 h 600371"/>
              <a:gd name="connsiteX26" fmla="*/ 601288 w 601288"/>
              <a:gd name="connsiteY26" fmla="*/ 11554 h 600371"/>
              <a:gd name="connsiteX27" fmla="*/ 601288 w 601288"/>
              <a:gd name="connsiteY27" fmla="*/ 588817 h 600371"/>
              <a:gd name="connsiteX28" fmla="*/ 589716 w 601288"/>
              <a:gd name="connsiteY28" fmla="*/ 600371 h 600371"/>
              <a:gd name="connsiteX29" fmla="*/ 11572 w 601288"/>
              <a:gd name="connsiteY29" fmla="*/ 600371 h 600371"/>
              <a:gd name="connsiteX30" fmla="*/ 0 w 601288"/>
              <a:gd name="connsiteY30" fmla="*/ 588817 h 600371"/>
              <a:gd name="connsiteX31" fmla="*/ 0 w 601288"/>
              <a:gd name="connsiteY31" fmla="*/ 11554 h 600371"/>
              <a:gd name="connsiteX32" fmla="*/ 11572 w 601288"/>
              <a:gd name="connsiteY32" fmla="*/ 0 h 60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1288" h="600371">
                <a:moveTo>
                  <a:pt x="81009" y="496428"/>
                </a:moveTo>
                <a:lnTo>
                  <a:pt x="520279" y="496428"/>
                </a:lnTo>
                <a:lnTo>
                  <a:pt x="520279" y="519503"/>
                </a:lnTo>
                <a:lnTo>
                  <a:pt x="81009" y="519503"/>
                </a:lnTo>
                <a:close/>
                <a:moveTo>
                  <a:pt x="265961" y="392415"/>
                </a:moveTo>
                <a:lnTo>
                  <a:pt x="520279" y="392415"/>
                </a:lnTo>
                <a:lnTo>
                  <a:pt x="520279" y="415490"/>
                </a:lnTo>
                <a:lnTo>
                  <a:pt x="265961" y="415490"/>
                </a:lnTo>
                <a:close/>
                <a:moveTo>
                  <a:pt x="81009" y="288613"/>
                </a:moveTo>
                <a:lnTo>
                  <a:pt x="520279" y="288613"/>
                </a:lnTo>
                <a:lnTo>
                  <a:pt x="520279" y="311758"/>
                </a:lnTo>
                <a:lnTo>
                  <a:pt x="81009" y="311758"/>
                </a:lnTo>
                <a:close/>
                <a:moveTo>
                  <a:pt x="265961" y="184670"/>
                </a:moveTo>
                <a:lnTo>
                  <a:pt x="520279" y="184670"/>
                </a:lnTo>
                <a:lnTo>
                  <a:pt x="520279" y="207745"/>
                </a:lnTo>
                <a:lnTo>
                  <a:pt x="265961" y="207745"/>
                </a:lnTo>
                <a:close/>
                <a:moveTo>
                  <a:pt x="81009" y="80868"/>
                </a:moveTo>
                <a:lnTo>
                  <a:pt x="520279" y="80868"/>
                </a:lnTo>
                <a:lnTo>
                  <a:pt x="520279" y="104013"/>
                </a:lnTo>
                <a:lnTo>
                  <a:pt x="81009" y="104013"/>
                </a:lnTo>
                <a:close/>
                <a:moveTo>
                  <a:pt x="23144" y="23108"/>
                </a:moveTo>
                <a:lnTo>
                  <a:pt x="23144" y="577263"/>
                </a:lnTo>
                <a:lnTo>
                  <a:pt x="578145" y="577263"/>
                </a:lnTo>
                <a:lnTo>
                  <a:pt x="578145" y="23108"/>
                </a:lnTo>
                <a:close/>
                <a:moveTo>
                  <a:pt x="11572" y="0"/>
                </a:moveTo>
                <a:lnTo>
                  <a:pt x="589716" y="0"/>
                </a:lnTo>
                <a:cubicBezTo>
                  <a:pt x="595947" y="0"/>
                  <a:pt x="601288" y="5110"/>
                  <a:pt x="601288" y="11554"/>
                </a:cubicBezTo>
                <a:lnTo>
                  <a:pt x="601288" y="588817"/>
                </a:lnTo>
                <a:cubicBezTo>
                  <a:pt x="601288" y="595038"/>
                  <a:pt x="595947" y="600371"/>
                  <a:pt x="589716" y="600371"/>
                </a:cubicBezTo>
                <a:lnTo>
                  <a:pt x="11572" y="600371"/>
                </a:lnTo>
                <a:cubicBezTo>
                  <a:pt x="5118" y="600371"/>
                  <a:pt x="0" y="595038"/>
                  <a:pt x="0" y="588817"/>
                </a:cubicBezTo>
                <a:lnTo>
                  <a:pt x="0" y="11554"/>
                </a:lnTo>
                <a:cubicBezTo>
                  <a:pt x="0" y="5110"/>
                  <a:pt x="5118" y="0"/>
                  <a:pt x="115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umbrella_99610"/>
          <p:cNvSpPr>
            <a:spLocks noChangeAspect="1"/>
          </p:cNvSpPr>
          <p:nvPr/>
        </p:nvSpPr>
        <p:spPr bwMode="auto">
          <a:xfrm>
            <a:off x="6705045" y="4401806"/>
            <a:ext cx="360353" cy="351367"/>
          </a:xfrm>
          <a:custGeom>
            <a:avLst/>
            <a:gdLst>
              <a:gd name="connsiteX0" fmla="*/ 203272 w 608415"/>
              <a:gd name="connsiteY0" fmla="*/ 297151 h 593244"/>
              <a:gd name="connsiteX1" fmla="*/ 405144 w 608415"/>
              <a:gd name="connsiteY1" fmla="*/ 297151 h 593244"/>
              <a:gd name="connsiteX2" fmla="*/ 418877 w 608415"/>
              <a:gd name="connsiteY2" fmla="*/ 310963 h 593244"/>
              <a:gd name="connsiteX3" fmla="*/ 405144 w 608415"/>
              <a:gd name="connsiteY3" fmla="*/ 324672 h 593244"/>
              <a:gd name="connsiteX4" fmla="*/ 203272 w 608415"/>
              <a:gd name="connsiteY4" fmla="*/ 324672 h 593244"/>
              <a:gd name="connsiteX5" fmla="*/ 189539 w 608415"/>
              <a:gd name="connsiteY5" fmla="*/ 310963 h 593244"/>
              <a:gd name="connsiteX6" fmla="*/ 203272 w 608415"/>
              <a:gd name="connsiteY6" fmla="*/ 297151 h 593244"/>
              <a:gd name="connsiteX7" fmla="*/ 203272 w 608415"/>
              <a:gd name="connsiteY7" fmla="*/ 222916 h 593244"/>
              <a:gd name="connsiteX8" fmla="*/ 405144 w 608415"/>
              <a:gd name="connsiteY8" fmla="*/ 222916 h 593244"/>
              <a:gd name="connsiteX9" fmla="*/ 418877 w 608415"/>
              <a:gd name="connsiteY9" fmla="*/ 236606 h 593244"/>
              <a:gd name="connsiteX10" fmla="*/ 405144 w 608415"/>
              <a:gd name="connsiteY10" fmla="*/ 250295 h 593244"/>
              <a:gd name="connsiteX11" fmla="*/ 203272 w 608415"/>
              <a:gd name="connsiteY11" fmla="*/ 250295 h 593244"/>
              <a:gd name="connsiteX12" fmla="*/ 189539 w 608415"/>
              <a:gd name="connsiteY12" fmla="*/ 236606 h 593244"/>
              <a:gd name="connsiteX13" fmla="*/ 203272 w 608415"/>
              <a:gd name="connsiteY13" fmla="*/ 222916 h 593244"/>
              <a:gd name="connsiteX14" fmla="*/ 203272 w 608415"/>
              <a:gd name="connsiteY14" fmla="*/ 148611 h 593244"/>
              <a:gd name="connsiteX15" fmla="*/ 405144 w 608415"/>
              <a:gd name="connsiteY15" fmla="*/ 148611 h 593244"/>
              <a:gd name="connsiteX16" fmla="*/ 418877 w 608415"/>
              <a:gd name="connsiteY16" fmla="*/ 162320 h 593244"/>
              <a:gd name="connsiteX17" fmla="*/ 405144 w 608415"/>
              <a:gd name="connsiteY17" fmla="*/ 176132 h 593244"/>
              <a:gd name="connsiteX18" fmla="*/ 203272 w 608415"/>
              <a:gd name="connsiteY18" fmla="*/ 176132 h 593244"/>
              <a:gd name="connsiteX19" fmla="*/ 189539 w 608415"/>
              <a:gd name="connsiteY19" fmla="*/ 162320 h 593244"/>
              <a:gd name="connsiteX20" fmla="*/ 203272 w 608415"/>
              <a:gd name="connsiteY20" fmla="*/ 148611 h 593244"/>
              <a:gd name="connsiteX21" fmla="*/ 304259 w 608415"/>
              <a:gd name="connsiteY21" fmla="*/ 27425 h 593244"/>
              <a:gd name="connsiteX22" fmla="*/ 27566 w 608415"/>
              <a:gd name="connsiteY22" fmla="*/ 236617 h 593244"/>
              <a:gd name="connsiteX23" fmla="*/ 255528 w 608415"/>
              <a:gd name="connsiteY23" fmla="*/ 442510 h 593244"/>
              <a:gd name="connsiteX24" fmla="*/ 267298 w 608415"/>
              <a:gd name="connsiteY24" fmla="*/ 453955 h 593244"/>
              <a:gd name="connsiteX25" fmla="*/ 245514 w 608415"/>
              <a:gd name="connsiteY25" fmla="*/ 561798 h 593244"/>
              <a:gd name="connsiteX26" fmla="*/ 341117 w 608415"/>
              <a:gd name="connsiteY26" fmla="*/ 454367 h 593244"/>
              <a:gd name="connsiteX27" fmla="*/ 352887 w 608415"/>
              <a:gd name="connsiteY27" fmla="*/ 442510 h 593244"/>
              <a:gd name="connsiteX28" fmla="*/ 580952 w 608415"/>
              <a:gd name="connsiteY28" fmla="*/ 236617 h 593244"/>
              <a:gd name="connsiteX29" fmla="*/ 304259 w 608415"/>
              <a:gd name="connsiteY29" fmla="*/ 27425 h 593244"/>
              <a:gd name="connsiteX30" fmla="*/ 304259 w 608415"/>
              <a:gd name="connsiteY30" fmla="*/ 0 h 593244"/>
              <a:gd name="connsiteX31" fmla="*/ 517974 w 608415"/>
              <a:gd name="connsiteY31" fmla="*/ 68150 h 593244"/>
              <a:gd name="connsiteX32" fmla="*/ 608415 w 608415"/>
              <a:gd name="connsiteY32" fmla="*/ 236617 h 593244"/>
              <a:gd name="connsiteX33" fmla="*/ 535112 w 608415"/>
              <a:gd name="connsiteY33" fmla="*/ 390857 h 593244"/>
              <a:gd name="connsiteX34" fmla="*/ 366618 w 608415"/>
              <a:gd name="connsiteY34" fmla="*/ 468286 h 593244"/>
              <a:gd name="connsiteX35" fmla="*/ 214024 w 608415"/>
              <a:gd name="connsiteY35" fmla="*/ 593244 h 593244"/>
              <a:gd name="connsiteX36" fmla="*/ 201325 w 608415"/>
              <a:gd name="connsiteY36" fmla="*/ 584687 h 593244"/>
              <a:gd name="connsiteX37" fmla="*/ 204216 w 608415"/>
              <a:gd name="connsiteY37" fmla="*/ 569737 h 593244"/>
              <a:gd name="connsiteX38" fmla="*/ 241281 w 608415"/>
              <a:gd name="connsiteY38" fmla="*/ 468183 h 593244"/>
              <a:gd name="connsiteX39" fmla="*/ 73303 w 608415"/>
              <a:gd name="connsiteY39" fmla="*/ 390857 h 593244"/>
              <a:gd name="connsiteX40" fmla="*/ 0 w 608415"/>
              <a:gd name="connsiteY40" fmla="*/ 236617 h 593244"/>
              <a:gd name="connsiteX41" fmla="*/ 90442 w 608415"/>
              <a:gd name="connsiteY41" fmla="*/ 68150 h 593244"/>
              <a:gd name="connsiteX42" fmla="*/ 304259 w 608415"/>
              <a:gd name="connsiteY42" fmla="*/ 0 h 59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8415" h="593244">
                <a:moveTo>
                  <a:pt x="203272" y="297151"/>
                </a:moveTo>
                <a:lnTo>
                  <a:pt x="405144" y="297151"/>
                </a:lnTo>
                <a:cubicBezTo>
                  <a:pt x="412785" y="297151"/>
                  <a:pt x="418877" y="303336"/>
                  <a:pt x="418877" y="310963"/>
                </a:cubicBezTo>
                <a:cubicBezTo>
                  <a:pt x="418877" y="318488"/>
                  <a:pt x="412785" y="324672"/>
                  <a:pt x="405144" y="324672"/>
                </a:cubicBezTo>
                <a:lnTo>
                  <a:pt x="203272" y="324672"/>
                </a:lnTo>
                <a:cubicBezTo>
                  <a:pt x="195735" y="324672"/>
                  <a:pt x="189539" y="318488"/>
                  <a:pt x="189539" y="310963"/>
                </a:cubicBezTo>
                <a:cubicBezTo>
                  <a:pt x="189539" y="303336"/>
                  <a:pt x="195735" y="297151"/>
                  <a:pt x="203272" y="297151"/>
                </a:cubicBezTo>
                <a:close/>
                <a:moveTo>
                  <a:pt x="203272" y="222916"/>
                </a:moveTo>
                <a:lnTo>
                  <a:pt x="405144" y="222916"/>
                </a:lnTo>
                <a:cubicBezTo>
                  <a:pt x="412785" y="222916"/>
                  <a:pt x="418877" y="228989"/>
                  <a:pt x="418877" y="236606"/>
                </a:cubicBezTo>
                <a:cubicBezTo>
                  <a:pt x="418877" y="244222"/>
                  <a:pt x="412785" y="250295"/>
                  <a:pt x="405144" y="250295"/>
                </a:cubicBezTo>
                <a:lnTo>
                  <a:pt x="203272" y="250295"/>
                </a:lnTo>
                <a:cubicBezTo>
                  <a:pt x="195735" y="250295"/>
                  <a:pt x="189539" y="244222"/>
                  <a:pt x="189539" y="236606"/>
                </a:cubicBezTo>
                <a:cubicBezTo>
                  <a:pt x="189539" y="228989"/>
                  <a:pt x="195735" y="222916"/>
                  <a:pt x="203272" y="222916"/>
                </a:cubicBezTo>
                <a:close/>
                <a:moveTo>
                  <a:pt x="203272" y="148611"/>
                </a:moveTo>
                <a:lnTo>
                  <a:pt x="405144" y="148611"/>
                </a:lnTo>
                <a:cubicBezTo>
                  <a:pt x="412785" y="148611"/>
                  <a:pt x="418877" y="154796"/>
                  <a:pt x="418877" y="162320"/>
                </a:cubicBezTo>
                <a:cubicBezTo>
                  <a:pt x="418877" y="169948"/>
                  <a:pt x="412785" y="176132"/>
                  <a:pt x="405144" y="176132"/>
                </a:cubicBezTo>
                <a:lnTo>
                  <a:pt x="203272" y="176132"/>
                </a:lnTo>
                <a:cubicBezTo>
                  <a:pt x="195735" y="176132"/>
                  <a:pt x="189539" y="169948"/>
                  <a:pt x="189539" y="162320"/>
                </a:cubicBezTo>
                <a:cubicBezTo>
                  <a:pt x="189539" y="154796"/>
                  <a:pt x="195735" y="148611"/>
                  <a:pt x="203272" y="148611"/>
                </a:cubicBezTo>
                <a:close/>
                <a:moveTo>
                  <a:pt x="304259" y="27425"/>
                </a:moveTo>
                <a:cubicBezTo>
                  <a:pt x="151665" y="27425"/>
                  <a:pt x="27566" y="121247"/>
                  <a:pt x="27566" y="236617"/>
                </a:cubicBezTo>
                <a:cubicBezTo>
                  <a:pt x="27566" y="338172"/>
                  <a:pt x="123376" y="424674"/>
                  <a:pt x="255528" y="442510"/>
                </a:cubicBezTo>
                <a:cubicBezTo>
                  <a:pt x="261516" y="443335"/>
                  <a:pt x="266266" y="447975"/>
                  <a:pt x="267298" y="453955"/>
                </a:cubicBezTo>
                <a:cubicBezTo>
                  <a:pt x="273493" y="491587"/>
                  <a:pt x="265440" y="529940"/>
                  <a:pt x="245514" y="561798"/>
                </a:cubicBezTo>
                <a:cubicBezTo>
                  <a:pt x="295380" y="549117"/>
                  <a:pt x="334200" y="507155"/>
                  <a:pt x="341117" y="454367"/>
                </a:cubicBezTo>
                <a:cubicBezTo>
                  <a:pt x="341840" y="448181"/>
                  <a:pt x="346692" y="443335"/>
                  <a:pt x="352887" y="442510"/>
                </a:cubicBezTo>
                <a:cubicBezTo>
                  <a:pt x="485039" y="424777"/>
                  <a:pt x="580952" y="338172"/>
                  <a:pt x="580952" y="236617"/>
                </a:cubicBezTo>
                <a:cubicBezTo>
                  <a:pt x="580952" y="121247"/>
                  <a:pt x="456750" y="27425"/>
                  <a:pt x="304259" y="27425"/>
                </a:cubicBezTo>
                <a:close/>
                <a:moveTo>
                  <a:pt x="304259" y="0"/>
                </a:moveTo>
                <a:cubicBezTo>
                  <a:pt x="384789" y="0"/>
                  <a:pt x="460777" y="24126"/>
                  <a:pt x="517974" y="68150"/>
                </a:cubicBezTo>
                <a:cubicBezTo>
                  <a:pt x="576306" y="112896"/>
                  <a:pt x="608415" y="172695"/>
                  <a:pt x="608415" y="236617"/>
                </a:cubicBezTo>
                <a:cubicBezTo>
                  <a:pt x="608415" y="293323"/>
                  <a:pt x="582398" y="348070"/>
                  <a:pt x="535112" y="390857"/>
                </a:cubicBezTo>
                <a:cubicBezTo>
                  <a:pt x="491337" y="430448"/>
                  <a:pt x="431868" y="457666"/>
                  <a:pt x="366618" y="468286"/>
                </a:cubicBezTo>
                <a:cubicBezTo>
                  <a:pt x="352268" y="540147"/>
                  <a:pt x="288463" y="593244"/>
                  <a:pt x="214024" y="593244"/>
                </a:cubicBezTo>
                <a:cubicBezTo>
                  <a:pt x="208449" y="593244"/>
                  <a:pt x="203390" y="589842"/>
                  <a:pt x="201325" y="584687"/>
                </a:cubicBezTo>
                <a:cubicBezTo>
                  <a:pt x="199157" y="579635"/>
                  <a:pt x="200293" y="573655"/>
                  <a:pt x="204216" y="569737"/>
                </a:cubicBezTo>
                <a:cubicBezTo>
                  <a:pt x="231059" y="543034"/>
                  <a:pt x="244481" y="505608"/>
                  <a:pt x="241281" y="468183"/>
                </a:cubicBezTo>
                <a:cubicBezTo>
                  <a:pt x="176237" y="457563"/>
                  <a:pt x="116975" y="430344"/>
                  <a:pt x="73303" y="390857"/>
                </a:cubicBezTo>
                <a:cubicBezTo>
                  <a:pt x="26017" y="348070"/>
                  <a:pt x="0" y="293323"/>
                  <a:pt x="0" y="236617"/>
                </a:cubicBezTo>
                <a:cubicBezTo>
                  <a:pt x="0" y="172695"/>
                  <a:pt x="32109" y="112896"/>
                  <a:pt x="90442" y="68150"/>
                </a:cubicBezTo>
                <a:cubicBezTo>
                  <a:pt x="147742" y="24126"/>
                  <a:pt x="223626" y="0"/>
                  <a:pt x="304259" y="0"/>
                </a:cubicBezTo>
                <a:close/>
              </a:path>
            </a:pathLst>
          </a:custGeom>
          <a:solidFill>
            <a:srgbClr val="2255A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umbrella_99610"/>
          <p:cNvSpPr>
            <a:spLocks noChangeAspect="1"/>
          </p:cNvSpPr>
          <p:nvPr/>
        </p:nvSpPr>
        <p:spPr bwMode="auto">
          <a:xfrm>
            <a:off x="6705655" y="5569145"/>
            <a:ext cx="360353" cy="359940"/>
          </a:xfrm>
          <a:custGeom>
            <a:avLst/>
            <a:gdLst>
              <a:gd name="connsiteX0" fmla="*/ 244485 w 604297"/>
              <a:gd name="connsiteY0" fmla="*/ 287089 h 603606"/>
              <a:gd name="connsiteX1" fmla="*/ 255727 w 604297"/>
              <a:gd name="connsiteY1" fmla="*/ 298271 h 603606"/>
              <a:gd name="connsiteX2" fmla="*/ 255727 w 604297"/>
              <a:gd name="connsiteY2" fmla="*/ 374827 h 603606"/>
              <a:gd name="connsiteX3" fmla="*/ 244485 w 604297"/>
              <a:gd name="connsiteY3" fmla="*/ 386009 h 603606"/>
              <a:gd name="connsiteX4" fmla="*/ 232379 w 604297"/>
              <a:gd name="connsiteY4" fmla="*/ 374827 h 603606"/>
              <a:gd name="connsiteX5" fmla="*/ 232379 w 604297"/>
              <a:gd name="connsiteY5" fmla="*/ 298271 h 603606"/>
              <a:gd name="connsiteX6" fmla="*/ 244485 w 604297"/>
              <a:gd name="connsiteY6" fmla="*/ 287089 h 603606"/>
              <a:gd name="connsiteX7" fmla="*/ 305587 w 604297"/>
              <a:gd name="connsiteY7" fmla="*/ 230445 h 603606"/>
              <a:gd name="connsiteX8" fmla="*/ 317622 w 604297"/>
              <a:gd name="connsiteY8" fmla="*/ 241618 h 603606"/>
              <a:gd name="connsiteX9" fmla="*/ 317622 w 604297"/>
              <a:gd name="connsiteY9" fmla="*/ 374836 h 603606"/>
              <a:gd name="connsiteX10" fmla="*/ 305587 w 604297"/>
              <a:gd name="connsiteY10" fmla="*/ 386009 h 603606"/>
              <a:gd name="connsiteX11" fmla="*/ 294412 w 604297"/>
              <a:gd name="connsiteY11" fmla="*/ 374836 h 603606"/>
              <a:gd name="connsiteX12" fmla="*/ 294412 w 604297"/>
              <a:gd name="connsiteY12" fmla="*/ 241618 h 603606"/>
              <a:gd name="connsiteX13" fmla="*/ 305587 w 604297"/>
              <a:gd name="connsiteY13" fmla="*/ 230445 h 603606"/>
              <a:gd name="connsiteX14" fmla="*/ 365890 w 604297"/>
              <a:gd name="connsiteY14" fmla="*/ 209722 h 603606"/>
              <a:gd name="connsiteX15" fmla="*/ 377996 w 604297"/>
              <a:gd name="connsiteY15" fmla="*/ 221766 h 603606"/>
              <a:gd name="connsiteX16" fmla="*/ 377996 w 604297"/>
              <a:gd name="connsiteY16" fmla="*/ 375762 h 603606"/>
              <a:gd name="connsiteX17" fmla="*/ 365890 w 604297"/>
              <a:gd name="connsiteY17" fmla="*/ 387806 h 603606"/>
              <a:gd name="connsiteX18" fmla="*/ 354648 w 604297"/>
              <a:gd name="connsiteY18" fmla="*/ 375762 h 603606"/>
              <a:gd name="connsiteX19" fmla="*/ 354648 w 604297"/>
              <a:gd name="connsiteY19" fmla="*/ 221766 h 603606"/>
              <a:gd name="connsiteX20" fmla="*/ 365890 w 604297"/>
              <a:gd name="connsiteY20" fmla="*/ 209722 h 603606"/>
              <a:gd name="connsiteX21" fmla="*/ 48206 w 604297"/>
              <a:gd name="connsiteY21" fmla="*/ 185725 h 603606"/>
              <a:gd name="connsiteX22" fmla="*/ 23242 w 604297"/>
              <a:gd name="connsiteY22" fmla="*/ 301803 h 603606"/>
              <a:gd name="connsiteX23" fmla="*/ 302148 w 604297"/>
              <a:gd name="connsiteY23" fmla="*/ 581250 h 603606"/>
              <a:gd name="connsiteX24" fmla="*/ 519076 w 604297"/>
              <a:gd name="connsiteY24" fmla="*/ 477210 h 603606"/>
              <a:gd name="connsiteX25" fmla="*/ 428689 w 604297"/>
              <a:gd name="connsiteY25" fmla="*/ 410143 h 603606"/>
              <a:gd name="connsiteX26" fmla="*/ 302148 w 604297"/>
              <a:gd name="connsiteY26" fmla="*/ 468611 h 603606"/>
              <a:gd name="connsiteX27" fmla="*/ 135149 w 604297"/>
              <a:gd name="connsiteY27" fmla="*/ 301803 h 603606"/>
              <a:gd name="connsiteX28" fmla="*/ 148922 w 604297"/>
              <a:gd name="connsiteY28" fmla="*/ 236455 h 603606"/>
              <a:gd name="connsiteX29" fmla="*/ 302148 w 604297"/>
              <a:gd name="connsiteY29" fmla="*/ 158210 h 603606"/>
              <a:gd name="connsiteX30" fmla="*/ 173886 w 604297"/>
              <a:gd name="connsiteY30" fmla="*/ 236455 h 603606"/>
              <a:gd name="connsiteX31" fmla="*/ 158391 w 604297"/>
              <a:gd name="connsiteY31" fmla="*/ 301803 h 603606"/>
              <a:gd name="connsiteX32" fmla="*/ 302148 w 604297"/>
              <a:gd name="connsiteY32" fmla="*/ 445396 h 603606"/>
              <a:gd name="connsiteX33" fmla="*/ 417499 w 604297"/>
              <a:gd name="connsiteY33" fmla="*/ 387787 h 603606"/>
              <a:gd name="connsiteX34" fmla="*/ 445906 w 604297"/>
              <a:gd name="connsiteY34" fmla="*/ 301803 h 603606"/>
              <a:gd name="connsiteX35" fmla="*/ 302148 w 604297"/>
              <a:gd name="connsiteY35" fmla="*/ 158210 h 603606"/>
              <a:gd name="connsiteX36" fmla="*/ 313339 w 604297"/>
              <a:gd name="connsiteY36" fmla="*/ 23216 h 603606"/>
              <a:gd name="connsiteX37" fmla="*/ 313339 w 604297"/>
              <a:gd name="connsiteY37" fmla="*/ 135854 h 603606"/>
              <a:gd name="connsiteX38" fmla="*/ 469148 w 604297"/>
              <a:gd name="connsiteY38" fmla="*/ 301803 h 603606"/>
              <a:gd name="connsiteX39" fmla="*/ 442462 w 604297"/>
              <a:gd name="connsiteY39" fmla="*/ 391226 h 603606"/>
              <a:gd name="connsiteX40" fmla="*/ 532849 w 604297"/>
              <a:gd name="connsiteY40" fmla="*/ 458293 h 603606"/>
              <a:gd name="connsiteX41" fmla="*/ 581916 w 604297"/>
              <a:gd name="connsiteY41" fmla="*/ 301803 h 603606"/>
              <a:gd name="connsiteX42" fmla="*/ 313339 w 604297"/>
              <a:gd name="connsiteY42" fmla="*/ 23216 h 603606"/>
              <a:gd name="connsiteX43" fmla="*/ 290958 w 604297"/>
              <a:gd name="connsiteY43" fmla="*/ 23216 h 603606"/>
              <a:gd name="connsiteX44" fmla="*/ 59397 w 604297"/>
              <a:gd name="connsiteY44" fmla="*/ 165089 h 603606"/>
              <a:gd name="connsiteX45" fmla="*/ 159252 w 604297"/>
              <a:gd name="connsiteY45" fmla="*/ 216679 h 603606"/>
              <a:gd name="connsiteX46" fmla="*/ 290958 w 604297"/>
              <a:gd name="connsiteY46" fmla="*/ 135854 h 603606"/>
              <a:gd name="connsiteX47" fmla="*/ 302148 w 604297"/>
              <a:gd name="connsiteY47" fmla="*/ 0 h 603606"/>
              <a:gd name="connsiteX48" fmla="*/ 604297 w 604297"/>
              <a:gd name="connsiteY48" fmla="*/ 301803 h 603606"/>
              <a:gd name="connsiteX49" fmla="*/ 544900 w 604297"/>
              <a:gd name="connsiteY49" fmla="*/ 481509 h 603606"/>
              <a:gd name="connsiteX50" fmla="*/ 302148 w 604297"/>
              <a:gd name="connsiteY50" fmla="*/ 603606 h 603606"/>
              <a:gd name="connsiteX51" fmla="*/ 0 w 604297"/>
              <a:gd name="connsiteY51" fmla="*/ 301803 h 603606"/>
              <a:gd name="connsiteX52" fmla="*/ 32711 w 604297"/>
              <a:gd name="connsiteY52" fmla="*/ 165089 h 603606"/>
              <a:gd name="connsiteX53" fmla="*/ 302148 w 604297"/>
              <a:gd name="connsiteY53" fmla="*/ 0 h 60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4297" h="603606">
                <a:moveTo>
                  <a:pt x="244485" y="287089"/>
                </a:moveTo>
                <a:cubicBezTo>
                  <a:pt x="250539" y="287089"/>
                  <a:pt x="255727" y="292250"/>
                  <a:pt x="255727" y="298271"/>
                </a:cubicBezTo>
                <a:lnTo>
                  <a:pt x="255727" y="374827"/>
                </a:lnTo>
                <a:cubicBezTo>
                  <a:pt x="255727" y="380848"/>
                  <a:pt x="250539" y="386009"/>
                  <a:pt x="244485" y="386009"/>
                </a:cubicBezTo>
                <a:cubicBezTo>
                  <a:pt x="237567" y="386009"/>
                  <a:pt x="232379" y="380848"/>
                  <a:pt x="232379" y="374827"/>
                </a:cubicBezTo>
                <a:lnTo>
                  <a:pt x="232379" y="298271"/>
                </a:lnTo>
                <a:cubicBezTo>
                  <a:pt x="232379" y="292250"/>
                  <a:pt x="237567" y="287089"/>
                  <a:pt x="244485" y="287089"/>
                </a:cubicBezTo>
                <a:close/>
                <a:moveTo>
                  <a:pt x="305587" y="230445"/>
                </a:moveTo>
                <a:cubicBezTo>
                  <a:pt x="312464" y="230445"/>
                  <a:pt x="317622" y="235602"/>
                  <a:pt x="317622" y="241618"/>
                </a:cubicBezTo>
                <a:lnTo>
                  <a:pt x="317622" y="374836"/>
                </a:lnTo>
                <a:cubicBezTo>
                  <a:pt x="317622" y="380852"/>
                  <a:pt x="312464" y="386009"/>
                  <a:pt x="305587" y="386009"/>
                </a:cubicBezTo>
                <a:cubicBezTo>
                  <a:pt x="299570" y="386009"/>
                  <a:pt x="294412" y="380852"/>
                  <a:pt x="294412" y="374836"/>
                </a:cubicBezTo>
                <a:lnTo>
                  <a:pt x="294412" y="241618"/>
                </a:lnTo>
                <a:cubicBezTo>
                  <a:pt x="294412" y="235602"/>
                  <a:pt x="299570" y="230445"/>
                  <a:pt x="305587" y="230445"/>
                </a:cubicBezTo>
                <a:close/>
                <a:moveTo>
                  <a:pt x="365890" y="209722"/>
                </a:moveTo>
                <a:cubicBezTo>
                  <a:pt x="372808" y="209722"/>
                  <a:pt x="377996" y="214884"/>
                  <a:pt x="377996" y="221766"/>
                </a:cubicBezTo>
                <a:lnTo>
                  <a:pt x="377996" y="375762"/>
                </a:lnTo>
                <a:cubicBezTo>
                  <a:pt x="377996" y="382644"/>
                  <a:pt x="372808" y="387806"/>
                  <a:pt x="365890" y="387806"/>
                </a:cubicBezTo>
                <a:cubicBezTo>
                  <a:pt x="359836" y="387806"/>
                  <a:pt x="354648" y="382644"/>
                  <a:pt x="354648" y="375762"/>
                </a:cubicBezTo>
                <a:lnTo>
                  <a:pt x="354648" y="221766"/>
                </a:lnTo>
                <a:cubicBezTo>
                  <a:pt x="354648" y="214884"/>
                  <a:pt x="359836" y="209722"/>
                  <a:pt x="365890" y="209722"/>
                </a:cubicBezTo>
                <a:close/>
                <a:moveTo>
                  <a:pt x="48206" y="185725"/>
                </a:moveTo>
                <a:cubicBezTo>
                  <a:pt x="31850" y="222698"/>
                  <a:pt x="23242" y="261391"/>
                  <a:pt x="23242" y="301803"/>
                </a:cubicBezTo>
                <a:cubicBezTo>
                  <a:pt x="23242" y="455714"/>
                  <a:pt x="148061" y="581250"/>
                  <a:pt x="302148" y="581250"/>
                </a:cubicBezTo>
                <a:cubicBezTo>
                  <a:pt x="387370" y="581250"/>
                  <a:pt x="465705" y="543417"/>
                  <a:pt x="519076" y="477210"/>
                </a:cubicBezTo>
                <a:lnTo>
                  <a:pt x="428689" y="410143"/>
                </a:lnTo>
                <a:cubicBezTo>
                  <a:pt x="396839" y="447116"/>
                  <a:pt x="351215" y="468611"/>
                  <a:pt x="302148" y="468611"/>
                </a:cubicBezTo>
                <a:cubicBezTo>
                  <a:pt x="210041" y="468611"/>
                  <a:pt x="135149" y="393806"/>
                  <a:pt x="135149" y="301803"/>
                </a:cubicBezTo>
                <a:cubicBezTo>
                  <a:pt x="135149" y="279447"/>
                  <a:pt x="140314" y="257951"/>
                  <a:pt x="148922" y="236455"/>
                </a:cubicBezTo>
                <a:close/>
                <a:moveTo>
                  <a:pt x="302148" y="158210"/>
                </a:moveTo>
                <a:cubicBezTo>
                  <a:pt x="247917" y="158210"/>
                  <a:pt x="198850" y="188304"/>
                  <a:pt x="173886" y="236455"/>
                </a:cubicBezTo>
                <a:cubicBezTo>
                  <a:pt x="163556" y="257091"/>
                  <a:pt x="158391" y="279447"/>
                  <a:pt x="158391" y="301803"/>
                </a:cubicBezTo>
                <a:cubicBezTo>
                  <a:pt x="158391" y="380908"/>
                  <a:pt x="222953" y="445396"/>
                  <a:pt x="302148" y="445396"/>
                </a:cubicBezTo>
                <a:cubicBezTo>
                  <a:pt x="347772" y="445396"/>
                  <a:pt x="389952" y="424760"/>
                  <a:pt x="417499" y="387787"/>
                </a:cubicBezTo>
                <a:cubicBezTo>
                  <a:pt x="436437" y="361992"/>
                  <a:pt x="445906" y="332757"/>
                  <a:pt x="445906" y="301803"/>
                </a:cubicBezTo>
                <a:cubicBezTo>
                  <a:pt x="445906" y="222698"/>
                  <a:pt x="381344" y="158210"/>
                  <a:pt x="302148" y="158210"/>
                </a:cubicBezTo>
                <a:close/>
                <a:moveTo>
                  <a:pt x="313339" y="23216"/>
                </a:moveTo>
                <a:lnTo>
                  <a:pt x="313339" y="135854"/>
                </a:lnTo>
                <a:cubicBezTo>
                  <a:pt x="400282" y="141873"/>
                  <a:pt x="469148" y="214100"/>
                  <a:pt x="469148" y="301803"/>
                </a:cubicBezTo>
                <a:cubicBezTo>
                  <a:pt x="469148" y="333617"/>
                  <a:pt x="459679" y="364571"/>
                  <a:pt x="442462" y="391226"/>
                </a:cubicBezTo>
                <a:lnTo>
                  <a:pt x="532849" y="458293"/>
                </a:lnTo>
                <a:cubicBezTo>
                  <a:pt x="564699" y="411862"/>
                  <a:pt x="581916" y="358552"/>
                  <a:pt x="581916" y="301803"/>
                </a:cubicBezTo>
                <a:cubicBezTo>
                  <a:pt x="581916" y="152191"/>
                  <a:pt x="462261" y="29234"/>
                  <a:pt x="313339" y="23216"/>
                </a:cubicBezTo>
                <a:close/>
                <a:moveTo>
                  <a:pt x="290958" y="23216"/>
                </a:moveTo>
                <a:cubicBezTo>
                  <a:pt x="193685" y="27515"/>
                  <a:pt x="106742" y="80825"/>
                  <a:pt x="59397" y="165089"/>
                </a:cubicBezTo>
                <a:lnTo>
                  <a:pt x="159252" y="216679"/>
                </a:lnTo>
                <a:cubicBezTo>
                  <a:pt x="187659" y="169388"/>
                  <a:pt x="235865" y="139294"/>
                  <a:pt x="290958" y="135854"/>
                </a:cubicBezTo>
                <a:close/>
                <a:moveTo>
                  <a:pt x="302148" y="0"/>
                </a:moveTo>
                <a:cubicBezTo>
                  <a:pt x="469148" y="0"/>
                  <a:pt x="604297" y="135854"/>
                  <a:pt x="604297" y="301803"/>
                </a:cubicBezTo>
                <a:cubicBezTo>
                  <a:pt x="604297" y="367151"/>
                  <a:pt x="583637" y="429059"/>
                  <a:pt x="544900" y="481509"/>
                </a:cubicBezTo>
                <a:cubicBezTo>
                  <a:pt x="487225" y="558894"/>
                  <a:pt x="398561" y="603606"/>
                  <a:pt x="302148" y="603606"/>
                </a:cubicBezTo>
                <a:cubicBezTo>
                  <a:pt x="136010" y="603606"/>
                  <a:pt x="0" y="468611"/>
                  <a:pt x="0" y="301803"/>
                </a:cubicBezTo>
                <a:cubicBezTo>
                  <a:pt x="0" y="254512"/>
                  <a:pt x="11191" y="208081"/>
                  <a:pt x="32711" y="165089"/>
                </a:cubicBezTo>
                <a:cubicBezTo>
                  <a:pt x="85221" y="63628"/>
                  <a:pt x="188520" y="0"/>
                  <a:pt x="302148" y="0"/>
                </a:cubicBezTo>
                <a:close/>
              </a:path>
            </a:pathLst>
          </a:custGeom>
          <a:solidFill>
            <a:srgbClr val="2255A4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" y="339090"/>
            <a:ext cx="819150" cy="828675"/>
          </a:xfrm>
          <a:prstGeom prst="rect">
            <a:avLst/>
          </a:prstGeom>
          <a:solidFill>
            <a:srgbClr val="225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885" y="523240"/>
            <a:ext cx="626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2491" y="460997"/>
            <a:ext cx="23451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255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添加标题文本</a:t>
            </a:r>
            <a:endParaRPr lang="zh-CN" altLang="en-US" dirty="0">
              <a:solidFill>
                <a:srgbClr val="2255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1" y="859986"/>
            <a:ext cx="377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endParaRPr lang="zh-CN" altLang="en-US" sz="1400" dirty="0">
              <a:solidFill>
                <a:srgbClr val="3337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12268" y="1572384"/>
            <a:ext cx="2748252" cy="550661"/>
          </a:xfrm>
          <a:prstGeom prst="rect">
            <a:avLst/>
          </a:prstGeom>
          <a:solidFill>
            <a:srgbClr val="0152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方正悠黑简体 509R" panose="02000000000000000000" pitchFamily="2" charset="-122"/>
                <a:ea typeface="方正悠黑简体 509R" panose="02000000000000000000" pitchFamily="2" charset="-122"/>
              </a:rPr>
              <a:t>输入标题</a:t>
            </a:r>
            <a:endParaRPr lang="zh-CN" altLang="en-US" sz="2400" b="1" dirty="0">
              <a:solidFill>
                <a:schemeClr val="bg1"/>
              </a:solidFill>
              <a:latin typeface="方正悠黑简体 509R" panose="02000000000000000000" pitchFamily="2" charset="-122"/>
              <a:ea typeface="方正悠黑简体 509R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6000"/>
          </a:blip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31006" y="442913"/>
            <a:ext cx="11294269" cy="5938837"/>
          </a:xfrm>
          <a:prstGeom prst="rect">
            <a:avLst/>
          </a:prstGeom>
          <a:noFill/>
          <a:ln>
            <a:solidFill>
              <a:srgbClr val="2255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33428" y="2232786"/>
            <a:ext cx="502566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2255A4">
                    <a:alpha val="40000"/>
                  </a:srgbClr>
                </a:solidFill>
                <a:latin typeface="Century Gothic" panose="020B0502020202020204" pitchFamily="34" charset="0"/>
              </a:rPr>
              <a:t>THANKS</a:t>
            </a:r>
            <a:endParaRPr lang="en-US" altLang="zh-CN" sz="9600" b="1" dirty="0">
              <a:solidFill>
                <a:srgbClr val="2255A4">
                  <a:alpha val="40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13655" y="3086735"/>
            <a:ext cx="6266180" cy="128905"/>
          </a:xfrm>
          <a:prstGeom prst="rect">
            <a:avLst/>
          </a:prstGeom>
          <a:solidFill>
            <a:srgbClr val="83A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1165" y="1955165"/>
            <a:ext cx="378714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en-US" altLang="zh-CN" sz="4400" b="1" spc="100" dirty="0">
              <a:solidFill>
                <a:srgbClr val="2255A4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  <a:p>
            <a:pPr algn="dist"/>
            <a:endParaRPr lang="zh-CN" altLang="en-US" sz="3200" b="1" spc="100" dirty="0">
              <a:solidFill>
                <a:srgbClr val="2255A4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3" name="淘宝网chenying0907出品 4"/>
          <p:cNvSpPr/>
          <p:nvPr/>
        </p:nvSpPr>
        <p:spPr>
          <a:xfrm rot="10800000">
            <a:off x="0" y="0"/>
            <a:ext cx="2972435" cy="2232660"/>
          </a:xfrm>
          <a:prstGeom prst="triangle">
            <a:avLst>
              <a:gd name="adj" fmla="val 48620"/>
            </a:avLst>
          </a:prstGeom>
          <a:solidFill>
            <a:srgbClr val="2255A4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淘宝网chenying0907出品 12"/>
          <p:cNvSpPr/>
          <p:nvPr/>
        </p:nvSpPr>
        <p:spPr bwMode="auto">
          <a:xfrm rot="16200000" flipH="1">
            <a:off x="9675495" y="4341495"/>
            <a:ext cx="3257550" cy="1774825"/>
          </a:xfrm>
          <a:prstGeom prst="triangle">
            <a:avLst>
              <a:gd name="adj" fmla="val 100000"/>
            </a:avLst>
          </a:prstGeom>
          <a:solidFill>
            <a:srgbClr val="0285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淘宝网chenying0907出品 5"/>
          <p:cNvSpPr/>
          <p:nvPr/>
        </p:nvSpPr>
        <p:spPr bwMode="auto">
          <a:xfrm>
            <a:off x="11036300" y="4787900"/>
            <a:ext cx="1155700" cy="2070100"/>
          </a:xfrm>
          <a:prstGeom prst="triangle">
            <a:avLst>
              <a:gd name="adj" fmla="val 100000"/>
            </a:avLst>
          </a:prstGeom>
          <a:solidFill>
            <a:srgbClr val="004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90005" y="2226310"/>
            <a:ext cx="402717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5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5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谢谢观看</a:t>
            </a:r>
            <a:endParaRPr lang="zh-CN" altLang="en-US" sz="5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a60c73732d89f43b841d2fd0c425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3390" y="0"/>
            <a:ext cx="6858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44759" y="1468752"/>
            <a:ext cx="734508" cy="709288"/>
          </a:xfrm>
          <a:prstGeom prst="rect">
            <a:avLst/>
          </a:prstGeom>
          <a:solidFill>
            <a:srgbClr val="2255A4"/>
          </a:solidFill>
          <a:ln>
            <a:noFill/>
          </a:ln>
          <a:effectLst>
            <a:outerShdw blurRad="1651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6664" y="2945991"/>
            <a:ext cx="734508" cy="709288"/>
          </a:xfrm>
          <a:prstGeom prst="rect">
            <a:avLst/>
          </a:prstGeom>
          <a:solidFill>
            <a:srgbClr val="2255A4"/>
          </a:solidFill>
          <a:ln>
            <a:noFill/>
          </a:ln>
          <a:effectLst>
            <a:outerShdw blurRad="1651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6664" y="4422595"/>
            <a:ext cx="734508" cy="709288"/>
          </a:xfrm>
          <a:prstGeom prst="rect">
            <a:avLst/>
          </a:prstGeom>
          <a:solidFill>
            <a:srgbClr val="2255A4"/>
          </a:solidFill>
          <a:ln>
            <a:noFill/>
          </a:ln>
          <a:effectLst>
            <a:outerShdw blurRad="1651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4759" y="5899834"/>
            <a:ext cx="734508" cy="709288"/>
          </a:xfrm>
          <a:prstGeom prst="rect">
            <a:avLst/>
          </a:prstGeom>
          <a:solidFill>
            <a:srgbClr val="2255A4"/>
          </a:solidFill>
          <a:ln>
            <a:noFill/>
          </a:ln>
          <a:effectLst>
            <a:outerShdw blurRad="1651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8633" y="1372232"/>
            <a:ext cx="36249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2255A4"/>
                </a:solidFill>
              </a:rPr>
              <a:t>点击此处添加标</a:t>
            </a:r>
            <a:r>
              <a:rPr lang="zh-CN" altLang="en-US" sz="2000" b="0" dirty="0">
                <a:solidFill>
                  <a:srgbClr val="2255A4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题文本</a:t>
            </a:r>
            <a:endParaRPr lang="zh-CN" altLang="en-US" sz="2000" b="0" dirty="0">
              <a:solidFill>
                <a:srgbClr val="2255A4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58780" y="1773602"/>
            <a:ext cx="377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59268" y="2879951"/>
            <a:ext cx="36249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2255A4"/>
                </a:solidFill>
              </a:rPr>
              <a:t>点击此处添加标题文本</a:t>
            </a:r>
            <a:endParaRPr lang="zh-CN" altLang="en-US" sz="2000" b="0" dirty="0">
              <a:solidFill>
                <a:srgbClr val="2255A4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86390" y="667661"/>
            <a:ext cx="377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8633" y="4386920"/>
            <a:ext cx="36249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2255A4"/>
                </a:solidFill>
              </a:rPr>
              <a:t>点击此处添加标题文本</a:t>
            </a:r>
            <a:endParaRPr lang="zh-CN" altLang="en-US" sz="2000" b="0" dirty="0">
              <a:solidFill>
                <a:srgbClr val="2255A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9415" y="4927355"/>
            <a:ext cx="377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79258" y="5830117"/>
            <a:ext cx="36249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2255A4"/>
                </a:solidFill>
              </a:rPr>
              <a:t>点击此处添加标题文本</a:t>
            </a:r>
            <a:endParaRPr lang="zh-CN" altLang="en-US" sz="2000" b="0" dirty="0">
              <a:solidFill>
                <a:srgbClr val="2255A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59415" y="6437862"/>
            <a:ext cx="377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31729" y="2288665"/>
            <a:ext cx="1400810" cy="20167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chemeClr val="bg1"/>
                </a:solidFill>
                <a:effectLst/>
              </a:rPr>
              <a:t>目录</a:t>
            </a:r>
            <a:endParaRPr lang="zh-CN" altLang="en-US" sz="660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932816" y="2081801"/>
            <a:ext cx="490220" cy="20167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CONTENTS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6664" y="61592"/>
            <a:ext cx="734508" cy="709288"/>
          </a:xfrm>
          <a:prstGeom prst="rect">
            <a:avLst/>
          </a:prstGeom>
          <a:solidFill>
            <a:srgbClr val="2255A4"/>
          </a:solidFill>
          <a:ln>
            <a:noFill/>
          </a:ln>
          <a:effectLst>
            <a:outerShdw blurRad="1651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59268" y="146390"/>
            <a:ext cx="362490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0" dirty="0">
                <a:solidFill>
                  <a:srgbClr val="2255A4"/>
                </a:solidFill>
              </a:rPr>
              <a:t>点击此处添加标题文本</a:t>
            </a:r>
            <a:endParaRPr lang="zh-CN" altLang="en-US" sz="2000" b="0" dirty="0">
              <a:solidFill>
                <a:srgbClr val="2255A4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41475" y="3484245"/>
            <a:ext cx="37172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添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加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标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|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添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加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标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|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添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加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标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|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7BC4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-205" y="1164677"/>
            <a:ext cx="4816239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0" dirty="0">
                <a:solidFill>
                  <a:srgbClr val="2255A4"/>
                </a:solidFill>
              </a:rPr>
              <a:t>点击此处添加</a:t>
            </a:r>
            <a:r>
              <a:rPr lang="zh-CN" altLang="en-US" sz="2400" b="0" dirty="0">
                <a:solidFill>
                  <a:srgbClr val="2255A4"/>
                </a:solidFill>
              </a:rPr>
              <a:t>标题文本</a:t>
            </a:r>
            <a:endParaRPr lang="zh-CN" altLang="en-US" sz="2400" b="0" dirty="0">
              <a:solidFill>
                <a:srgbClr val="2255A4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535" y="2423795"/>
            <a:ext cx="641985" cy="76200"/>
          </a:xfrm>
          <a:prstGeom prst="rect">
            <a:avLst/>
          </a:prstGeom>
          <a:solidFill>
            <a:srgbClr val="225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-557" y="-191"/>
            <a:ext cx="4816239" cy="100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b="0">
                <a:solidFill>
                  <a:srgbClr val="2255A4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01</a:t>
            </a:r>
            <a:endParaRPr lang="zh-CN" altLang="en-US" sz="5400" b="0" dirty="0">
              <a:solidFill>
                <a:srgbClr val="2255A4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3725545" y="37465"/>
            <a:ext cx="8466455" cy="6866255"/>
          </a:xfrm>
          <a:prstGeom prst="parallelogram">
            <a:avLst>
              <a:gd name="adj" fmla="val 59645"/>
            </a:avLst>
          </a:prstGeom>
          <a:blipFill dpi="0"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3" name="双括号 12"/>
          <p:cNvSpPr/>
          <p:nvPr/>
        </p:nvSpPr>
        <p:spPr>
          <a:xfrm>
            <a:off x="8768715" y="6181725"/>
            <a:ext cx="3297555" cy="3460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8" y="2925889"/>
            <a:ext cx="4816239" cy="108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b="0">
                <a:solidFill>
                  <a:srgbClr val="2255A4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02</a:t>
            </a:r>
            <a:endParaRPr lang="zh-CN" altLang="en-US" sz="5400" b="0" dirty="0">
              <a:solidFill>
                <a:srgbClr val="2255A4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0" y="3917950"/>
            <a:ext cx="44850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2255A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点击此处添加标题文本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0" y="4525645"/>
            <a:ext cx="3723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添加副标题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|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添加副标题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|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添加副标题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0" y="1781810"/>
            <a:ext cx="37236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添加副标题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|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添加副标题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|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添加副标题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16535" y="5484495"/>
            <a:ext cx="641985" cy="76200"/>
          </a:xfrm>
          <a:prstGeom prst="rect">
            <a:avLst/>
          </a:prstGeom>
          <a:solidFill>
            <a:srgbClr val="225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339090"/>
            <a:ext cx="819150" cy="828675"/>
          </a:xfrm>
          <a:prstGeom prst="rect">
            <a:avLst/>
          </a:prstGeom>
          <a:solidFill>
            <a:srgbClr val="225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5885" y="523240"/>
            <a:ext cx="626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2491" y="460997"/>
            <a:ext cx="23451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255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添加标题文本</a:t>
            </a:r>
            <a:endParaRPr lang="zh-CN" altLang="en-US" dirty="0">
              <a:solidFill>
                <a:srgbClr val="2255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1" y="859986"/>
            <a:ext cx="377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endParaRPr lang="zh-CN" altLang="en-US" sz="1400" dirty="0">
              <a:solidFill>
                <a:srgbClr val="3337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2551" y="1795555"/>
            <a:ext cx="2769895" cy="2766744"/>
            <a:chOff x="10002593" y="-1386495"/>
            <a:chExt cx="2691231" cy="2688170"/>
          </a:xfrm>
        </p:grpSpPr>
        <p:grpSp>
          <p:nvGrpSpPr>
            <p:cNvPr id="8" name="组合 7"/>
            <p:cNvGrpSpPr/>
            <p:nvPr/>
          </p:nvGrpSpPr>
          <p:grpSpPr>
            <a:xfrm>
              <a:off x="10002593" y="-1386495"/>
              <a:ext cx="2691231" cy="2688170"/>
              <a:chOff x="10002593" y="-1386495"/>
              <a:chExt cx="2691231" cy="2688170"/>
            </a:xfrm>
          </p:grpSpPr>
          <p:sp>
            <p:nvSpPr>
              <p:cNvPr id="10" name="不完整圆 9"/>
              <p:cNvSpPr/>
              <p:nvPr/>
            </p:nvSpPr>
            <p:spPr>
              <a:xfrm>
                <a:off x="10002593" y="-1386494"/>
                <a:ext cx="2603351" cy="2603351"/>
              </a:xfrm>
              <a:prstGeom prst="pie">
                <a:avLst>
                  <a:gd name="adj1" fmla="val 8998926"/>
                  <a:gd name="adj2" fmla="val 16200000"/>
                </a:avLst>
              </a:prstGeom>
              <a:solidFill>
                <a:srgbClr val="BFC6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不完整圆 10"/>
              <p:cNvSpPr/>
              <p:nvPr/>
            </p:nvSpPr>
            <p:spPr>
              <a:xfrm rot="14377241">
                <a:off x="10068958" y="-1301676"/>
                <a:ext cx="2603351" cy="2603351"/>
              </a:xfrm>
              <a:prstGeom prst="pie">
                <a:avLst>
                  <a:gd name="adj1" fmla="val 8998926"/>
                  <a:gd name="adj2" fmla="val 16200000"/>
                </a:avLst>
              </a:prstGeom>
              <a:solidFill>
                <a:srgbClr val="2255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不完整圆 11"/>
              <p:cNvSpPr/>
              <p:nvPr/>
            </p:nvSpPr>
            <p:spPr>
              <a:xfrm flipH="1">
                <a:off x="10090473" y="-1386495"/>
                <a:ext cx="2603351" cy="2603351"/>
              </a:xfrm>
              <a:prstGeom prst="pie">
                <a:avLst>
                  <a:gd name="adj1" fmla="val 8998926"/>
                  <a:gd name="adj2" fmla="val 16200000"/>
                </a:avLst>
              </a:prstGeom>
              <a:solidFill>
                <a:srgbClr val="5E7B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六边形 8"/>
            <p:cNvSpPr/>
            <p:nvPr/>
          </p:nvSpPr>
          <p:spPr>
            <a:xfrm>
              <a:off x="10699214" y="-630348"/>
              <a:ext cx="1258645" cy="1091055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4610357" y="2297107"/>
            <a:ext cx="155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BFC6E5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输入文本</a:t>
            </a:r>
            <a:r>
              <a:rPr lang="zh-CN" altLang="en-US" sz="1400" dirty="0">
                <a:solidFill>
                  <a:srgbClr val="BFC6E5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信息</a:t>
            </a:r>
            <a:endParaRPr lang="zh-CN" altLang="en-US" sz="1400" dirty="0">
              <a:solidFill>
                <a:srgbClr val="BFC6E5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23283" y="2107901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BFC6E5"/>
                </a:solidFill>
                <a:latin typeface="Century Gothic" panose="020B0502020202020204" pitchFamily="34" charset="0"/>
              </a:rPr>
              <a:t>01</a:t>
            </a:r>
            <a:endParaRPr lang="zh-CN" altLang="en-US" sz="3200" b="1" dirty="0">
              <a:solidFill>
                <a:srgbClr val="BFC6E5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10357" y="3583417"/>
            <a:ext cx="155038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5E7B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</a:t>
            </a:r>
            <a:r>
              <a:rPr lang="zh-CN" altLang="en-US" sz="1400" dirty="0">
                <a:solidFill>
                  <a:srgbClr val="5E7B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400" dirty="0">
              <a:solidFill>
                <a:srgbClr val="5E7B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81623" y="4081774"/>
            <a:ext cx="1129438" cy="29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prstClr val="white">
                    <a:lumMod val="65000"/>
                  </a:prstClr>
                </a:solidFill>
                <a:latin typeface="Arial" panose="020B0604020202020204"/>
                <a:ea typeface="微软雅黑" panose="020B0503020204020204" pitchFamily="34" charset="-122"/>
              </a:rPr>
              <a:t>添加您的文字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23283" y="3394211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5E7BC4"/>
                </a:solidFill>
                <a:latin typeface="Century Gothic" panose="020B0502020202020204" pitchFamily="34" charset="0"/>
              </a:rPr>
              <a:t>02</a:t>
            </a:r>
            <a:endParaRPr lang="zh-CN" altLang="en-US" sz="3200" b="1" dirty="0">
              <a:solidFill>
                <a:srgbClr val="5E7BC4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10357" y="4869727"/>
            <a:ext cx="155038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2255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</a:t>
            </a:r>
            <a:r>
              <a:rPr lang="zh-CN" altLang="en-US" sz="1400" dirty="0">
                <a:solidFill>
                  <a:srgbClr val="2255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400" dirty="0">
              <a:solidFill>
                <a:srgbClr val="2255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23283" y="4680521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255A4"/>
                </a:solidFill>
                <a:latin typeface="Century Gothic" panose="020B0502020202020204" pitchFamily="34" charset="0"/>
              </a:rPr>
              <a:t>03</a:t>
            </a:r>
            <a:endParaRPr lang="zh-CN" altLang="en-US" sz="3200" b="1" dirty="0">
              <a:solidFill>
                <a:srgbClr val="2255A4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2377" y="2499980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0823" y="2550502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49016" y="3880462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79534" y="4739566"/>
            <a:ext cx="155038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2255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</a:t>
            </a:r>
            <a:r>
              <a:rPr lang="zh-CN" altLang="en-US" sz="1400" dirty="0">
                <a:solidFill>
                  <a:srgbClr val="2255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1400" dirty="0">
              <a:solidFill>
                <a:srgbClr val="2255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81623" y="5352182"/>
            <a:ext cx="1129438" cy="29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prstClr val="white">
                    <a:lumMod val="65000"/>
                  </a:prstClr>
                </a:solidFill>
                <a:latin typeface="Arial" panose="020B0604020202020204"/>
                <a:ea typeface="微软雅黑" panose="020B0503020204020204" pitchFamily="34" charset="-122"/>
              </a:rPr>
              <a:t>添加您的文字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4" name="图片 13" descr="a1cab815b40564be8879e4e507dfde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2670" y="859790"/>
            <a:ext cx="6069330" cy="4935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3025" y="3603712"/>
            <a:ext cx="4816239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0">
                <a:solidFill>
                  <a:srgbClr val="2255A4"/>
                </a:solidFill>
              </a:rPr>
              <a:t>点击此处添加标题文本</a:t>
            </a:r>
            <a:endParaRPr lang="zh-CN" altLang="en-US" sz="2400" b="0" dirty="0">
              <a:solidFill>
                <a:srgbClr val="2255A4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2358" y="4102054"/>
            <a:ext cx="395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1860" y="4554304"/>
            <a:ext cx="374573" cy="45719"/>
          </a:xfrm>
          <a:prstGeom prst="rect">
            <a:avLst/>
          </a:prstGeom>
          <a:solidFill>
            <a:srgbClr val="225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18618" y="460819"/>
            <a:ext cx="4816239" cy="100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/>
            <a:r>
              <a:rPr lang="en-US" altLang="zh-CN" sz="5400" b="0">
                <a:solidFill>
                  <a:srgbClr val="2255A4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02</a:t>
            </a:r>
            <a:endParaRPr lang="zh-CN" altLang="en-US" sz="5400" b="0" dirty="0">
              <a:solidFill>
                <a:srgbClr val="2255A4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2" name="图片 1" descr="81c848ebc2123ac77bf139eabd5446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2580" y="1466850"/>
            <a:ext cx="5563235" cy="4171950"/>
          </a:xfrm>
          <a:prstGeom prst="rect">
            <a:avLst/>
          </a:prstGeom>
        </p:spPr>
      </p:pic>
      <p:sp>
        <p:nvSpPr>
          <p:cNvPr id="11" name="淘宝网chenying0907出品 4"/>
          <p:cNvSpPr/>
          <p:nvPr/>
        </p:nvSpPr>
        <p:spPr>
          <a:xfrm rot="10800000">
            <a:off x="0" y="317"/>
            <a:ext cx="3273425" cy="2905126"/>
          </a:xfrm>
          <a:prstGeom prst="triangle">
            <a:avLst>
              <a:gd name="adj" fmla="val 48620"/>
            </a:avLst>
          </a:prstGeom>
          <a:solidFill>
            <a:srgbClr val="5E7BC4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45" y="3502747"/>
            <a:ext cx="4816239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0">
                <a:solidFill>
                  <a:srgbClr val="2255A4"/>
                </a:solidFill>
              </a:rPr>
              <a:t>点击此处添加标题文本</a:t>
            </a:r>
            <a:endParaRPr lang="zh-CN" altLang="en-US" sz="2400" b="0" dirty="0">
              <a:solidFill>
                <a:srgbClr val="2255A4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28" y="4154759"/>
            <a:ext cx="3955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085" y="4716864"/>
            <a:ext cx="374573" cy="45719"/>
          </a:xfrm>
          <a:prstGeom prst="rect">
            <a:avLst/>
          </a:prstGeom>
          <a:solidFill>
            <a:srgbClr val="225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4468" y="599884"/>
            <a:ext cx="4816239" cy="100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 spc="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5400" b="0">
                <a:solidFill>
                  <a:srgbClr val="2255A4"/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rPr>
              <a:t>03</a:t>
            </a:r>
            <a:endParaRPr lang="zh-CN" altLang="en-US" sz="5400" b="0" dirty="0">
              <a:solidFill>
                <a:srgbClr val="2255A4"/>
              </a:solidFill>
              <a:latin typeface="汉仪大宋简" panose="02010609000101010101" pitchFamily="49" charset="-122"/>
              <a:ea typeface="汉仪大宋简" panose="02010609000101010101" pitchFamily="49" charset="-122"/>
            </a:endParaRPr>
          </a:p>
        </p:txBody>
      </p:sp>
      <p:pic>
        <p:nvPicPr>
          <p:cNvPr id="4" name="图片 3" descr="c29fecdfe1e4f2bf9f7d70686cf75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2905" y="651510"/>
            <a:ext cx="5349875" cy="5349875"/>
          </a:xfrm>
          <a:prstGeom prst="rect">
            <a:avLst/>
          </a:prstGeom>
        </p:spPr>
      </p:pic>
      <p:sp>
        <p:nvSpPr>
          <p:cNvPr id="3" name="淘宝网chenying0907出品 4"/>
          <p:cNvSpPr/>
          <p:nvPr/>
        </p:nvSpPr>
        <p:spPr>
          <a:xfrm rot="10800000">
            <a:off x="0" y="317"/>
            <a:ext cx="3273425" cy="2905126"/>
          </a:xfrm>
          <a:prstGeom prst="triangle">
            <a:avLst>
              <a:gd name="adj" fmla="val 48620"/>
            </a:avLst>
          </a:prstGeom>
          <a:solidFill>
            <a:srgbClr val="5E7BC4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9000"/>
          </a:blip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" name="淘宝网chenying0907出品 6"/>
          <p:cNvSpPr/>
          <p:nvPr/>
        </p:nvSpPr>
        <p:spPr>
          <a:xfrm>
            <a:off x="1905" y="-8414"/>
            <a:ext cx="12198350" cy="6865938"/>
          </a:xfrm>
          <a:prstGeom prst="rect">
            <a:avLst/>
          </a:prstGeom>
          <a:solidFill>
            <a:srgbClr val="1F4E79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98570" y="5345430"/>
            <a:ext cx="4603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31393" y="1070987"/>
            <a:ext cx="2140463" cy="2140463"/>
          </a:xfrm>
          <a:prstGeom prst="ellipse">
            <a:avLst/>
          </a:prstGeom>
          <a:solidFill>
            <a:srgbClr val="0285C8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116952" y="1162261"/>
            <a:ext cx="1957917" cy="1957917"/>
          </a:xfrm>
          <a:prstGeom prst="ellipse">
            <a:avLst/>
          </a:prstGeom>
          <a:solidFill>
            <a:srgbClr val="BA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8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5233670" y="1480185"/>
            <a:ext cx="17246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80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339090"/>
            <a:ext cx="819150" cy="828675"/>
          </a:xfrm>
          <a:prstGeom prst="rect">
            <a:avLst/>
          </a:prstGeom>
          <a:solidFill>
            <a:srgbClr val="225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5885" y="523240"/>
            <a:ext cx="626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2336" y="491477"/>
            <a:ext cx="23451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255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添加标题文本</a:t>
            </a:r>
            <a:endParaRPr lang="zh-CN" altLang="en-US" dirty="0">
              <a:solidFill>
                <a:srgbClr val="2255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8201" y="859986"/>
            <a:ext cx="377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r>
              <a:rPr lang="zh-CN" altLang="en-US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添加副标题</a:t>
            </a:r>
            <a:r>
              <a:rPr lang="en-US" altLang="zh-CN" sz="1400" dirty="0">
                <a:solidFill>
                  <a:srgbClr val="3337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|</a:t>
            </a:r>
            <a:endParaRPr lang="zh-CN" altLang="en-US" sz="1400" dirty="0">
              <a:solidFill>
                <a:srgbClr val="3337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633720"/>
            <a:ext cx="12192000" cy="1224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39635" y="1040765"/>
            <a:ext cx="4952365" cy="423227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f6375dd2e4999f556239283b1ca4c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8795" y="1040130"/>
            <a:ext cx="5049520" cy="3787775"/>
          </a:xfrm>
          <a:prstGeom prst="rect">
            <a:avLst/>
          </a:prstGeom>
        </p:spPr>
      </p:pic>
      <p:sp>
        <p:nvSpPr>
          <p:cNvPr id="9" name="流程图: 联系 8"/>
          <p:cNvSpPr/>
          <p:nvPr/>
        </p:nvSpPr>
        <p:spPr>
          <a:xfrm>
            <a:off x="722630" y="1986915"/>
            <a:ext cx="179705" cy="17970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722630" y="2726690"/>
            <a:ext cx="180000" cy="1800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722630" y="3542030"/>
            <a:ext cx="179705" cy="18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22630" y="4357370"/>
            <a:ext cx="180000" cy="18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8975c1adf310fd60ae80a431abade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215" y="-41910"/>
            <a:ext cx="12254230" cy="6899275"/>
          </a:xfrm>
          <a:prstGeom prst="rect">
            <a:avLst/>
          </a:prstGeom>
        </p:spPr>
      </p:pic>
      <p:sp>
        <p:nvSpPr>
          <p:cNvPr id="12" name="淘宝网chenying0907出品 6"/>
          <p:cNvSpPr/>
          <p:nvPr/>
        </p:nvSpPr>
        <p:spPr>
          <a:xfrm>
            <a:off x="0" y="-41910"/>
            <a:ext cx="12198350" cy="6865938"/>
          </a:xfrm>
          <a:prstGeom prst="rect">
            <a:avLst/>
          </a:prstGeom>
          <a:solidFill>
            <a:srgbClr val="1F4E79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987578" y="1038602"/>
            <a:ext cx="2140463" cy="2140463"/>
          </a:xfrm>
          <a:prstGeom prst="ellipse">
            <a:avLst/>
          </a:prstGeom>
          <a:solidFill>
            <a:srgbClr val="0285C8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079487" y="1122891"/>
            <a:ext cx="1957917" cy="1957917"/>
          </a:xfrm>
          <a:prstGeom prst="ellipse">
            <a:avLst/>
          </a:prstGeom>
          <a:solidFill>
            <a:srgbClr val="BA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endParaRPr kumimoji="1" lang="zh-CN" altLang="en-US" sz="8000" dirty="0"/>
          </a:p>
        </p:txBody>
      </p:sp>
      <p:sp>
        <p:nvSpPr>
          <p:cNvPr id="6" name="文本框 5"/>
          <p:cNvSpPr txBox="1"/>
          <p:nvPr/>
        </p:nvSpPr>
        <p:spPr>
          <a:xfrm>
            <a:off x="4040505" y="3136900"/>
            <a:ext cx="36842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  <a:endParaRPr lang="zh-CN" altLang="en-US" sz="4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演示</Application>
  <PresentationFormat>宽屏</PresentationFormat>
  <Paragraphs>176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微软雅黑 Light</vt:lpstr>
      <vt:lpstr>Century Gothic</vt:lpstr>
      <vt:lpstr>微软雅黑</vt:lpstr>
      <vt:lpstr>汉仪大宋简</vt:lpstr>
      <vt:lpstr>Arial</vt:lpstr>
      <vt:lpstr>EngraversGothic BT</vt:lpstr>
      <vt:lpstr>NumberOnly</vt:lpstr>
      <vt:lpstr>方正悠黑简体 509R</vt:lpstr>
      <vt:lpstr>黑体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楚</cp:lastModifiedBy>
  <cp:revision>45</cp:revision>
  <dcterms:created xsi:type="dcterms:W3CDTF">2019-04-24T02:23:00Z</dcterms:created>
  <dcterms:modified xsi:type="dcterms:W3CDTF">2022-04-09T04:40:49Z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58B65996F3D54D99ACAE5B1D6A5D6A4D</vt:lpwstr>
  </property>
</Properties>
</file>