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tmp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例 </a:t>
            </a:r>
            <a:r>
              <a:rPr lang="en-US" altLang="zh-CN" sz="4000" dirty="0" smtClean="0"/>
              <a:t>1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三维空间</a:t>
            </a:r>
            <a:r>
              <a:rPr lang="zh-CN" altLang="en-US" sz="2800" dirty="0" smtClean="0"/>
              <a:t>中有三个样本点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通过</a:t>
            </a:r>
            <a:r>
              <a:rPr lang="en-US" altLang="zh-CN" sz="2800" dirty="0" smtClean="0"/>
              <a:t>MDS</a:t>
            </a:r>
            <a:r>
              <a:rPr lang="zh-CN" altLang="en-US" sz="2800" dirty="0" smtClean="0"/>
              <a:t>算法将其降到二维</a:t>
            </a:r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34718"/>
              </p:ext>
            </p:extLst>
          </p:nvPr>
        </p:nvGraphicFramePr>
        <p:xfrm>
          <a:off x="2051720" y="2060848"/>
          <a:ext cx="511616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577960" imgH="507960" progId="Equation.DSMT4">
                  <p:embed/>
                </p:oleObj>
              </mc:Choice>
              <mc:Fallback>
                <p:oleObj name="Equation" r:id="rId3" imgW="25779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720" y="2060848"/>
                        <a:ext cx="5116168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Fig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717032"/>
            <a:ext cx="3725994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solidFill>
                  <a:prstClr val="black"/>
                </a:solidFill>
              </a:rPr>
              <a:t>例 </a:t>
            </a:r>
            <a:r>
              <a:rPr lang="en-US" altLang="zh-CN" sz="4000" dirty="0">
                <a:solidFill>
                  <a:prstClr val="black"/>
                </a:solidFill>
              </a:rPr>
              <a:t>1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678674"/>
              </p:ext>
            </p:extLst>
          </p:nvPr>
        </p:nvGraphicFramePr>
        <p:xfrm>
          <a:off x="899592" y="1124745"/>
          <a:ext cx="3770134" cy="1702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574640" imgH="711000" progId="Equation.DSMT4">
                  <p:embed/>
                </p:oleObj>
              </mc:Choice>
              <mc:Fallback>
                <p:oleObj name="Equation" r:id="rId3" imgW="15746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1124745"/>
                        <a:ext cx="3770134" cy="1702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421667"/>
              </p:ext>
            </p:extLst>
          </p:nvPr>
        </p:nvGraphicFramePr>
        <p:xfrm>
          <a:off x="798514" y="2852738"/>
          <a:ext cx="7546975" cy="400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3301920" imgH="1752480" progId="Equation.DSMT4">
                  <p:embed/>
                </p:oleObj>
              </mc:Choice>
              <mc:Fallback>
                <p:oleObj name="Equation" r:id="rId5" imgW="3301920" imgH="1752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8514" y="2852738"/>
                        <a:ext cx="7546975" cy="4005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56178" y="210648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注意平方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下箭头 6"/>
          <p:cNvSpPr/>
          <p:nvPr/>
        </p:nvSpPr>
        <p:spPr>
          <a:xfrm rot="14623598">
            <a:off x="4159999" y="1386430"/>
            <a:ext cx="139176" cy="374657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5" y="6367347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0</a:t>
            </a:r>
            <a:r>
              <a:rPr lang="en-US" altLang="zh-CN" sz="2800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sz="2800" dirty="0" smtClean="0">
                <a:solidFill>
                  <a:srgbClr val="FF0000"/>
                </a:solidFill>
              </a:rPr>
              <a:t>+1</a:t>
            </a:r>
            <a:r>
              <a:rPr lang="en-US" altLang="zh-CN" sz="2800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sz="2800" dirty="0" smtClean="0">
                <a:solidFill>
                  <a:srgbClr val="FF0000"/>
                </a:solidFill>
              </a:rPr>
              <a:t>+1</a:t>
            </a:r>
            <a:r>
              <a:rPr lang="en-US" altLang="zh-CN" sz="2800" baseline="30000" dirty="0" smtClean="0">
                <a:solidFill>
                  <a:srgbClr val="FF0000"/>
                </a:solidFill>
              </a:rPr>
              <a:t>2</a:t>
            </a:r>
            <a:endParaRPr lang="zh-CN" altLang="en-US" sz="2800" baseline="30000" dirty="0">
              <a:solidFill>
                <a:srgbClr val="FF0000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 rot="18356409">
            <a:off x="3979560" y="5293848"/>
            <a:ext cx="216912" cy="157195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23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solidFill>
                  <a:prstClr val="black"/>
                </a:solidFill>
              </a:rPr>
              <a:t>例 </a:t>
            </a:r>
            <a:r>
              <a:rPr lang="en-US" altLang="zh-CN" sz="4000" dirty="0">
                <a:solidFill>
                  <a:prstClr val="black"/>
                </a:solidFill>
              </a:rPr>
              <a:t>1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723855"/>
              </p:ext>
            </p:extLst>
          </p:nvPr>
        </p:nvGraphicFramePr>
        <p:xfrm>
          <a:off x="467546" y="1556792"/>
          <a:ext cx="7546975" cy="400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3301920" imgH="1752480" progId="Equation.DSMT4">
                  <p:embed/>
                </p:oleObj>
              </mc:Choice>
              <mc:Fallback>
                <p:oleObj name="Equation" r:id="rId3" imgW="3301920" imgH="1752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6" y="1556792"/>
                        <a:ext cx="7546975" cy="400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61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solidFill>
                  <a:prstClr val="black"/>
                </a:solidFill>
              </a:rPr>
              <a:t>例 </a:t>
            </a:r>
            <a:r>
              <a:rPr lang="en-US" altLang="zh-CN" sz="4000" dirty="0">
                <a:solidFill>
                  <a:prstClr val="black"/>
                </a:solidFill>
              </a:rPr>
              <a:t>1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881631"/>
              </p:ext>
            </p:extLst>
          </p:nvPr>
        </p:nvGraphicFramePr>
        <p:xfrm>
          <a:off x="179388" y="1401763"/>
          <a:ext cx="7913687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3314520" imgH="2031840" progId="Equation.DSMT4">
                  <p:embed/>
                </p:oleObj>
              </mc:Choice>
              <mc:Fallback>
                <p:oleObj name="Equation" r:id="rId3" imgW="3314520" imgH="2031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388" y="1401763"/>
                        <a:ext cx="7913687" cy="485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80112" y="908721"/>
            <a:ext cx="33843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这一过程中，特征值可由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numpy</a:t>
            </a:r>
            <a:r>
              <a:rPr lang="zh-CN" altLang="en-US" sz="2800" dirty="0" smtClean="0">
                <a:solidFill>
                  <a:srgbClr val="FF0000"/>
                </a:solidFill>
              </a:rPr>
              <a:t>中的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linalg.eig</a:t>
            </a:r>
            <a:r>
              <a:rPr lang="en-US" altLang="zh-CN" sz="2800" dirty="0" smtClean="0">
                <a:solidFill>
                  <a:srgbClr val="FF0000"/>
                </a:solidFill>
              </a:rPr>
              <a:t>()</a:t>
            </a:r>
            <a:r>
              <a:rPr lang="zh-CN" altLang="en-US" sz="2800" dirty="0" smtClean="0">
                <a:solidFill>
                  <a:srgbClr val="FF0000"/>
                </a:solidFill>
              </a:rPr>
              <a:t>函数求得，但由于该函数得到的特征向量不一定正交，所以不能用来求特征向量。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35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solidFill>
                  <a:prstClr val="black"/>
                </a:solidFill>
              </a:rPr>
              <a:t>例 </a:t>
            </a:r>
            <a:r>
              <a:rPr lang="en-US" altLang="zh-CN" sz="4000" dirty="0">
                <a:solidFill>
                  <a:prstClr val="black"/>
                </a:solidFill>
              </a:rPr>
              <a:t>1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031106"/>
              </p:ext>
            </p:extLst>
          </p:nvPr>
        </p:nvGraphicFramePr>
        <p:xfrm>
          <a:off x="133350" y="1773239"/>
          <a:ext cx="9020175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3670200" imgH="1143000" progId="Equation.DSMT4">
                  <p:embed/>
                </p:oleObj>
              </mc:Choice>
              <mc:Fallback>
                <p:oleObj name="Equation" r:id="rId3" imgW="36702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350" y="1773239"/>
                        <a:ext cx="9020175" cy="280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59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全屏显示(4:3)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Equation</vt:lpstr>
      <vt:lpstr>例 1</vt:lpstr>
      <vt:lpstr>例 1</vt:lpstr>
      <vt:lpstr>例 1</vt:lpstr>
      <vt:lpstr>例 1</vt:lpstr>
      <vt:lpstr>例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 1</dc:title>
  <dc:creator>jiecaozi</dc:creator>
  <cp:lastModifiedBy>jiecaozi</cp:lastModifiedBy>
  <cp:revision>1</cp:revision>
  <dcterms:created xsi:type="dcterms:W3CDTF">2018-10-17T08:04:04Z</dcterms:created>
  <dcterms:modified xsi:type="dcterms:W3CDTF">2018-10-17T08:04:23Z</dcterms:modified>
</cp:coreProperties>
</file>