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例 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02826"/>
              </p:ext>
            </p:extLst>
          </p:nvPr>
        </p:nvGraphicFramePr>
        <p:xfrm>
          <a:off x="683568" y="1772817"/>
          <a:ext cx="6770688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679480" imgH="1384200" progId="Equation.DSMT4">
                  <p:embed/>
                </p:oleObj>
              </mc:Choice>
              <mc:Fallback>
                <p:oleObj name="Equation" r:id="rId3" imgW="267948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772817"/>
                        <a:ext cx="6770688" cy="349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9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例 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84904"/>
              </p:ext>
            </p:extLst>
          </p:nvPr>
        </p:nvGraphicFramePr>
        <p:xfrm>
          <a:off x="539552" y="1700808"/>
          <a:ext cx="5111750" cy="445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158920" imgH="1879560" progId="Equation.DSMT4">
                  <p:embed/>
                </p:oleObj>
              </mc:Choice>
              <mc:Fallback>
                <p:oleObj name="Equation" r:id="rId3" imgW="21589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5111750" cy="4451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4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例 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93088"/>
              </p:ext>
            </p:extLst>
          </p:nvPr>
        </p:nvGraphicFramePr>
        <p:xfrm>
          <a:off x="539750" y="1308100"/>
          <a:ext cx="8269288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597200" imgH="3009600" progId="Equation.DSMT4">
                  <p:embed/>
                </p:oleObj>
              </mc:Choice>
              <mc:Fallback>
                <p:oleObj name="Equation" r:id="rId3" imgW="4597200" imgH="30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308100"/>
                        <a:ext cx="8269288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9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Equation</vt:lpstr>
      <vt:lpstr>例 2</vt:lpstr>
      <vt:lpstr>例 2</vt:lpstr>
      <vt:lpstr>例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 1</dc:title>
  <dc:creator>jiecaozi</dc:creator>
  <cp:lastModifiedBy>jiecaozi</cp:lastModifiedBy>
  <cp:revision>2</cp:revision>
  <dcterms:created xsi:type="dcterms:W3CDTF">2018-10-17T08:04:04Z</dcterms:created>
  <dcterms:modified xsi:type="dcterms:W3CDTF">2018-10-17T11:22:16Z</dcterms:modified>
</cp:coreProperties>
</file>