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例 </a:t>
            </a:r>
            <a:r>
              <a:rPr lang="en-US" altLang="zh-CN" sz="4000" dirty="0" smtClean="0"/>
              <a:t>3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三维空间中有三个样本点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通过</a:t>
            </a:r>
            <a:r>
              <a:rPr lang="en-US" altLang="zh-CN" sz="2800" dirty="0">
                <a:solidFill>
                  <a:prstClr val="black"/>
                </a:solidFill>
              </a:rPr>
              <a:t>MDS</a:t>
            </a:r>
            <a:r>
              <a:rPr lang="zh-CN" altLang="en-US" sz="2800" dirty="0">
                <a:solidFill>
                  <a:prstClr val="black"/>
                </a:solidFill>
              </a:rPr>
              <a:t>算法将其降到二</a:t>
            </a:r>
            <a:r>
              <a:rPr lang="zh-CN" altLang="en-US" sz="2800" dirty="0" smtClean="0">
                <a:solidFill>
                  <a:prstClr val="black"/>
                </a:solidFill>
              </a:rPr>
              <a:t>维。</a:t>
            </a:r>
            <a:endParaRPr lang="zh-CN" altLang="en-US" sz="2800" dirty="0">
              <a:solidFill>
                <a:prstClr val="black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98700"/>
              </p:ext>
            </p:extLst>
          </p:nvPr>
        </p:nvGraphicFramePr>
        <p:xfrm>
          <a:off x="1619252" y="2239963"/>
          <a:ext cx="54657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31840" imgH="253800" progId="Equation.DSMT4">
                  <p:embed/>
                </p:oleObj>
              </mc:Choice>
              <mc:Fallback>
                <p:oleObj name="Equation" r:id="rId3" imgW="2031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2" y="2239963"/>
                        <a:ext cx="546576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3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 smtClean="0">
                <a:solidFill>
                  <a:prstClr val="black"/>
                </a:solidFill>
              </a:rPr>
              <a:t>3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1551"/>
              </p:ext>
            </p:extLst>
          </p:nvPr>
        </p:nvGraphicFramePr>
        <p:xfrm>
          <a:off x="263527" y="974726"/>
          <a:ext cx="5046663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108160" imgH="838080" progId="Equation.DSMT4">
                  <p:embed/>
                </p:oleObj>
              </mc:Choice>
              <mc:Fallback>
                <p:oleObj name="Equation" r:id="rId3" imgW="2108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7" y="974726"/>
                        <a:ext cx="5046663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2535"/>
              </p:ext>
            </p:extLst>
          </p:nvPr>
        </p:nvGraphicFramePr>
        <p:xfrm>
          <a:off x="798514" y="2852738"/>
          <a:ext cx="7546975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301920" imgH="1752480" progId="Equation.DSMT4">
                  <p:embed/>
                </p:oleObj>
              </mc:Choice>
              <mc:Fallback>
                <p:oleObj name="Equation" r:id="rId5" imgW="330192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514" y="2852738"/>
                        <a:ext cx="7546975" cy="400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3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 smtClean="0">
                <a:solidFill>
                  <a:prstClr val="black"/>
                </a:solidFill>
              </a:rPr>
              <a:t>3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442941"/>
              </p:ext>
            </p:extLst>
          </p:nvPr>
        </p:nvGraphicFramePr>
        <p:xfrm>
          <a:off x="511177" y="1557338"/>
          <a:ext cx="7459663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263760" imgH="1752480" progId="Equation.DSMT4">
                  <p:embed/>
                </p:oleObj>
              </mc:Choice>
              <mc:Fallback>
                <p:oleObj name="Equation" r:id="rId3" imgW="326376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7" y="1557338"/>
                        <a:ext cx="7459663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3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 smtClean="0">
                <a:solidFill>
                  <a:prstClr val="black"/>
                </a:solidFill>
              </a:rPr>
              <a:t>3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333711"/>
              </p:ext>
            </p:extLst>
          </p:nvPr>
        </p:nvGraphicFramePr>
        <p:xfrm>
          <a:off x="511177" y="1557338"/>
          <a:ext cx="7459663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263760" imgH="1752480" progId="Equation.DSMT4">
                  <p:embed/>
                </p:oleObj>
              </mc:Choice>
              <mc:Fallback>
                <p:oleObj name="Equation" r:id="rId3" imgW="326376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7" y="1557338"/>
                        <a:ext cx="7459663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 smtClean="0">
                <a:solidFill>
                  <a:prstClr val="black"/>
                </a:solidFill>
              </a:rPr>
              <a:t>3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87277"/>
              </p:ext>
            </p:extLst>
          </p:nvPr>
        </p:nvGraphicFramePr>
        <p:xfrm>
          <a:off x="0" y="1178475"/>
          <a:ext cx="9291638" cy="534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974760" imgH="2286000" progId="Equation.DSMT4">
                  <p:embed/>
                </p:oleObj>
              </mc:Choice>
              <mc:Fallback>
                <p:oleObj name="Equation" r:id="rId3" imgW="397476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78475"/>
                        <a:ext cx="9291638" cy="5346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 smtClean="0">
                <a:solidFill>
                  <a:prstClr val="black"/>
                </a:solidFill>
              </a:rPr>
              <a:t>3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52300"/>
              </p:ext>
            </p:extLst>
          </p:nvPr>
        </p:nvGraphicFramePr>
        <p:xfrm>
          <a:off x="0" y="2060848"/>
          <a:ext cx="9048219" cy="252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101840" imgH="1143000" progId="Equation.DSMT4">
                  <p:embed/>
                </p:oleObj>
              </mc:Choice>
              <mc:Fallback>
                <p:oleObj name="Equation" r:id="rId3" imgW="41018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060848"/>
                        <a:ext cx="9048219" cy="2520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0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全屏显示(4:3)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Equation</vt:lpstr>
      <vt:lpstr>例 3</vt:lpstr>
      <vt:lpstr>例 3</vt:lpstr>
      <vt:lpstr>例 3</vt:lpstr>
      <vt:lpstr>例 3</vt:lpstr>
      <vt:lpstr>例 3</vt:lpstr>
      <vt:lpstr>例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 3</dc:title>
  <dc:creator>jiecaozi</dc:creator>
  <cp:lastModifiedBy>jiecaozi</cp:lastModifiedBy>
  <cp:revision>1</cp:revision>
  <dcterms:created xsi:type="dcterms:W3CDTF">2018-10-18T00:22:03Z</dcterms:created>
  <dcterms:modified xsi:type="dcterms:W3CDTF">2018-10-18T00:22:42Z</dcterms:modified>
</cp:coreProperties>
</file>