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2"/>
  </p:normalViewPr>
  <p:slideViewPr>
    <p:cSldViewPr snapToGrid="0" snapToObjects="1">
      <p:cViewPr varScale="1">
        <p:scale>
          <a:sx n="74" d="100"/>
          <a:sy n="74" d="100"/>
        </p:scale>
        <p:origin x="1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8163-FDF2-B447-9C32-D98684A613FC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0A71-4568-AA4F-9758-128FCD54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8163-FDF2-B447-9C32-D98684A613FC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0A71-4568-AA4F-9758-128FCD54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4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8163-FDF2-B447-9C32-D98684A613FC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0A71-4568-AA4F-9758-128FCD54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2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8163-FDF2-B447-9C32-D98684A613FC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0A71-4568-AA4F-9758-128FCD54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8163-FDF2-B447-9C32-D98684A613FC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0A71-4568-AA4F-9758-128FCD54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6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8163-FDF2-B447-9C32-D98684A613FC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0A71-4568-AA4F-9758-128FCD54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8163-FDF2-B447-9C32-D98684A613FC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0A71-4568-AA4F-9758-128FCD54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8163-FDF2-B447-9C32-D98684A613FC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0A71-4568-AA4F-9758-128FCD54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8163-FDF2-B447-9C32-D98684A613FC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0A71-4568-AA4F-9758-128FCD54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8163-FDF2-B447-9C32-D98684A613FC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0A71-4568-AA4F-9758-128FCD54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8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8163-FDF2-B447-9C32-D98684A613FC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0A71-4568-AA4F-9758-128FCD54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7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48163-FDF2-B447-9C32-D98684A613FC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70A71-4568-AA4F-9758-128FCD54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1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63" y="1218372"/>
            <a:ext cx="7202833" cy="2475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862" y="4244001"/>
            <a:ext cx="9389441" cy="937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9863" y="796451"/>
            <a:ext cx="2199860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Packet Capture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9863" y="3884055"/>
            <a:ext cx="2199860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Packet Flows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Circular Arrow 18"/>
          <p:cNvSpPr/>
          <p:nvPr/>
        </p:nvSpPr>
        <p:spPr>
          <a:xfrm rot="16200000" flipH="1">
            <a:off x="-281538" y="2258403"/>
            <a:ext cx="3506752" cy="2041404"/>
          </a:xfrm>
          <a:prstGeom prst="circularArrow">
            <a:avLst>
              <a:gd name="adj1" fmla="val 10133"/>
              <a:gd name="adj2" fmla="val 653149"/>
              <a:gd name="adj3" fmla="val 20783397"/>
              <a:gd name="adj4" fmla="val 10800000"/>
              <a:gd name="adj5" fmla="val 20170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4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 Haq</dc:creator>
  <cp:lastModifiedBy>Hasan Haq</cp:lastModifiedBy>
  <cp:revision>4</cp:revision>
  <dcterms:created xsi:type="dcterms:W3CDTF">2017-03-16T21:05:59Z</dcterms:created>
  <dcterms:modified xsi:type="dcterms:W3CDTF">2017-03-16T21:18:05Z</dcterms:modified>
</cp:coreProperties>
</file>