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4745"/>
  </p:normalViewPr>
  <p:slideViewPr>
    <p:cSldViewPr snapToGrid="0" snapToObjects="1">
      <p:cViewPr>
        <p:scale>
          <a:sx n="93" d="100"/>
          <a:sy n="93" d="100"/>
        </p:scale>
        <p:origin x="66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D94D3-487A-9241-9336-DEFBA469BF92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1D5F0-1345-4D4A-A728-760B6B71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Anomaly Detection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Isolation forests</a:t>
            </a:r>
            <a:br>
              <a:rPr lang="en-US" dirty="0" smtClean="0"/>
            </a:br>
            <a:r>
              <a:rPr lang="en-US" dirty="0" err="1" smtClean="0"/>
              <a:t>oneclass</a:t>
            </a:r>
            <a:r>
              <a:rPr lang="en-US" dirty="0" smtClean="0"/>
              <a:t> </a:t>
            </a:r>
            <a:r>
              <a:rPr lang="en-US" dirty="0" err="1" smtClean="0"/>
              <a:t>svm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17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Anomaly Detection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97867"/>
          </a:xfrm>
        </p:spPr>
        <p:txBody>
          <a:bodyPr>
            <a:normAutofit/>
          </a:bodyPr>
          <a:lstStyle/>
          <a:p>
            <a:pPr marL="234950" indent="-234950">
              <a:buFont typeface="Wingdings" charset="2"/>
              <a:buChar char="§"/>
            </a:pPr>
            <a:r>
              <a:rPr lang="en-US" sz="3200" dirty="0" smtClean="0"/>
              <a:t>Novelty </a:t>
            </a:r>
            <a:r>
              <a:rPr lang="en-US" sz="3200" dirty="0" smtClean="0"/>
              <a:t>Detection </a:t>
            </a:r>
          </a:p>
          <a:p>
            <a:pPr marL="578358" lvl="1" indent="-285750">
              <a:buFont typeface="Courier New" charset="0"/>
              <a:buChar char="o"/>
            </a:pPr>
            <a:r>
              <a:rPr lang="en-US" sz="2800" dirty="0" smtClean="0"/>
              <a:t>Train on ”clean” data</a:t>
            </a:r>
            <a:endParaRPr lang="en-US" sz="2800" dirty="0"/>
          </a:p>
          <a:p>
            <a:pPr marL="578358" lvl="1" indent="-285750">
              <a:buFont typeface="Courier New" charset="0"/>
              <a:buChar char="o"/>
            </a:pPr>
            <a:r>
              <a:rPr lang="en-US" sz="2800" dirty="0" smtClean="0"/>
              <a:t>Look for anomalies in test data</a:t>
            </a:r>
          </a:p>
          <a:p>
            <a:pPr marL="234950" indent="-234950">
              <a:spcBef>
                <a:spcPts val="1800"/>
              </a:spcBef>
              <a:buFont typeface="Wingdings" charset="2"/>
              <a:buChar char="§"/>
            </a:pPr>
            <a:r>
              <a:rPr lang="en-US" sz="3200" dirty="0" smtClean="0"/>
              <a:t>Outlier </a:t>
            </a:r>
            <a:r>
              <a:rPr lang="en-US" sz="3200" dirty="0" smtClean="0"/>
              <a:t>Detection</a:t>
            </a:r>
          </a:p>
          <a:p>
            <a:pPr marL="578358" lvl="1" indent="-285750">
              <a:buFont typeface="Courier New" charset="0"/>
              <a:buChar char="o"/>
            </a:pPr>
            <a:r>
              <a:rPr lang="en-US" sz="2800" dirty="0" smtClean="0"/>
              <a:t>Training data </a:t>
            </a:r>
            <a:r>
              <a:rPr lang="en-US" sz="2800" dirty="0" smtClean="0"/>
              <a:t>can be clean or messy</a:t>
            </a:r>
            <a:endParaRPr lang="en-US" sz="2800" dirty="0" smtClean="0"/>
          </a:p>
          <a:p>
            <a:pPr marL="578358" lvl="1" indent="-285750">
              <a:buFont typeface="Courier New" charset="0"/>
              <a:buChar char="o"/>
            </a:pPr>
            <a:r>
              <a:rPr lang="en-US" sz="2800" dirty="0" smtClean="0"/>
              <a:t>Fit model to the central mode of training </a:t>
            </a:r>
            <a:r>
              <a:rPr lang="en-US" sz="2800" dirty="0" smtClean="0"/>
              <a:t>data (ignoring outliers)</a:t>
            </a:r>
          </a:p>
          <a:p>
            <a:pPr marL="578358" lvl="1" indent="-285750">
              <a:buFont typeface="Courier New" charset="0"/>
              <a:buChar char="o"/>
            </a:pPr>
            <a:r>
              <a:rPr lang="en-US" sz="2800" dirty="0" smtClean="0"/>
              <a:t>Still looking for anomalies in test data</a:t>
            </a:r>
          </a:p>
        </p:txBody>
      </p:sp>
    </p:spTree>
    <p:extLst>
      <p:ext uri="{BB962C8B-B14F-4D97-AF65-F5344CB8AC3E}">
        <p14:creationId xmlns:p14="http://schemas.microsoft.com/office/powerpoint/2010/main" val="177221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OneClass</a:t>
            </a:r>
            <a:r>
              <a:rPr lang="en-US" dirty="0" err="1" smtClean="0"/>
              <a:t>SVM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234950" indent="-234950">
              <a:spcBef>
                <a:spcPts val="3200"/>
              </a:spcBef>
              <a:buFont typeface="Wingdings" charset="2"/>
              <a:buChar char="§"/>
            </a:pPr>
            <a:r>
              <a:rPr lang="en-US" sz="3000" dirty="0" smtClean="0"/>
              <a:t>Estimates the support of a high-dimensional distribution</a:t>
            </a:r>
          </a:p>
          <a:p>
            <a:pPr marL="234950" indent="-234950">
              <a:spcBef>
                <a:spcPts val="3200"/>
              </a:spcBef>
              <a:buFont typeface="Wingdings" charset="2"/>
              <a:buChar char="§"/>
            </a:pPr>
            <a:r>
              <a:rPr lang="en-US" sz="3000" dirty="0" smtClean="0"/>
              <a:t>Implementation based on </a:t>
            </a:r>
            <a:r>
              <a:rPr lang="en-US" sz="3000" dirty="0" err="1" smtClean="0"/>
              <a:t>libsvm</a:t>
            </a:r>
            <a:r>
              <a:rPr lang="en-US" sz="3000" dirty="0" smtClean="0"/>
              <a:t> (not </a:t>
            </a:r>
            <a:r>
              <a:rPr lang="en-US" sz="3000" dirty="0" err="1" smtClean="0"/>
              <a:t>liblinear</a:t>
            </a:r>
            <a:r>
              <a:rPr lang="en-US" sz="3000" dirty="0" smtClean="0"/>
              <a:t>!)</a:t>
            </a:r>
          </a:p>
          <a:p>
            <a:pPr marL="234950" indent="-234950">
              <a:spcBef>
                <a:spcPts val="3200"/>
              </a:spcBef>
              <a:buFont typeface="Wingdings" charset="2"/>
              <a:buChar char="§"/>
            </a:pPr>
            <a:r>
              <a:rPr lang="en-US" sz="3000" dirty="0" smtClean="0"/>
              <a:t>Not supposed to be used for outlier detection</a:t>
            </a:r>
          </a:p>
          <a:p>
            <a:pPr marL="578358" lvl="1" indent="-285750">
              <a:spcBef>
                <a:spcPts val="1200"/>
              </a:spcBef>
              <a:buClr>
                <a:srgbClr val="E48312"/>
              </a:buClr>
              <a:buFont typeface="Courier New" charset="0"/>
              <a:buChar char="o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But has </a:t>
            </a: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some useful results in 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high-dimensional </a:t>
            </a: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 sets</a:t>
            </a:r>
          </a:p>
        </p:txBody>
      </p:sp>
    </p:spTree>
    <p:extLst>
      <p:ext uri="{BB962C8B-B14F-4D97-AF65-F5344CB8AC3E}">
        <p14:creationId xmlns:p14="http://schemas.microsoft.com/office/powerpoint/2010/main" val="30745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Forests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234950" indent="-234950">
              <a:spcBef>
                <a:spcPts val="3200"/>
              </a:spcBef>
              <a:buFont typeface="Wingdings" charset="2"/>
              <a:buChar char="§"/>
            </a:pPr>
            <a:r>
              <a:rPr lang="en-US" sz="3000" dirty="0" smtClean="0"/>
              <a:t>Randomly select a </a:t>
            </a:r>
            <a:r>
              <a:rPr lang="en-US" sz="3000" dirty="0"/>
              <a:t>feature and then randomly selecting a split value </a:t>
            </a:r>
            <a:endParaRPr lang="en-US" sz="3000" dirty="0" smtClean="0"/>
          </a:p>
          <a:p>
            <a:pPr marL="234950" indent="-234950">
              <a:spcBef>
                <a:spcPts val="3200"/>
              </a:spcBef>
              <a:buFont typeface="Wingdings" charset="2"/>
              <a:buChar char="§"/>
            </a:pPr>
            <a:r>
              <a:rPr lang="en-US" sz="3000" dirty="0" smtClean="0"/>
              <a:t>Takes average of</a:t>
            </a:r>
            <a:r>
              <a:rPr lang="en-US" sz="3000" dirty="0"/>
              <a:t> number of </a:t>
            </a:r>
            <a:r>
              <a:rPr lang="en-US" sz="3000" dirty="0" err="1"/>
              <a:t>splittings</a:t>
            </a:r>
            <a:r>
              <a:rPr lang="en-US" sz="3000" dirty="0"/>
              <a:t> required to isolate a sample </a:t>
            </a:r>
            <a:endParaRPr lang="en-US" sz="3000" dirty="0" smtClean="0"/>
          </a:p>
          <a:p>
            <a:pPr marL="234950" indent="-234950">
              <a:spcBef>
                <a:spcPts val="3200"/>
              </a:spcBef>
              <a:buFont typeface="Wingdings" charset="2"/>
              <a:buChar char="§"/>
            </a:pPr>
            <a:r>
              <a:rPr lang="en-US" sz="3000" dirty="0" smtClean="0"/>
              <a:t>Anomalies will produce noticeably shorter paths</a:t>
            </a:r>
          </a:p>
        </p:txBody>
      </p:sp>
    </p:spTree>
    <p:extLst>
      <p:ext uri="{BB962C8B-B14F-4D97-AF65-F5344CB8AC3E}">
        <p14:creationId xmlns:p14="http://schemas.microsoft.com/office/powerpoint/2010/main" val="16984757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</TotalTime>
  <Words>99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Courier New</vt:lpstr>
      <vt:lpstr>Wingdings</vt:lpstr>
      <vt:lpstr>Retrospect</vt:lpstr>
      <vt:lpstr>Anomaly Detection Techniques</vt:lpstr>
      <vt:lpstr>What is Anomaly Detection?</vt:lpstr>
      <vt:lpstr>OneClassSVM</vt:lpstr>
      <vt:lpstr>Isolation Forests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Novelty Detection Techniques</dc:title>
  <dc:creator>Hasan Haq</dc:creator>
  <cp:lastModifiedBy>Hasan Haq</cp:lastModifiedBy>
  <cp:revision>16</cp:revision>
  <dcterms:created xsi:type="dcterms:W3CDTF">2017-03-20T02:50:36Z</dcterms:created>
  <dcterms:modified xsi:type="dcterms:W3CDTF">2017-03-20T18:39:58Z</dcterms:modified>
</cp:coreProperties>
</file>