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5176F-2D2B-486A-80AF-F1298D454CE2}">
  <a:tblStyle styleId="{C175176F-2D2B-486A-80AF-F1298D454CE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51e4c7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4551e4c75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4551e4c752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51e4c75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4551e4c75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4551e4c75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51e4c7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4551e4c752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4551e4c752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51e4c75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4551e4c752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4551e4c752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887586" y="1789705"/>
            <a:ext cx="664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CN"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區塊鏈投票系統</a:t>
            </a:r>
            <a:endParaRPr sz="72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507294" y="2911897"/>
            <a:ext cx="3323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voting system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6"/>
          <p:cNvGrpSpPr/>
          <p:nvPr/>
        </p:nvGrpSpPr>
        <p:grpSpPr>
          <a:xfrm>
            <a:off x="957773" y="712736"/>
            <a:ext cx="1797716" cy="620178"/>
            <a:chOff x="5176838" y="-2444751"/>
            <a:chExt cx="4633913" cy="1598613"/>
          </a:xfrm>
        </p:grpSpPr>
        <p:sp>
          <p:nvSpPr>
            <p:cNvPr id="30" name="Google Shape;30;p6"/>
            <p:cNvSpPr/>
            <p:nvPr/>
          </p:nvSpPr>
          <p:spPr>
            <a:xfrm>
              <a:off x="5394326" y="-2444751"/>
              <a:ext cx="1517650" cy="1284288"/>
            </a:xfrm>
            <a:custGeom>
              <a:avLst/>
              <a:gdLst/>
              <a:ahLst/>
              <a:cxnLst/>
              <a:rect l="l" t="t" r="r" b="b"/>
              <a:pathLst>
                <a:path w="1254" h="1061" extrusionOk="0">
                  <a:moveTo>
                    <a:pt x="661" y="0"/>
                  </a:moveTo>
                  <a:cubicBezTo>
                    <a:pt x="921" y="0"/>
                    <a:pt x="1146" y="150"/>
                    <a:pt x="1254" y="368"/>
                  </a:cubicBezTo>
                  <a:cubicBezTo>
                    <a:pt x="1252" y="382"/>
                    <a:pt x="1249" y="397"/>
                    <a:pt x="1245" y="411"/>
                  </a:cubicBezTo>
                  <a:cubicBezTo>
                    <a:pt x="1218" y="350"/>
                    <a:pt x="1183" y="293"/>
                    <a:pt x="1139" y="244"/>
                  </a:cubicBezTo>
                  <a:cubicBezTo>
                    <a:pt x="1095" y="249"/>
                    <a:pt x="1050" y="254"/>
                    <a:pt x="1004" y="258"/>
                  </a:cubicBezTo>
                  <a:cubicBezTo>
                    <a:pt x="1039" y="311"/>
                    <a:pt x="1067" y="369"/>
                    <a:pt x="1088" y="432"/>
                  </a:cubicBezTo>
                  <a:cubicBezTo>
                    <a:pt x="1141" y="427"/>
                    <a:pt x="1193" y="422"/>
                    <a:pt x="1243" y="415"/>
                  </a:cubicBezTo>
                  <a:cubicBezTo>
                    <a:pt x="1241" y="424"/>
                    <a:pt x="1238" y="433"/>
                    <a:pt x="1235" y="442"/>
                  </a:cubicBezTo>
                  <a:cubicBezTo>
                    <a:pt x="1190" y="447"/>
                    <a:pt x="1143" y="452"/>
                    <a:pt x="1096" y="457"/>
                  </a:cubicBezTo>
                  <a:cubicBezTo>
                    <a:pt x="1111" y="511"/>
                    <a:pt x="1121" y="567"/>
                    <a:pt x="1123" y="626"/>
                  </a:cubicBezTo>
                  <a:cubicBezTo>
                    <a:pt x="1122" y="628"/>
                    <a:pt x="1120" y="630"/>
                    <a:pt x="1118" y="632"/>
                  </a:cubicBezTo>
                  <a:cubicBezTo>
                    <a:pt x="1112" y="640"/>
                    <a:pt x="1105" y="648"/>
                    <a:pt x="1098" y="656"/>
                  </a:cubicBezTo>
                  <a:cubicBezTo>
                    <a:pt x="1097" y="587"/>
                    <a:pt x="1087" y="521"/>
                    <a:pt x="1069" y="459"/>
                  </a:cubicBezTo>
                  <a:cubicBezTo>
                    <a:pt x="1011" y="464"/>
                    <a:pt x="951" y="468"/>
                    <a:pt x="890" y="470"/>
                  </a:cubicBezTo>
                  <a:cubicBezTo>
                    <a:pt x="898" y="531"/>
                    <a:pt x="903" y="595"/>
                    <a:pt x="903" y="660"/>
                  </a:cubicBezTo>
                  <a:cubicBezTo>
                    <a:pt x="903" y="721"/>
                    <a:pt x="899" y="781"/>
                    <a:pt x="892" y="837"/>
                  </a:cubicBezTo>
                  <a:cubicBezTo>
                    <a:pt x="873" y="850"/>
                    <a:pt x="855" y="863"/>
                    <a:pt x="836" y="875"/>
                  </a:cubicBezTo>
                  <a:cubicBezTo>
                    <a:pt x="779" y="873"/>
                    <a:pt x="721" y="872"/>
                    <a:pt x="661" y="872"/>
                  </a:cubicBezTo>
                  <a:cubicBezTo>
                    <a:pt x="594" y="872"/>
                    <a:pt x="528" y="873"/>
                    <a:pt x="463" y="875"/>
                  </a:cubicBezTo>
                  <a:cubicBezTo>
                    <a:pt x="472" y="930"/>
                    <a:pt x="483" y="982"/>
                    <a:pt x="498" y="1030"/>
                  </a:cubicBezTo>
                  <a:cubicBezTo>
                    <a:pt x="490" y="1032"/>
                    <a:pt x="481" y="1034"/>
                    <a:pt x="473" y="1036"/>
                  </a:cubicBezTo>
                  <a:cubicBezTo>
                    <a:pt x="458" y="987"/>
                    <a:pt x="445" y="933"/>
                    <a:pt x="437" y="876"/>
                  </a:cubicBezTo>
                  <a:cubicBezTo>
                    <a:pt x="377" y="879"/>
                    <a:pt x="319" y="883"/>
                    <a:pt x="262" y="887"/>
                  </a:cubicBezTo>
                  <a:cubicBezTo>
                    <a:pt x="283" y="949"/>
                    <a:pt x="312" y="1006"/>
                    <a:pt x="348" y="1059"/>
                  </a:cubicBezTo>
                  <a:cubicBezTo>
                    <a:pt x="338" y="1060"/>
                    <a:pt x="328" y="1060"/>
                    <a:pt x="318" y="1061"/>
                  </a:cubicBezTo>
                  <a:cubicBezTo>
                    <a:pt x="283" y="1008"/>
                    <a:pt x="255" y="951"/>
                    <a:pt x="235" y="889"/>
                  </a:cubicBezTo>
                  <a:cubicBezTo>
                    <a:pt x="180" y="894"/>
                    <a:pt x="127" y="899"/>
                    <a:pt x="76" y="906"/>
                  </a:cubicBezTo>
                  <a:cubicBezTo>
                    <a:pt x="98" y="958"/>
                    <a:pt x="127" y="1007"/>
                    <a:pt x="162" y="1051"/>
                  </a:cubicBezTo>
                  <a:cubicBezTo>
                    <a:pt x="148" y="1048"/>
                    <a:pt x="134" y="1045"/>
                    <a:pt x="121" y="1040"/>
                  </a:cubicBezTo>
                  <a:cubicBezTo>
                    <a:pt x="45" y="933"/>
                    <a:pt x="0" y="802"/>
                    <a:pt x="0" y="660"/>
                  </a:cubicBezTo>
                  <a:cubicBezTo>
                    <a:pt x="0" y="295"/>
                    <a:pt x="296" y="0"/>
                    <a:pt x="661" y="0"/>
                  </a:cubicBezTo>
                  <a:close/>
                  <a:moveTo>
                    <a:pt x="1118" y="220"/>
                  </a:moveTo>
                  <a:cubicBezTo>
                    <a:pt x="1024" y="123"/>
                    <a:pt x="900" y="56"/>
                    <a:pt x="760" y="34"/>
                  </a:cubicBezTo>
                  <a:cubicBezTo>
                    <a:pt x="849" y="82"/>
                    <a:pt x="926" y="151"/>
                    <a:pt x="986" y="233"/>
                  </a:cubicBezTo>
                  <a:cubicBezTo>
                    <a:pt x="1032" y="230"/>
                    <a:pt x="1076" y="225"/>
                    <a:pt x="1118" y="220"/>
                  </a:cubicBezTo>
                  <a:close/>
                  <a:moveTo>
                    <a:pt x="672" y="26"/>
                  </a:moveTo>
                  <a:cubicBezTo>
                    <a:pt x="668" y="26"/>
                    <a:pt x="665" y="26"/>
                    <a:pt x="661" y="26"/>
                  </a:cubicBezTo>
                  <a:cubicBezTo>
                    <a:pt x="658" y="26"/>
                    <a:pt x="654" y="26"/>
                    <a:pt x="651" y="26"/>
                  </a:cubicBezTo>
                  <a:cubicBezTo>
                    <a:pt x="596" y="71"/>
                    <a:pt x="549" y="147"/>
                    <a:pt x="514" y="243"/>
                  </a:cubicBezTo>
                  <a:cubicBezTo>
                    <a:pt x="562" y="245"/>
                    <a:pt x="611" y="246"/>
                    <a:pt x="661" y="246"/>
                  </a:cubicBezTo>
                  <a:cubicBezTo>
                    <a:pt x="711" y="246"/>
                    <a:pt x="760" y="245"/>
                    <a:pt x="809" y="243"/>
                  </a:cubicBezTo>
                  <a:cubicBezTo>
                    <a:pt x="773" y="147"/>
                    <a:pt x="726" y="71"/>
                    <a:pt x="672" y="26"/>
                  </a:cubicBezTo>
                  <a:close/>
                  <a:moveTo>
                    <a:pt x="562" y="34"/>
                  </a:moveTo>
                  <a:cubicBezTo>
                    <a:pt x="423" y="56"/>
                    <a:pt x="298" y="123"/>
                    <a:pt x="204" y="220"/>
                  </a:cubicBezTo>
                  <a:cubicBezTo>
                    <a:pt x="247" y="225"/>
                    <a:pt x="291" y="230"/>
                    <a:pt x="336" y="233"/>
                  </a:cubicBezTo>
                  <a:cubicBezTo>
                    <a:pt x="396" y="151"/>
                    <a:pt x="474" y="82"/>
                    <a:pt x="562" y="34"/>
                  </a:cubicBezTo>
                  <a:close/>
                  <a:moveTo>
                    <a:pt x="183" y="244"/>
                  </a:moveTo>
                  <a:cubicBezTo>
                    <a:pt x="139" y="294"/>
                    <a:pt x="103" y="352"/>
                    <a:pt x="76" y="415"/>
                  </a:cubicBezTo>
                  <a:cubicBezTo>
                    <a:pt x="127" y="421"/>
                    <a:pt x="180" y="427"/>
                    <a:pt x="235" y="432"/>
                  </a:cubicBezTo>
                  <a:cubicBezTo>
                    <a:pt x="255" y="369"/>
                    <a:pt x="284" y="311"/>
                    <a:pt x="319" y="258"/>
                  </a:cubicBezTo>
                  <a:cubicBezTo>
                    <a:pt x="272" y="254"/>
                    <a:pt x="227" y="249"/>
                    <a:pt x="183" y="244"/>
                  </a:cubicBezTo>
                  <a:close/>
                  <a:moveTo>
                    <a:pt x="67" y="439"/>
                  </a:moveTo>
                  <a:cubicBezTo>
                    <a:pt x="41" y="508"/>
                    <a:pt x="27" y="583"/>
                    <a:pt x="27" y="660"/>
                  </a:cubicBezTo>
                  <a:cubicBezTo>
                    <a:pt x="27" y="738"/>
                    <a:pt x="41" y="813"/>
                    <a:pt x="67" y="882"/>
                  </a:cubicBezTo>
                  <a:cubicBezTo>
                    <a:pt x="118" y="875"/>
                    <a:pt x="172" y="869"/>
                    <a:pt x="227" y="864"/>
                  </a:cubicBezTo>
                  <a:cubicBezTo>
                    <a:pt x="208" y="800"/>
                    <a:pt x="198" y="731"/>
                    <a:pt x="198" y="660"/>
                  </a:cubicBezTo>
                  <a:cubicBezTo>
                    <a:pt x="198" y="590"/>
                    <a:pt x="208" y="521"/>
                    <a:pt x="227" y="457"/>
                  </a:cubicBezTo>
                  <a:cubicBezTo>
                    <a:pt x="172" y="452"/>
                    <a:pt x="118" y="446"/>
                    <a:pt x="67" y="439"/>
                  </a:cubicBezTo>
                  <a:close/>
                  <a:moveTo>
                    <a:pt x="863" y="472"/>
                  </a:moveTo>
                  <a:cubicBezTo>
                    <a:pt x="798" y="474"/>
                    <a:pt x="730" y="475"/>
                    <a:pt x="661" y="475"/>
                  </a:cubicBezTo>
                  <a:cubicBezTo>
                    <a:pt x="593" y="475"/>
                    <a:pt x="525" y="474"/>
                    <a:pt x="459" y="472"/>
                  </a:cubicBezTo>
                  <a:cubicBezTo>
                    <a:pt x="451" y="531"/>
                    <a:pt x="447" y="595"/>
                    <a:pt x="447" y="660"/>
                  </a:cubicBezTo>
                  <a:cubicBezTo>
                    <a:pt x="447" y="726"/>
                    <a:pt x="451" y="789"/>
                    <a:pt x="459" y="849"/>
                  </a:cubicBezTo>
                  <a:cubicBezTo>
                    <a:pt x="525" y="847"/>
                    <a:pt x="593" y="845"/>
                    <a:pt x="661" y="845"/>
                  </a:cubicBezTo>
                  <a:cubicBezTo>
                    <a:pt x="730" y="845"/>
                    <a:pt x="798" y="847"/>
                    <a:pt x="863" y="849"/>
                  </a:cubicBezTo>
                  <a:cubicBezTo>
                    <a:pt x="872" y="789"/>
                    <a:pt x="876" y="726"/>
                    <a:pt x="876" y="660"/>
                  </a:cubicBezTo>
                  <a:cubicBezTo>
                    <a:pt x="876" y="595"/>
                    <a:pt x="872" y="531"/>
                    <a:pt x="863" y="472"/>
                  </a:cubicBezTo>
                  <a:close/>
                  <a:moveTo>
                    <a:pt x="433" y="470"/>
                  </a:moveTo>
                  <a:cubicBezTo>
                    <a:pt x="372" y="468"/>
                    <a:pt x="312" y="464"/>
                    <a:pt x="254" y="459"/>
                  </a:cubicBezTo>
                  <a:cubicBezTo>
                    <a:pt x="235" y="523"/>
                    <a:pt x="225" y="590"/>
                    <a:pt x="225" y="660"/>
                  </a:cubicBezTo>
                  <a:cubicBezTo>
                    <a:pt x="225" y="730"/>
                    <a:pt x="235" y="798"/>
                    <a:pt x="254" y="862"/>
                  </a:cubicBezTo>
                  <a:cubicBezTo>
                    <a:pt x="312" y="857"/>
                    <a:pt x="372" y="853"/>
                    <a:pt x="433" y="850"/>
                  </a:cubicBezTo>
                  <a:cubicBezTo>
                    <a:pt x="424" y="790"/>
                    <a:pt x="420" y="726"/>
                    <a:pt x="420" y="660"/>
                  </a:cubicBezTo>
                  <a:cubicBezTo>
                    <a:pt x="420" y="595"/>
                    <a:pt x="424" y="531"/>
                    <a:pt x="433" y="470"/>
                  </a:cubicBezTo>
                  <a:close/>
                  <a:moveTo>
                    <a:pt x="505" y="269"/>
                  </a:moveTo>
                  <a:cubicBezTo>
                    <a:pt x="487" y="323"/>
                    <a:pt x="473" y="382"/>
                    <a:pt x="463" y="445"/>
                  </a:cubicBezTo>
                  <a:cubicBezTo>
                    <a:pt x="528" y="448"/>
                    <a:pt x="594" y="449"/>
                    <a:pt x="661" y="449"/>
                  </a:cubicBezTo>
                  <a:cubicBezTo>
                    <a:pt x="729" y="449"/>
                    <a:pt x="795" y="448"/>
                    <a:pt x="860" y="445"/>
                  </a:cubicBezTo>
                  <a:cubicBezTo>
                    <a:pt x="850" y="382"/>
                    <a:pt x="836" y="323"/>
                    <a:pt x="818" y="269"/>
                  </a:cubicBezTo>
                  <a:cubicBezTo>
                    <a:pt x="767" y="271"/>
                    <a:pt x="714" y="272"/>
                    <a:pt x="661" y="272"/>
                  </a:cubicBezTo>
                  <a:cubicBezTo>
                    <a:pt x="608" y="272"/>
                    <a:pt x="556" y="271"/>
                    <a:pt x="505" y="269"/>
                  </a:cubicBezTo>
                  <a:close/>
                  <a:moveTo>
                    <a:pt x="886" y="444"/>
                  </a:moveTo>
                  <a:cubicBezTo>
                    <a:pt x="946" y="442"/>
                    <a:pt x="1004" y="438"/>
                    <a:pt x="1061" y="434"/>
                  </a:cubicBezTo>
                  <a:cubicBezTo>
                    <a:pt x="1039" y="371"/>
                    <a:pt x="1010" y="313"/>
                    <a:pt x="973" y="260"/>
                  </a:cubicBezTo>
                  <a:cubicBezTo>
                    <a:pt x="931" y="264"/>
                    <a:pt x="888" y="266"/>
                    <a:pt x="844" y="268"/>
                  </a:cubicBezTo>
                  <a:cubicBezTo>
                    <a:pt x="862" y="322"/>
                    <a:pt x="876" y="381"/>
                    <a:pt x="886" y="444"/>
                  </a:cubicBezTo>
                  <a:close/>
                  <a:moveTo>
                    <a:pt x="835" y="242"/>
                  </a:moveTo>
                  <a:cubicBezTo>
                    <a:pt x="876" y="241"/>
                    <a:pt x="916" y="238"/>
                    <a:pt x="955" y="236"/>
                  </a:cubicBezTo>
                  <a:cubicBezTo>
                    <a:pt x="894" y="156"/>
                    <a:pt x="817" y="91"/>
                    <a:pt x="728" y="47"/>
                  </a:cubicBezTo>
                  <a:cubicBezTo>
                    <a:pt x="770" y="96"/>
                    <a:pt x="807" y="163"/>
                    <a:pt x="835" y="242"/>
                  </a:cubicBezTo>
                  <a:close/>
                  <a:moveTo>
                    <a:pt x="437" y="444"/>
                  </a:moveTo>
                  <a:cubicBezTo>
                    <a:pt x="446" y="381"/>
                    <a:pt x="461" y="322"/>
                    <a:pt x="478" y="268"/>
                  </a:cubicBezTo>
                  <a:cubicBezTo>
                    <a:pt x="434" y="266"/>
                    <a:pt x="391" y="264"/>
                    <a:pt x="349" y="260"/>
                  </a:cubicBezTo>
                  <a:cubicBezTo>
                    <a:pt x="313" y="313"/>
                    <a:pt x="283" y="371"/>
                    <a:pt x="262" y="434"/>
                  </a:cubicBezTo>
                  <a:cubicBezTo>
                    <a:pt x="319" y="438"/>
                    <a:pt x="377" y="442"/>
                    <a:pt x="437" y="444"/>
                  </a:cubicBezTo>
                  <a:close/>
                  <a:moveTo>
                    <a:pt x="487" y="242"/>
                  </a:moveTo>
                  <a:cubicBezTo>
                    <a:pt x="516" y="163"/>
                    <a:pt x="552" y="96"/>
                    <a:pt x="594" y="47"/>
                  </a:cubicBezTo>
                  <a:cubicBezTo>
                    <a:pt x="506" y="91"/>
                    <a:pt x="428" y="156"/>
                    <a:pt x="367" y="236"/>
                  </a:cubicBezTo>
                  <a:cubicBezTo>
                    <a:pt x="407" y="238"/>
                    <a:pt x="447" y="241"/>
                    <a:pt x="487" y="2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176838" y="-2319338"/>
              <a:ext cx="1849438" cy="1355725"/>
            </a:xfrm>
            <a:custGeom>
              <a:avLst/>
              <a:gdLst/>
              <a:ahLst/>
              <a:cxnLst/>
              <a:rect l="l" t="t" r="r" b="b"/>
              <a:pathLst>
                <a:path w="1528" h="1121" extrusionOk="0">
                  <a:moveTo>
                    <a:pt x="1326" y="0"/>
                  </a:moveTo>
                  <a:cubicBezTo>
                    <a:pt x="1417" y="34"/>
                    <a:pt x="1528" y="100"/>
                    <a:pt x="1528" y="258"/>
                  </a:cubicBezTo>
                  <a:cubicBezTo>
                    <a:pt x="1528" y="613"/>
                    <a:pt x="916" y="1121"/>
                    <a:pt x="384" y="1121"/>
                  </a:cubicBezTo>
                  <a:cubicBezTo>
                    <a:pt x="219" y="1121"/>
                    <a:pt x="0" y="1063"/>
                    <a:pt x="0" y="829"/>
                  </a:cubicBezTo>
                  <a:cubicBezTo>
                    <a:pt x="0" y="713"/>
                    <a:pt x="74" y="582"/>
                    <a:pt x="145" y="496"/>
                  </a:cubicBezTo>
                  <a:cubicBezTo>
                    <a:pt x="143" y="516"/>
                    <a:pt x="142" y="537"/>
                    <a:pt x="142" y="557"/>
                  </a:cubicBezTo>
                  <a:cubicBezTo>
                    <a:pt x="142" y="573"/>
                    <a:pt x="143" y="588"/>
                    <a:pt x="144" y="603"/>
                  </a:cubicBezTo>
                  <a:cubicBezTo>
                    <a:pt x="118" y="646"/>
                    <a:pt x="106" y="695"/>
                    <a:pt x="106" y="731"/>
                  </a:cubicBezTo>
                  <a:cubicBezTo>
                    <a:pt x="106" y="882"/>
                    <a:pt x="209" y="999"/>
                    <a:pt x="459" y="999"/>
                  </a:cubicBezTo>
                  <a:cubicBezTo>
                    <a:pt x="905" y="999"/>
                    <a:pt x="1476" y="557"/>
                    <a:pt x="1476" y="228"/>
                  </a:cubicBezTo>
                  <a:cubicBezTo>
                    <a:pt x="1476" y="91"/>
                    <a:pt x="1392" y="39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834063" y="-1720851"/>
              <a:ext cx="1160463" cy="874713"/>
            </a:xfrm>
            <a:custGeom>
              <a:avLst/>
              <a:gdLst/>
              <a:ahLst/>
              <a:cxnLst/>
              <a:rect l="l" t="t" r="r" b="b"/>
              <a:pathLst>
                <a:path w="959" h="723" extrusionOk="0">
                  <a:moveTo>
                    <a:pt x="956" y="0"/>
                  </a:moveTo>
                  <a:cubicBezTo>
                    <a:pt x="958" y="21"/>
                    <a:pt x="959" y="41"/>
                    <a:pt x="959" y="62"/>
                  </a:cubicBezTo>
                  <a:cubicBezTo>
                    <a:pt x="959" y="427"/>
                    <a:pt x="663" y="723"/>
                    <a:pt x="298" y="723"/>
                  </a:cubicBezTo>
                  <a:cubicBezTo>
                    <a:pt x="191" y="723"/>
                    <a:pt x="90" y="698"/>
                    <a:pt x="0" y="652"/>
                  </a:cubicBezTo>
                  <a:cubicBezTo>
                    <a:pt x="136" y="629"/>
                    <a:pt x="270" y="580"/>
                    <a:pt x="390" y="517"/>
                  </a:cubicBezTo>
                  <a:cubicBezTo>
                    <a:pt x="555" y="432"/>
                    <a:pt x="714" y="312"/>
                    <a:pt x="836" y="171"/>
                  </a:cubicBezTo>
                  <a:cubicBezTo>
                    <a:pt x="879" y="121"/>
                    <a:pt x="922" y="63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6"/>
            <p:cNvGrpSpPr/>
            <p:nvPr/>
          </p:nvGrpSpPr>
          <p:grpSpPr>
            <a:xfrm>
              <a:off x="7410451" y="-2201863"/>
              <a:ext cx="2400300" cy="1298575"/>
              <a:chOff x="7410451" y="-2201863"/>
              <a:chExt cx="2400300" cy="1298575"/>
            </a:xfrm>
          </p:grpSpPr>
          <p:sp>
            <p:nvSpPr>
              <p:cNvPr id="34" name="Google Shape;34;p6"/>
              <p:cNvSpPr/>
              <p:nvPr/>
            </p:nvSpPr>
            <p:spPr>
              <a:xfrm>
                <a:off x="7410451" y="-2201863"/>
                <a:ext cx="347663" cy="1062038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79" extrusionOk="0">
                    <a:moveTo>
                      <a:pt x="0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678"/>
                      <a:pt x="174" y="678"/>
                      <a:pt x="174" y="678"/>
                    </a:cubicBezTo>
                    <a:cubicBezTo>
                      <a:pt x="174" y="714"/>
                      <a:pt x="189" y="733"/>
                      <a:pt x="219" y="733"/>
                    </a:cubicBezTo>
                    <a:cubicBezTo>
                      <a:pt x="233" y="733"/>
                      <a:pt x="251" y="728"/>
                      <a:pt x="266" y="719"/>
                    </a:cubicBezTo>
                    <a:cubicBezTo>
                      <a:pt x="288" y="848"/>
                      <a:pt x="288" y="848"/>
                      <a:pt x="288" y="848"/>
                    </a:cubicBezTo>
                    <a:cubicBezTo>
                      <a:pt x="247" y="867"/>
                      <a:pt x="190" y="879"/>
                      <a:pt x="144" y="879"/>
                    </a:cubicBezTo>
                    <a:cubicBezTo>
                      <a:pt x="52" y="879"/>
                      <a:pt x="0" y="829"/>
                      <a:pt x="0" y="7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6"/>
              <p:cNvSpPr/>
              <p:nvPr/>
            </p:nvSpPr>
            <p:spPr>
              <a:xfrm>
                <a:off x="7775576" y="-1744663"/>
                <a:ext cx="638175" cy="60483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0" y="250"/>
                    </a:moveTo>
                    <a:cubicBezTo>
                      <a:pt x="0" y="117"/>
                      <a:pt x="91" y="0"/>
                      <a:pt x="263" y="0"/>
                    </a:cubicBezTo>
                    <a:cubicBezTo>
                      <a:pt x="435" y="0"/>
                      <a:pt x="527" y="117"/>
                      <a:pt x="527" y="250"/>
                    </a:cubicBezTo>
                    <a:cubicBezTo>
                      <a:pt x="527" y="382"/>
                      <a:pt x="435" y="500"/>
                      <a:pt x="263" y="500"/>
                    </a:cubicBezTo>
                    <a:cubicBezTo>
                      <a:pt x="91" y="500"/>
                      <a:pt x="0" y="382"/>
                      <a:pt x="0" y="250"/>
                    </a:cubicBezTo>
                    <a:close/>
                    <a:moveTo>
                      <a:pt x="263" y="353"/>
                    </a:moveTo>
                    <a:cubicBezTo>
                      <a:pt x="313" y="353"/>
                      <a:pt x="348" y="314"/>
                      <a:pt x="348" y="250"/>
                    </a:cubicBezTo>
                    <a:cubicBezTo>
                      <a:pt x="348" y="186"/>
                      <a:pt x="313" y="146"/>
                      <a:pt x="263" y="146"/>
                    </a:cubicBezTo>
                    <a:cubicBezTo>
                      <a:pt x="214" y="146"/>
                      <a:pt x="178" y="186"/>
                      <a:pt x="178" y="250"/>
                    </a:cubicBezTo>
                    <a:cubicBezTo>
                      <a:pt x="178" y="314"/>
                      <a:pt x="214" y="353"/>
                      <a:pt x="263" y="3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6"/>
              <p:cNvSpPr/>
              <p:nvPr/>
            </p:nvSpPr>
            <p:spPr>
              <a:xfrm>
                <a:off x="8456613" y="-1744663"/>
                <a:ext cx="641350" cy="8413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95" extrusionOk="0">
                    <a:moveTo>
                      <a:pt x="0" y="249"/>
                    </a:moveTo>
                    <a:cubicBezTo>
                      <a:pt x="0" y="105"/>
                      <a:pt x="93" y="0"/>
                      <a:pt x="225" y="0"/>
                    </a:cubicBezTo>
                    <a:cubicBezTo>
                      <a:pt x="293" y="0"/>
                      <a:pt x="348" y="28"/>
                      <a:pt x="378" y="81"/>
                    </a:cubicBezTo>
                    <a:cubicBezTo>
                      <a:pt x="378" y="9"/>
                      <a:pt x="378" y="9"/>
                      <a:pt x="378" y="9"/>
                    </a:cubicBezTo>
                    <a:cubicBezTo>
                      <a:pt x="529" y="9"/>
                      <a:pt x="529" y="9"/>
                      <a:pt x="529" y="9"/>
                    </a:cubicBezTo>
                    <a:cubicBezTo>
                      <a:pt x="529" y="447"/>
                      <a:pt x="529" y="447"/>
                      <a:pt x="529" y="447"/>
                    </a:cubicBezTo>
                    <a:cubicBezTo>
                      <a:pt x="529" y="597"/>
                      <a:pt x="412" y="695"/>
                      <a:pt x="237" y="695"/>
                    </a:cubicBezTo>
                    <a:cubicBezTo>
                      <a:pt x="135" y="695"/>
                      <a:pt x="61" y="662"/>
                      <a:pt x="2" y="602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129" y="540"/>
                      <a:pt x="181" y="566"/>
                      <a:pt x="237" y="566"/>
                    </a:cubicBezTo>
                    <a:cubicBezTo>
                      <a:pt x="300" y="566"/>
                      <a:pt x="355" y="533"/>
                      <a:pt x="355" y="447"/>
                    </a:cubicBezTo>
                    <a:cubicBezTo>
                      <a:pt x="355" y="415"/>
                      <a:pt x="355" y="415"/>
                      <a:pt x="355" y="415"/>
                    </a:cubicBezTo>
                    <a:cubicBezTo>
                      <a:pt x="328" y="466"/>
                      <a:pt x="271" y="490"/>
                      <a:pt x="210" y="490"/>
                    </a:cubicBezTo>
                    <a:cubicBezTo>
                      <a:pt x="85" y="490"/>
                      <a:pt x="0" y="385"/>
                      <a:pt x="0" y="249"/>
                    </a:cubicBezTo>
                    <a:close/>
                    <a:moveTo>
                      <a:pt x="355" y="304"/>
                    </a:moveTo>
                    <a:cubicBezTo>
                      <a:pt x="355" y="218"/>
                      <a:pt x="355" y="218"/>
                      <a:pt x="355" y="218"/>
                    </a:cubicBezTo>
                    <a:cubicBezTo>
                      <a:pt x="338" y="174"/>
                      <a:pt x="301" y="146"/>
                      <a:pt x="265" y="146"/>
                    </a:cubicBezTo>
                    <a:cubicBezTo>
                      <a:pt x="215" y="146"/>
                      <a:pt x="178" y="195"/>
                      <a:pt x="178" y="253"/>
                    </a:cubicBezTo>
                    <a:cubicBezTo>
                      <a:pt x="178" y="313"/>
                      <a:pt x="217" y="353"/>
                      <a:pt x="272" y="353"/>
                    </a:cubicBezTo>
                    <a:cubicBezTo>
                      <a:pt x="307" y="353"/>
                      <a:pt x="333" y="337"/>
                      <a:pt x="355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9172576" y="-1744663"/>
                <a:ext cx="638175" cy="60483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0" y="250"/>
                    </a:moveTo>
                    <a:cubicBezTo>
                      <a:pt x="0" y="117"/>
                      <a:pt x="91" y="0"/>
                      <a:pt x="263" y="0"/>
                    </a:cubicBezTo>
                    <a:cubicBezTo>
                      <a:pt x="435" y="0"/>
                      <a:pt x="527" y="117"/>
                      <a:pt x="527" y="250"/>
                    </a:cubicBezTo>
                    <a:cubicBezTo>
                      <a:pt x="527" y="382"/>
                      <a:pt x="435" y="500"/>
                      <a:pt x="263" y="500"/>
                    </a:cubicBezTo>
                    <a:cubicBezTo>
                      <a:pt x="91" y="500"/>
                      <a:pt x="0" y="382"/>
                      <a:pt x="0" y="250"/>
                    </a:cubicBezTo>
                    <a:close/>
                    <a:moveTo>
                      <a:pt x="263" y="353"/>
                    </a:moveTo>
                    <a:cubicBezTo>
                      <a:pt x="313" y="353"/>
                      <a:pt x="348" y="314"/>
                      <a:pt x="348" y="250"/>
                    </a:cubicBezTo>
                    <a:cubicBezTo>
                      <a:pt x="348" y="186"/>
                      <a:pt x="313" y="146"/>
                      <a:pt x="263" y="146"/>
                    </a:cubicBezTo>
                    <a:cubicBezTo>
                      <a:pt x="214" y="146"/>
                      <a:pt x="178" y="186"/>
                      <a:pt x="178" y="250"/>
                    </a:cubicBezTo>
                    <a:cubicBezTo>
                      <a:pt x="178" y="314"/>
                      <a:pt x="214" y="353"/>
                      <a:pt x="263" y="3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7864476" y="-2097088"/>
                <a:ext cx="10953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19" extrusionOk="0">
                    <a:moveTo>
                      <a:pt x="43" y="71"/>
                    </a:moveTo>
                    <a:lnTo>
                      <a:pt x="43" y="119"/>
                    </a:lnTo>
                    <a:lnTo>
                      <a:pt x="26" y="119"/>
                    </a:lnTo>
                    <a:lnTo>
                      <a:pt x="26" y="71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5" y="51"/>
                    </a:lnTo>
                    <a:lnTo>
                      <a:pt x="51" y="0"/>
                    </a:lnTo>
                    <a:lnTo>
                      <a:pt x="69" y="0"/>
                    </a:lnTo>
                    <a:lnTo>
                      <a:pt x="43" y="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8020051" y="-2098676"/>
                <a:ext cx="1095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60" extrusionOk="0">
                    <a:moveTo>
                      <a:pt x="77" y="149"/>
                    </a:moveTo>
                    <a:cubicBezTo>
                      <a:pt x="70" y="155"/>
                      <a:pt x="60" y="160"/>
                      <a:pt x="45" y="160"/>
                    </a:cubicBezTo>
                    <a:cubicBezTo>
                      <a:pt x="31" y="160"/>
                      <a:pt x="21" y="155"/>
                      <a:pt x="14" y="149"/>
                    </a:cubicBezTo>
                    <a:cubicBezTo>
                      <a:pt x="1" y="137"/>
                      <a:pt x="0" y="119"/>
                      <a:pt x="0" y="80"/>
                    </a:cubicBezTo>
                    <a:cubicBezTo>
                      <a:pt x="0" y="40"/>
                      <a:pt x="1" y="23"/>
                      <a:pt x="14" y="11"/>
                    </a:cubicBezTo>
                    <a:cubicBezTo>
                      <a:pt x="21" y="4"/>
                      <a:pt x="31" y="0"/>
                      <a:pt x="45" y="0"/>
                    </a:cubicBezTo>
                    <a:cubicBezTo>
                      <a:pt x="60" y="0"/>
                      <a:pt x="70" y="4"/>
                      <a:pt x="77" y="11"/>
                    </a:cubicBezTo>
                    <a:cubicBezTo>
                      <a:pt x="90" y="23"/>
                      <a:pt x="90" y="40"/>
                      <a:pt x="90" y="80"/>
                    </a:cubicBezTo>
                    <a:cubicBezTo>
                      <a:pt x="90" y="119"/>
                      <a:pt x="90" y="137"/>
                      <a:pt x="77" y="149"/>
                    </a:cubicBezTo>
                    <a:close/>
                    <a:moveTo>
                      <a:pt x="60" y="22"/>
                    </a:moveTo>
                    <a:cubicBezTo>
                      <a:pt x="57" y="19"/>
                      <a:pt x="53" y="16"/>
                      <a:pt x="45" y="16"/>
                    </a:cubicBezTo>
                    <a:cubicBezTo>
                      <a:pt x="38" y="16"/>
                      <a:pt x="33" y="19"/>
                      <a:pt x="30" y="22"/>
                    </a:cubicBezTo>
                    <a:cubicBezTo>
                      <a:pt x="24" y="30"/>
                      <a:pt x="23" y="42"/>
                      <a:pt x="23" y="80"/>
                    </a:cubicBezTo>
                    <a:cubicBezTo>
                      <a:pt x="23" y="117"/>
                      <a:pt x="24" y="129"/>
                      <a:pt x="30" y="137"/>
                    </a:cubicBezTo>
                    <a:cubicBezTo>
                      <a:pt x="33" y="140"/>
                      <a:pt x="38" y="143"/>
                      <a:pt x="45" y="143"/>
                    </a:cubicBezTo>
                    <a:cubicBezTo>
                      <a:pt x="53" y="143"/>
                      <a:pt x="57" y="140"/>
                      <a:pt x="60" y="137"/>
                    </a:cubicBezTo>
                    <a:cubicBezTo>
                      <a:pt x="67" y="129"/>
                      <a:pt x="68" y="117"/>
                      <a:pt x="68" y="80"/>
                    </a:cubicBezTo>
                    <a:cubicBezTo>
                      <a:pt x="68" y="42"/>
                      <a:pt x="67" y="30"/>
                      <a:pt x="6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8193088" y="-2097088"/>
                <a:ext cx="103188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5" h="159" extrusionOk="0">
                    <a:moveTo>
                      <a:pt x="73" y="148"/>
                    </a:moveTo>
                    <a:cubicBezTo>
                      <a:pt x="65" y="155"/>
                      <a:pt x="54" y="159"/>
                      <a:pt x="42" y="159"/>
                    </a:cubicBezTo>
                    <a:cubicBezTo>
                      <a:pt x="31" y="159"/>
                      <a:pt x="20" y="155"/>
                      <a:pt x="12" y="148"/>
                    </a:cubicBezTo>
                    <a:cubicBezTo>
                      <a:pt x="4" y="142"/>
                      <a:pt x="0" y="133"/>
                      <a:pt x="0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2" y="135"/>
                      <a:pt x="31" y="142"/>
                      <a:pt x="42" y="142"/>
                    </a:cubicBezTo>
                    <a:cubicBezTo>
                      <a:pt x="54" y="142"/>
                      <a:pt x="63" y="135"/>
                      <a:pt x="63" y="122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21"/>
                      <a:pt x="85" y="121"/>
                      <a:pt x="85" y="121"/>
                    </a:cubicBezTo>
                    <a:cubicBezTo>
                      <a:pt x="85" y="133"/>
                      <a:pt x="81" y="142"/>
                      <a:pt x="7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6"/>
              <p:cNvSpPr/>
              <p:nvPr/>
            </p:nvSpPr>
            <p:spPr>
              <a:xfrm>
                <a:off x="8364538" y="-2097088"/>
                <a:ext cx="111125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91" h="157" extrusionOk="0">
                    <a:moveTo>
                      <a:pt x="68" y="157"/>
                    </a:moveTo>
                    <a:cubicBezTo>
                      <a:pt x="43" y="90"/>
                      <a:pt x="43" y="90"/>
                      <a:pt x="43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70" y="0"/>
                      <a:pt x="85" y="11"/>
                      <a:pt x="85" y="45"/>
                    </a:cubicBezTo>
                    <a:cubicBezTo>
                      <a:pt x="85" y="67"/>
                      <a:pt x="79" y="80"/>
                      <a:pt x="63" y="86"/>
                    </a:cubicBezTo>
                    <a:cubicBezTo>
                      <a:pt x="91" y="157"/>
                      <a:pt x="91" y="157"/>
                      <a:pt x="91" y="157"/>
                    </a:cubicBezTo>
                    <a:lnTo>
                      <a:pt x="68" y="157"/>
                    </a:lnTo>
                    <a:close/>
                    <a:moveTo>
                      <a:pt x="42" y="17"/>
                    </a:move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59" y="73"/>
                      <a:pt x="63" y="62"/>
                      <a:pt x="63" y="45"/>
                    </a:cubicBezTo>
                    <a:cubicBezTo>
                      <a:pt x="63" y="28"/>
                      <a:pt x="59" y="17"/>
                      <a:pt x="42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8623301" y="-2098676"/>
                <a:ext cx="106363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0" extrusionOk="0">
                    <a:moveTo>
                      <a:pt x="73" y="151"/>
                    </a:moveTo>
                    <a:cubicBezTo>
                      <a:pt x="66" y="157"/>
                      <a:pt x="57" y="160"/>
                      <a:pt x="45" y="160"/>
                    </a:cubicBezTo>
                    <a:cubicBezTo>
                      <a:pt x="30" y="160"/>
                      <a:pt x="21" y="155"/>
                      <a:pt x="14" y="149"/>
                    </a:cubicBezTo>
                    <a:cubicBezTo>
                      <a:pt x="1" y="137"/>
                      <a:pt x="0" y="119"/>
                      <a:pt x="0" y="80"/>
                    </a:cubicBezTo>
                    <a:cubicBezTo>
                      <a:pt x="0" y="40"/>
                      <a:pt x="1" y="23"/>
                      <a:pt x="14" y="11"/>
                    </a:cubicBezTo>
                    <a:cubicBezTo>
                      <a:pt x="21" y="4"/>
                      <a:pt x="30" y="0"/>
                      <a:pt x="45" y="0"/>
                    </a:cubicBezTo>
                    <a:cubicBezTo>
                      <a:pt x="58" y="0"/>
                      <a:pt x="67" y="3"/>
                      <a:pt x="74" y="9"/>
                    </a:cubicBezTo>
                    <a:cubicBezTo>
                      <a:pt x="83" y="16"/>
                      <a:pt x="87" y="27"/>
                      <a:pt x="87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33"/>
                      <a:pt x="64" y="26"/>
                      <a:pt x="60" y="22"/>
                    </a:cubicBezTo>
                    <a:cubicBezTo>
                      <a:pt x="56" y="19"/>
                      <a:pt x="52" y="16"/>
                      <a:pt x="45" y="16"/>
                    </a:cubicBezTo>
                    <a:cubicBezTo>
                      <a:pt x="38" y="16"/>
                      <a:pt x="33" y="19"/>
                      <a:pt x="30" y="22"/>
                    </a:cubicBezTo>
                    <a:cubicBezTo>
                      <a:pt x="24" y="30"/>
                      <a:pt x="22" y="42"/>
                      <a:pt x="22" y="80"/>
                    </a:cubicBezTo>
                    <a:cubicBezTo>
                      <a:pt x="22" y="117"/>
                      <a:pt x="24" y="129"/>
                      <a:pt x="30" y="137"/>
                    </a:cubicBezTo>
                    <a:cubicBezTo>
                      <a:pt x="33" y="140"/>
                      <a:pt x="38" y="143"/>
                      <a:pt x="45" y="143"/>
                    </a:cubicBezTo>
                    <a:cubicBezTo>
                      <a:pt x="52" y="143"/>
                      <a:pt x="56" y="140"/>
                      <a:pt x="60" y="137"/>
                    </a:cubicBezTo>
                    <a:cubicBezTo>
                      <a:pt x="64" y="133"/>
                      <a:pt x="65" y="126"/>
                      <a:pt x="65" y="11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87" y="132"/>
                      <a:pt x="82" y="144"/>
                      <a:pt x="73" y="1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8785226" y="-2098676"/>
                <a:ext cx="1079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" h="160" extrusionOk="0">
                    <a:moveTo>
                      <a:pt x="76" y="149"/>
                    </a:moveTo>
                    <a:cubicBezTo>
                      <a:pt x="69" y="155"/>
                      <a:pt x="59" y="160"/>
                      <a:pt x="44" y="160"/>
                    </a:cubicBezTo>
                    <a:cubicBezTo>
                      <a:pt x="30" y="160"/>
                      <a:pt x="20" y="155"/>
                      <a:pt x="13" y="149"/>
                    </a:cubicBezTo>
                    <a:cubicBezTo>
                      <a:pt x="0" y="137"/>
                      <a:pt x="0" y="119"/>
                      <a:pt x="0" y="80"/>
                    </a:cubicBezTo>
                    <a:cubicBezTo>
                      <a:pt x="0" y="40"/>
                      <a:pt x="0" y="23"/>
                      <a:pt x="13" y="11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9" y="0"/>
                      <a:pt x="69" y="4"/>
                      <a:pt x="76" y="11"/>
                    </a:cubicBezTo>
                    <a:cubicBezTo>
                      <a:pt x="89" y="23"/>
                      <a:pt x="89" y="40"/>
                      <a:pt x="89" y="80"/>
                    </a:cubicBezTo>
                    <a:cubicBezTo>
                      <a:pt x="89" y="119"/>
                      <a:pt x="89" y="137"/>
                      <a:pt x="76" y="149"/>
                    </a:cubicBezTo>
                    <a:close/>
                    <a:moveTo>
                      <a:pt x="59" y="22"/>
                    </a:moveTo>
                    <a:cubicBezTo>
                      <a:pt x="56" y="19"/>
                      <a:pt x="52" y="16"/>
                      <a:pt x="44" y="16"/>
                    </a:cubicBezTo>
                    <a:cubicBezTo>
                      <a:pt x="37" y="16"/>
                      <a:pt x="33" y="19"/>
                      <a:pt x="29" y="22"/>
                    </a:cubicBezTo>
                    <a:cubicBezTo>
                      <a:pt x="23" y="30"/>
                      <a:pt x="22" y="42"/>
                      <a:pt x="22" y="80"/>
                    </a:cubicBezTo>
                    <a:cubicBezTo>
                      <a:pt x="22" y="117"/>
                      <a:pt x="23" y="129"/>
                      <a:pt x="29" y="137"/>
                    </a:cubicBezTo>
                    <a:cubicBezTo>
                      <a:pt x="33" y="140"/>
                      <a:pt x="37" y="143"/>
                      <a:pt x="44" y="143"/>
                    </a:cubicBezTo>
                    <a:cubicBezTo>
                      <a:pt x="52" y="143"/>
                      <a:pt x="56" y="140"/>
                      <a:pt x="59" y="137"/>
                    </a:cubicBezTo>
                    <a:cubicBezTo>
                      <a:pt x="66" y="129"/>
                      <a:pt x="67" y="117"/>
                      <a:pt x="67" y="80"/>
                    </a:cubicBezTo>
                    <a:cubicBezTo>
                      <a:pt x="67" y="42"/>
                      <a:pt x="66" y="30"/>
                      <a:pt x="59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8959851" y="-2097088"/>
                <a:ext cx="1397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9" extrusionOk="0">
                    <a:moveTo>
                      <a:pt x="71" y="119"/>
                    </a:moveTo>
                    <a:lnTo>
                      <a:pt x="71" y="34"/>
                    </a:lnTo>
                    <a:lnTo>
                      <a:pt x="49" y="91"/>
                    </a:lnTo>
                    <a:lnTo>
                      <a:pt x="39" y="91"/>
                    </a:lnTo>
                    <a:lnTo>
                      <a:pt x="17" y="36"/>
                    </a:lnTo>
                    <a:lnTo>
                      <a:pt x="17" y="11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44" y="66"/>
                    </a:lnTo>
                    <a:lnTo>
                      <a:pt x="72" y="0"/>
                    </a:lnTo>
                    <a:lnTo>
                      <a:pt x="88" y="0"/>
                    </a:lnTo>
                    <a:lnTo>
                      <a:pt x="88" y="119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9170988" y="-2097088"/>
                <a:ext cx="10318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57" extrusionOk="0">
                    <a:moveTo>
                      <a:pt x="41" y="92"/>
                    </a:move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9" y="0"/>
                      <a:pt x="85" y="11"/>
                      <a:pt x="85" y="46"/>
                    </a:cubicBezTo>
                    <a:cubicBezTo>
                      <a:pt x="85" y="78"/>
                      <a:pt x="71" y="92"/>
                      <a:pt x="41" y="92"/>
                    </a:cubicBezTo>
                    <a:close/>
                    <a:moveTo>
                      <a:pt x="42" y="17"/>
                    </a:move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59" y="75"/>
                      <a:pt x="62" y="63"/>
                      <a:pt x="62" y="46"/>
                    </a:cubicBezTo>
                    <a:cubicBezTo>
                      <a:pt x="62" y="29"/>
                      <a:pt x="59" y="17"/>
                      <a:pt x="42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9304338" y="-2097088"/>
                <a:ext cx="130175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2" h="119" extrusionOk="0">
                    <a:moveTo>
                      <a:pt x="64" y="119"/>
                    </a:moveTo>
                    <a:lnTo>
                      <a:pt x="57" y="91"/>
                    </a:lnTo>
                    <a:lnTo>
                      <a:pt x="24" y="91"/>
                    </a:lnTo>
                    <a:lnTo>
                      <a:pt x="18" y="119"/>
                    </a:lnTo>
                    <a:lnTo>
                      <a:pt x="0" y="119"/>
                    </a:lnTo>
                    <a:lnTo>
                      <a:pt x="33" y="0"/>
                    </a:lnTo>
                    <a:lnTo>
                      <a:pt x="49" y="0"/>
                    </a:lnTo>
                    <a:lnTo>
                      <a:pt x="82" y="119"/>
                    </a:lnTo>
                    <a:lnTo>
                      <a:pt x="64" y="119"/>
                    </a:lnTo>
                    <a:close/>
                    <a:moveTo>
                      <a:pt x="41" y="23"/>
                    </a:moveTo>
                    <a:lnTo>
                      <a:pt x="28" y="78"/>
                    </a:lnTo>
                    <a:lnTo>
                      <a:pt x="54" y="78"/>
                    </a:lnTo>
                    <a:lnTo>
                      <a:pt x="41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9486901" y="-2097088"/>
                <a:ext cx="10795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53" y="119"/>
                    </a:moveTo>
                    <a:lnTo>
                      <a:pt x="17" y="38"/>
                    </a:lnTo>
                    <a:lnTo>
                      <a:pt x="17" y="11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51" y="81"/>
                    </a:lnTo>
                    <a:lnTo>
                      <a:pt x="51" y="0"/>
                    </a:lnTo>
                    <a:lnTo>
                      <a:pt x="68" y="0"/>
                    </a:lnTo>
                    <a:lnTo>
                      <a:pt x="68" y="119"/>
                    </a:lnTo>
                    <a:lnTo>
                      <a:pt x="53" y="1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9648826" y="-2097088"/>
                <a:ext cx="10795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42" y="71"/>
                    </a:moveTo>
                    <a:lnTo>
                      <a:pt x="42" y="119"/>
                    </a:lnTo>
                    <a:lnTo>
                      <a:pt x="25" y="119"/>
                    </a:lnTo>
                    <a:lnTo>
                      <a:pt x="25" y="71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33" y="51"/>
                    </a:lnTo>
                    <a:lnTo>
                      <a:pt x="49" y="0"/>
                    </a:lnTo>
                    <a:lnTo>
                      <a:pt x="68" y="0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6"/>
          <p:cNvSpPr/>
          <p:nvPr/>
        </p:nvSpPr>
        <p:spPr>
          <a:xfrm>
            <a:off x="1198983" y="3622671"/>
            <a:ext cx="463162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小組(第3組)成員：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CN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0524005 康竣凱</a:t>
            </a:r>
            <a:r>
              <a:rPr lang="zh-C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0524029 孫崇恩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C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0524079 林柏年  0524089 陳冠廷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指導老師：</a:t>
            </a:r>
            <a:r>
              <a:rPr lang="zh-CN" sz="2200">
                <a:solidFill>
                  <a:schemeClr val="dk1"/>
                </a:solidFill>
              </a:rPr>
              <a:t>鄭進興</a:t>
            </a:r>
            <a:r>
              <a:rPr lang="zh-C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教授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5"/>
          <p:cNvGraphicFramePr/>
          <p:nvPr/>
        </p:nvGraphicFramePr>
        <p:xfrm>
          <a:off x="952500" y="626900"/>
          <a:ext cx="10286975" cy="588234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4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使用案例名稱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投票人基本資料作業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使用案例描述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投票人登入填寫基本資料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利害關係人與目標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投票人：進入系統填寫基本資料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管理人員：能夠檢視投票人基本資料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前置條件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使用者</a:t>
                      </a:r>
                      <a:r>
                        <a:rPr lang="zh-CN" sz="1400" u="none" strike="noStrike" cap="none"/>
                        <a:t>進入投票系統，並且尚未</a:t>
                      </a:r>
                      <a:r>
                        <a:rPr lang="zh-CN"/>
                        <a:t>註冊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後置條件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系統給予使用者註冊權限，正確紀錄投票人之帳號、密碼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主要成功情節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系統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  </a:t>
                      </a:r>
                      <a:r>
                        <a:rPr lang="zh-CN" sz="1400" u="none" strike="noStrike" cap="none"/>
                        <a:t>輸入網址進入投票系統。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  </a:t>
                      </a:r>
                      <a:r>
                        <a:rPr lang="zh-CN" sz="1400" u="none" strike="noStrike" cap="none"/>
                        <a:t>使用者點選</a:t>
                      </a:r>
                      <a:r>
                        <a:rPr lang="zh-CN"/>
                        <a:t>登入主畫面中之註冊按鍵</a:t>
                      </a:r>
                      <a:r>
                        <a:rPr lang="zh-CN" sz="1400" u="none" strike="noStrike" cap="none"/>
                        <a:t>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  使用者輸入帳號(身分證字號)、密碼(生日)、姓名、選擇性別和上傳證件照，並點註冊鍵。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1.1  </a:t>
                      </a:r>
                      <a:r>
                        <a:rPr lang="zh-CN"/>
                        <a:t>啟動登入主畫面</a:t>
                      </a:r>
                      <a:r>
                        <a:rPr lang="zh-CN" sz="1400" u="none" strike="noStrike" cap="none"/>
                        <a:t>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2.1  </a:t>
                      </a:r>
                      <a:r>
                        <a:rPr lang="zh-CN"/>
                        <a:t>啟動註冊畫面</a:t>
                      </a:r>
                      <a:r>
                        <a:rPr lang="zh-CN" sz="1400" u="none" strike="noStrike" cap="none"/>
                        <a:t>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3.1</a:t>
                      </a:r>
                      <a:r>
                        <a:rPr lang="zh-CN" sz="1400" u="none" strike="noStrike" cap="none"/>
                        <a:t>  </a:t>
                      </a:r>
                      <a:r>
                        <a:rPr lang="zh-CN"/>
                        <a:t>接收到使用者填寫的帳號、密碼、姓名、性別、證件照。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3.2  進行表單格式檢查(在其他需求中說明)。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3.3  顯示註冊成功訊息顯示畫面。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3.4  如果輸入帳號經檢查發現重複，系統跳出視窗要求重新輸入。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例外情節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其他需求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會員帳號必須是身分證字號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密碼必須是西元年月日，ex. 19980101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6"/>
          <p:cNvGraphicFramePr/>
          <p:nvPr/>
        </p:nvGraphicFramePr>
        <p:xfrm>
          <a:off x="952500" y="626900"/>
          <a:ext cx="10286975" cy="438882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4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使用案例名稱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發起作業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使用案例描述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投票發起人發起投票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發起</a:t>
                      </a:r>
                      <a:r>
                        <a:rPr lang="zh-CN" sz="1400" u="none" strike="noStrike" cap="none"/>
                        <a:t>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利害關係人與目標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投票發起人：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進入系統發起投票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前置條件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投票發起人</a:t>
                      </a:r>
                      <a:r>
                        <a:rPr lang="zh-CN" sz="1400" u="none" strike="noStrike" cap="none"/>
                        <a:t>進入投票系統，並且尚未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發起投票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後置條件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投票發起人成功發起投票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主要成功情節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系統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  輸入網址進入投票系統。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  投票發起人發起投票。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1.1  啟動登入主畫面。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2.1  接收到投票發起人發起投票。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2.2  系統開始投票。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例外情節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其他需求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7"/>
          <p:cNvGraphicFramePr/>
          <p:nvPr/>
        </p:nvGraphicFramePr>
        <p:xfrm>
          <a:off x="952500" y="626900"/>
          <a:ext cx="10286975" cy="438882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4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使用案例名稱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投票作業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使用案例描述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投票人進行投票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利害關係人與目標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投票人：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進入系統進行投票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前置條件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使用者</a:t>
                      </a:r>
                      <a:r>
                        <a:rPr lang="zh-CN" sz="1400" u="none" strike="noStrike" cap="none"/>
                        <a:t>進入投票系統，並且在投票期間尚未有投票紀錄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後置條件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系統給予使用者投票權限，正確紀錄投票人投票之候選人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主要成功情節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系統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  輸入網址進入投票系統。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  投票人進行投票。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1.1  啟動登入主畫面。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2.1  接收到投票人投票之候選人。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2.2  系統正確紀錄票數。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例外情節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其他需求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8"/>
          <p:cNvGraphicFramePr/>
          <p:nvPr/>
        </p:nvGraphicFramePr>
        <p:xfrm>
          <a:off x="952500" y="626900"/>
          <a:ext cx="10286975" cy="438882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4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使用案例名稱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公布作業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使用案例描述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投票發起人公布票數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發起</a:t>
                      </a:r>
                      <a:r>
                        <a:rPr lang="zh-CN" sz="1400" u="none" strike="noStrike" cap="none"/>
                        <a:t>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利害關係人與目標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投票發起人：進入系統公布票數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前置條件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投票發起人</a:t>
                      </a:r>
                      <a:r>
                        <a:rPr lang="zh-CN" sz="1400" u="none" strike="noStrike" cap="none"/>
                        <a:t>進入投票系統，並且尚未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公布票數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後置條件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投票發起人成功公布票數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主要成功情節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系統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  輸入網址進入投票系統。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  投票發起人公布票數。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1.1  啟動登入主畫面。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2.1  接收到投票發起人公布票數。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2.2  系統公布票數。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例外情節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其他需求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19"/>
          <p:cNvGraphicFramePr/>
          <p:nvPr/>
        </p:nvGraphicFramePr>
        <p:xfrm>
          <a:off x="952500" y="626900"/>
          <a:ext cx="10286975" cy="460218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4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使用案例名稱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查詢</a:t>
                      </a:r>
                      <a:r>
                        <a:rPr lang="zh-CN" sz="1400" u="none" strike="noStrike" cap="none"/>
                        <a:t>作業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使用案例描述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快速查詢各市(縣)、各區(鄉)、各里(村)候選人票數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投票人</a:t>
                      </a:r>
                      <a:r>
                        <a:rPr lang="zh-CN"/>
                        <a:t>、候選人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利害關係人與目標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投票人：進入系統查詢票數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候選人：進入系統查詢票數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前置條件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使用者</a:t>
                      </a:r>
                      <a:r>
                        <a:rPr lang="zh-CN" sz="1400" u="none" strike="noStrike" cap="none"/>
                        <a:t>進入投票系統，</a:t>
                      </a:r>
                      <a:r>
                        <a:rPr lang="zh-CN"/>
                        <a:t>並且已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公布票數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後置條件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使用者看到各候選人總票數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主要成功情節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參與者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系統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  輸入網址進入投票系統。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  使用者查詢票數。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1.1  啟動登入主畫面。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2.1  接收到使用者要查詢票數。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2.2  系統給予使用者各候選人總票數。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例外情節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>
                          <a:solidFill>
                            <a:schemeClr val="lt1"/>
                          </a:solidFill>
                        </a:rPr>
                        <a:t>其他需求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/>
                        <a:t>無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2629603" y="17387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991587" y="3670300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關於系統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1"/>
          <p:cNvGraphicFramePr/>
          <p:nvPr/>
        </p:nvGraphicFramePr>
        <p:xfrm>
          <a:off x="849175" y="1472350"/>
          <a:ext cx="10287000" cy="5244525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投票人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內部驗證系統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分發票數系統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總結票數系統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strike="noStrike" cap="none"/>
                        <a:t>票數分布人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21"/>
          <p:cNvSpPr txBox="1"/>
          <p:nvPr/>
        </p:nvSpPr>
        <p:spPr>
          <a:xfrm>
            <a:off x="813650" y="281550"/>
            <a:ext cx="102936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C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系統活動圖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046100" y="2587000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登入後進行投票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743550" y="2012200"/>
            <a:ext cx="193800" cy="2067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743550" y="2109088"/>
            <a:ext cx="193800" cy="47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140225" y="3549025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檢查投票對象(EX.1號候選人、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2號候選人、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...或是廢票)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751000" y="2948500"/>
            <a:ext cx="3072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813850" y="3439297"/>
            <a:ext cx="193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751300" y="3820300"/>
            <a:ext cx="318900" cy="3099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070200" y="3871825"/>
            <a:ext cx="10959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070200" y="3561925"/>
            <a:ext cx="307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813850" y="4130197"/>
            <a:ext cx="193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506650" y="4078525"/>
            <a:ext cx="307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058300" y="4511200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顯示「沒有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投票資格通知」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 rot="10800000">
            <a:off x="1962400" y="4834000"/>
            <a:ext cx="10959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1630150" y="4782400"/>
            <a:ext cx="307200" cy="309900"/>
            <a:chOff x="1678975" y="4788975"/>
            <a:chExt cx="307200" cy="309900"/>
          </a:xfrm>
        </p:grpSpPr>
        <p:sp>
          <p:nvSpPr>
            <p:cNvPr id="196" name="Google Shape;196;p21"/>
            <p:cNvSpPr/>
            <p:nvPr/>
          </p:nvSpPr>
          <p:spPr>
            <a:xfrm>
              <a:off x="1678975" y="4788975"/>
              <a:ext cx="307200" cy="309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735675" y="4840575"/>
              <a:ext cx="193800" cy="20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1"/>
          <p:cNvSpPr/>
          <p:nvPr/>
        </p:nvSpPr>
        <p:spPr>
          <a:xfrm>
            <a:off x="3058300" y="2587000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檢查是否為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合法投票人士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895775" y="4401322"/>
            <a:ext cx="193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833225" y="4782400"/>
            <a:ext cx="318900" cy="309900"/>
          </a:xfrm>
          <a:prstGeom prst="diamond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152125" y="4834000"/>
            <a:ext cx="10959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152125" y="4511200"/>
            <a:ext cx="307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10093375" y="5415176"/>
            <a:ext cx="193800" cy="47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588575" y="4976125"/>
            <a:ext cx="307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7248025" y="4511200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進行歸類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952925" y="4885675"/>
            <a:ext cx="3849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9337825" y="4562875"/>
            <a:ext cx="1704900" cy="85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公布候選人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票數結果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10036675" y="5903450"/>
            <a:ext cx="307200" cy="309900"/>
            <a:chOff x="1678975" y="4788975"/>
            <a:chExt cx="307200" cy="309900"/>
          </a:xfrm>
        </p:grpSpPr>
        <p:sp>
          <p:nvSpPr>
            <p:cNvPr id="209" name="Google Shape;209;p21"/>
            <p:cNvSpPr/>
            <p:nvPr/>
          </p:nvSpPr>
          <p:spPr>
            <a:xfrm>
              <a:off x="1678975" y="4788975"/>
              <a:ext cx="307200" cy="309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735675" y="4840575"/>
              <a:ext cx="193800" cy="20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1"/>
          <p:cNvSpPr/>
          <p:nvPr/>
        </p:nvSpPr>
        <p:spPr>
          <a:xfrm>
            <a:off x="5944250" y="5101975"/>
            <a:ext cx="122725" cy="1007400"/>
          </a:xfrm>
          <a:prstGeom prst="flowChartProcess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944250" y="5955050"/>
            <a:ext cx="4092300" cy="2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/>
        </p:nvSpPr>
        <p:spPr>
          <a:xfrm>
            <a:off x="887586" y="2290866"/>
            <a:ext cx="55066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謝謝聆聽我愛你♥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2"/>
          <p:cNvGrpSpPr/>
          <p:nvPr/>
        </p:nvGrpSpPr>
        <p:grpSpPr>
          <a:xfrm>
            <a:off x="957773" y="1169935"/>
            <a:ext cx="1797716" cy="620178"/>
            <a:chOff x="5176838" y="-2444751"/>
            <a:chExt cx="4633913" cy="1598613"/>
          </a:xfrm>
        </p:grpSpPr>
        <p:sp>
          <p:nvSpPr>
            <p:cNvPr id="220" name="Google Shape;220;p22"/>
            <p:cNvSpPr/>
            <p:nvPr/>
          </p:nvSpPr>
          <p:spPr>
            <a:xfrm>
              <a:off x="5394326" y="-2444751"/>
              <a:ext cx="1517650" cy="1284288"/>
            </a:xfrm>
            <a:custGeom>
              <a:avLst/>
              <a:gdLst/>
              <a:ahLst/>
              <a:cxnLst/>
              <a:rect l="l" t="t" r="r" b="b"/>
              <a:pathLst>
                <a:path w="1254" h="1061" extrusionOk="0">
                  <a:moveTo>
                    <a:pt x="661" y="0"/>
                  </a:moveTo>
                  <a:cubicBezTo>
                    <a:pt x="921" y="0"/>
                    <a:pt x="1146" y="150"/>
                    <a:pt x="1254" y="368"/>
                  </a:cubicBezTo>
                  <a:cubicBezTo>
                    <a:pt x="1252" y="382"/>
                    <a:pt x="1249" y="397"/>
                    <a:pt x="1245" y="411"/>
                  </a:cubicBezTo>
                  <a:cubicBezTo>
                    <a:pt x="1218" y="350"/>
                    <a:pt x="1183" y="293"/>
                    <a:pt x="1139" y="244"/>
                  </a:cubicBezTo>
                  <a:cubicBezTo>
                    <a:pt x="1095" y="249"/>
                    <a:pt x="1050" y="254"/>
                    <a:pt x="1004" y="258"/>
                  </a:cubicBezTo>
                  <a:cubicBezTo>
                    <a:pt x="1039" y="311"/>
                    <a:pt x="1067" y="369"/>
                    <a:pt x="1088" y="432"/>
                  </a:cubicBezTo>
                  <a:cubicBezTo>
                    <a:pt x="1141" y="427"/>
                    <a:pt x="1193" y="422"/>
                    <a:pt x="1243" y="415"/>
                  </a:cubicBezTo>
                  <a:cubicBezTo>
                    <a:pt x="1241" y="424"/>
                    <a:pt x="1238" y="433"/>
                    <a:pt x="1235" y="442"/>
                  </a:cubicBezTo>
                  <a:cubicBezTo>
                    <a:pt x="1190" y="447"/>
                    <a:pt x="1143" y="452"/>
                    <a:pt x="1096" y="457"/>
                  </a:cubicBezTo>
                  <a:cubicBezTo>
                    <a:pt x="1111" y="511"/>
                    <a:pt x="1121" y="567"/>
                    <a:pt x="1123" y="626"/>
                  </a:cubicBezTo>
                  <a:cubicBezTo>
                    <a:pt x="1122" y="628"/>
                    <a:pt x="1120" y="630"/>
                    <a:pt x="1118" y="632"/>
                  </a:cubicBezTo>
                  <a:cubicBezTo>
                    <a:pt x="1112" y="640"/>
                    <a:pt x="1105" y="648"/>
                    <a:pt x="1098" y="656"/>
                  </a:cubicBezTo>
                  <a:cubicBezTo>
                    <a:pt x="1097" y="587"/>
                    <a:pt x="1087" y="521"/>
                    <a:pt x="1069" y="459"/>
                  </a:cubicBezTo>
                  <a:cubicBezTo>
                    <a:pt x="1011" y="464"/>
                    <a:pt x="951" y="468"/>
                    <a:pt x="890" y="470"/>
                  </a:cubicBezTo>
                  <a:cubicBezTo>
                    <a:pt x="898" y="531"/>
                    <a:pt x="903" y="595"/>
                    <a:pt x="903" y="660"/>
                  </a:cubicBezTo>
                  <a:cubicBezTo>
                    <a:pt x="903" y="721"/>
                    <a:pt x="899" y="781"/>
                    <a:pt x="892" y="837"/>
                  </a:cubicBezTo>
                  <a:cubicBezTo>
                    <a:pt x="873" y="850"/>
                    <a:pt x="855" y="863"/>
                    <a:pt x="836" y="875"/>
                  </a:cubicBezTo>
                  <a:cubicBezTo>
                    <a:pt x="779" y="873"/>
                    <a:pt x="721" y="872"/>
                    <a:pt x="661" y="872"/>
                  </a:cubicBezTo>
                  <a:cubicBezTo>
                    <a:pt x="594" y="872"/>
                    <a:pt x="528" y="873"/>
                    <a:pt x="463" y="875"/>
                  </a:cubicBezTo>
                  <a:cubicBezTo>
                    <a:pt x="472" y="930"/>
                    <a:pt x="483" y="982"/>
                    <a:pt x="498" y="1030"/>
                  </a:cubicBezTo>
                  <a:cubicBezTo>
                    <a:pt x="490" y="1032"/>
                    <a:pt x="481" y="1034"/>
                    <a:pt x="473" y="1036"/>
                  </a:cubicBezTo>
                  <a:cubicBezTo>
                    <a:pt x="458" y="987"/>
                    <a:pt x="445" y="933"/>
                    <a:pt x="437" y="876"/>
                  </a:cubicBezTo>
                  <a:cubicBezTo>
                    <a:pt x="377" y="879"/>
                    <a:pt x="319" y="883"/>
                    <a:pt x="262" y="887"/>
                  </a:cubicBezTo>
                  <a:cubicBezTo>
                    <a:pt x="283" y="949"/>
                    <a:pt x="312" y="1006"/>
                    <a:pt x="348" y="1059"/>
                  </a:cubicBezTo>
                  <a:cubicBezTo>
                    <a:pt x="338" y="1060"/>
                    <a:pt x="328" y="1060"/>
                    <a:pt x="318" y="1061"/>
                  </a:cubicBezTo>
                  <a:cubicBezTo>
                    <a:pt x="283" y="1008"/>
                    <a:pt x="255" y="951"/>
                    <a:pt x="235" y="889"/>
                  </a:cubicBezTo>
                  <a:cubicBezTo>
                    <a:pt x="180" y="894"/>
                    <a:pt x="127" y="899"/>
                    <a:pt x="76" y="906"/>
                  </a:cubicBezTo>
                  <a:cubicBezTo>
                    <a:pt x="98" y="958"/>
                    <a:pt x="127" y="1007"/>
                    <a:pt x="162" y="1051"/>
                  </a:cubicBezTo>
                  <a:cubicBezTo>
                    <a:pt x="148" y="1048"/>
                    <a:pt x="134" y="1045"/>
                    <a:pt x="121" y="1040"/>
                  </a:cubicBezTo>
                  <a:cubicBezTo>
                    <a:pt x="45" y="933"/>
                    <a:pt x="0" y="802"/>
                    <a:pt x="0" y="660"/>
                  </a:cubicBezTo>
                  <a:cubicBezTo>
                    <a:pt x="0" y="295"/>
                    <a:pt x="296" y="0"/>
                    <a:pt x="661" y="0"/>
                  </a:cubicBezTo>
                  <a:close/>
                  <a:moveTo>
                    <a:pt x="1118" y="220"/>
                  </a:moveTo>
                  <a:cubicBezTo>
                    <a:pt x="1024" y="123"/>
                    <a:pt x="900" y="56"/>
                    <a:pt x="760" y="34"/>
                  </a:cubicBezTo>
                  <a:cubicBezTo>
                    <a:pt x="849" y="82"/>
                    <a:pt x="926" y="151"/>
                    <a:pt x="986" y="233"/>
                  </a:cubicBezTo>
                  <a:cubicBezTo>
                    <a:pt x="1032" y="230"/>
                    <a:pt x="1076" y="225"/>
                    <a:pt x="1118" y="220"/>
                  </a:cubicBezTo>
                  <a:close/>
                  <a:moveTo>
                    <a:pt x="672" y="26"/>
                  </a:moveTo>
                  <a:cubicBezTo>
                    <a:pt x="668" y="26"/>
                    <a:pt x="665" y="26"/>
                    <a:pt x="661" y="26"/>
                  </a:cubicBezTo>
                  <a:cubicBezTo>
                    <a:pt x="658" y="26"/>
                    <a:pt x="654" y="26"/>
                    <a:pt x="651" y="26"/>
                  </a:cubicBezTo>
                  <a:cubicBezTo>
                    <a:pt x="596" y="71"/>
                    <a:pt x="549" y="147"/>
                    <a:pt x="514" y="243"/>
                  </a:cubicBezTo>
                  <a:cubicBezTo>
                    <a:pt x="562" y="245"/>
                    <a:pt x="611" y="246"/>
                    <a:pt x="661" y="246"/>
                  </a:cubicBezTo>
                  <a:cubicBezTo>
                    <a:pt x="711" y="246"/>
                    <a:pt x="760" y="245"/>
                    <a:pt x="809" y="243"/>
                  </a:cubicBezTo>
                  <a:cubicBezTo>
                    <a:pt x="773" y="147"/>
                    <a:pt x="726" y="71"/>
                    <a:pt x="672" y="26"/>
                  </a:cubicBezTo>
                  <a:close/>
                  <a:moveTo>
                    <a:pt x="562" y="34"/>
                  </a:moveTo>
                  <a:cubicBezTo>
                    <a:pt x="423" y="56"/>
                    <a:pt x="298" y="123"/>
                    <a:pt x="204" y="220"/>
                  </a:cubicBezTo>
                  <a:cubicBezTo>
                    <a:pt x="247" y="225"/>
                    <a:pt x="291" y="230"/>
                    <a:pt x="336" y="233"/>
                  </a:cubicBezTo>
                  <a:cubicBezTo>
                    <a:pt x="396" y="151"/>
                    <a:pt x="474" y="82"/>
                    <a:pt x="562" y="34"/>
                  </a:cubicBezTo>
                  <a:close/>
                  <a:moveTo>
                    <a:pt x="183" y="244"/>
                  </a:moveTo>
                  <a:cubicBezTo>
                    <a:pt x="139" y="294"/>
                    <a:pt x="103" y="352"/>
                    <a:pt x="76" y="415"/>
                  </a:cubicBezTo>
                  <a:cubicBezTo>
                    <a:pt x="127" y="421"/>
                    <a:pt x="180" y="427"/>
                    <a:pt x="235" y="432"/>
                  </a:cubicBezTo>
                  <a:cubicBezTo>
                    <a:pt x="255" y="369"/>
                    <a:pt x="284" y="311"/>
                    <a:pt x="319" y="258"/>
                  </a:cubicBezTo>
                  <a:cubicBezTo>
                    <a:pt x="272" y="254"/>
                    <a:pt x="227" y="249"/>
                    <a:pt x="183" y="244"/>
                  </a:cubicBezTo>
                  <a:close/>
                  <a:moveTo>
                    <a:pt x="67" y="439"/>
                  </a:moveTo>
                  <a:cubicBezTo>
                    <a:pt x="41" y="508"/>
                    <a:pt x="27" y="583"/>
                    <a:pt x="27" y="660"/>
                  </a:cubicBezTo>
                  <a:cubicBezTo>
                    <a:pt x="27" y="738"/>
                    <a:pt x="41" y="813"/>
                    <a:pt x="67" y="882"/>
                  </a:cubicBezTo>
                  <a:cubicBezTo>
                    <a:pt x="118" y="875"/>
                    <a:pt x="172" y="869"/>
                    <a:pt x="227" y="864"/>
                  </a:cubicBezTo>
                  <a:cubicBezTo>
                    <a:pt x="208" y="800"/>
                    <a:pt x="198" y="731"/>
                    <a:pt x="198" y="660"/>
                  </a:cubicBezTo>
                  <a:cubicBezTo>
                    <a:pt x="198" y="590"/>
                    <a:pt x="208" y="521"/>
                    <a:pt x="227" y="457"/>
                  </a:cubicBezTo>
                  <a:cubicBezTo>
                    <a:pt x="172" y="452"/>
                    <a:pt x="118" y="446"/>
                    <a:pt x="67" y="439"/>
                  </a:cubicBezTo>
                  <a:close/>
                  <a:moveTo>
                    <a:pt x="863" y="472"/>
                  </a:moveTo>
                  <a:cubicBezTo>
                    <a:pt x="798" y="474"/>
                    <a:pt x="730" y="475"/>
                    <a:pt x="661" y="475"/>
                  </a:cubicBezTo>
                  <a:cubicBezTo>
                    <a:pt x="593" y="475"/>
                    <a:pt x="525" y="474"/>
                    <a:pt x="459" y="472"/>
                  </a:cubicBezTo>
                  <a:cubicBezTo>
                    <a:pt x="451" y="531"/>
                    <a:pt x="447" y="595"/>
                    <a:pt x="447" y="660"/>
                  </a:cubicBezTo>
                  <a:cubicBezTo>
                    <a:pt x="447" y="726"/>
                    <a:pt x="451" y="789"/>
                    <a:pt x="459" y="849"/>
                  </a:cubicBezTo>
                  <a:cubicBezTo>
                    <a:pt x="525" y="847"/>
                    <a:pt x="593" y="845"/>
                    <a:pt x="661" y="845"/>
                  </a:cubicBezTo>
                  <a:cubicBezTo>
                    <a:pt x="730" y="845"/>
                    <a:pt x="798" y="847"/>
                    <a:pt x="863" y="849"/>
                  </a:cubicBezTo>
                  <a:cubicBezTo>
                    <a:pt x="872" y="789"/>
                    <a:pt x="876" y="726"/>
                    <a:pt x="876" y="660"/>
                  </a:cubicBezTo>
                  <a:cubicBezTo>
                    <a:pt x="876" y="595"/>
                    <a:pt x="872" y="531"/>
                    <a:pt x="863" y="472"/>
                  </a:cubicBezTo>
                  <a:close/>
                  <a:moveTo>
                    <a:pt x="433" y="470"/>
                  </a:moveTo>
                  <a:cubicBezTo>
                    <a:pt x="372" y="468"/>
                    <a:pt x="312" y="464"/>
                    <a:pt x="254" y="459"/>
                  </a:cubicBezTo>
                  <a:cubicBezTo>
                    <a:pt x="235" y="523"/>
                    <a:pt x="225" y="590"/>
                    <a:pt x="225" y="660"/>
                  </a:cubicBezTo>
                  <a:cubicBezTo>
                    <a:pt x="225" y="730"/>
                    <a:pt x="235" y="798"/>
                    <a:pt x="254" y="862"/>
                  </a:cubicBezTo>
                  <a:cubicBezTo>
                    <a:pt x="312" y="857"/>
                    <a:pt x="372" y="853"/>
                    <a:pt x="433" y="850"/>
                  </a:cubicBezTo>
                  <a:cubicBezTo>
                    <a:pt x="424" y="790"/>
                    <a:pt x="420" y="726"/>
                    <a:pt x="420" y="660"/>
                  </a:cubicBezTo>
                  <a:cubicBezTo>
                    <a:pt x="420" y="595"/>
                    <a:pt x="424" y="531"/>
                    <a:pt x="433" y="470"/>
                  </a:cubicBezTo>
                  <a:close/>
                  <a:moveTo>
                    <a:pt x="505" y="269"/>
                  </a:moveTo>
                  <a:cubicBezTo>
                    <a:pt x="487" y="323"/>
                    <a:pt x="473" y="382"/>
                    <a:pt x="463" y="445"/>
                  </a:cubicBezTo>
                  <a:cubicBezTo>
                    <a:pt x="528" y="448"/>
                    <a:pt x="594" y="449"/>
                    <a:pt x="661" y="449"/>
                  </a:cubicBezTo>
                  <a:cubicBezTo>
                    <a:pt x="729" y="449"/>
                    <a:pt x="795" y="448"/>
                    <a:pt x="860" y="445"/>
                  </a:cubicBezTo>
                  <a:cubicBezTo>
                    <a:pt x="850" y="382"/>
                    <a:pt x="836" y="323"/>
                    <a:pt x="818" y="269"/>
                  </a:cubicBezTo>
                  <a:cubicBezTo>
                    <a:pt x="767" y="271"/>
                    <a:pt x="714" y="272"/>
                    <a:pt x="661" y="272"/>
                  </a:cubicBezTo>
                  <a:cubicBezTo>
                    <a:pt x="608" y="272"/>
                    <a:pt x="556" y="271"/>
                    <a:pt x="505" y="269"/>
                  </a:cubicBezTo>
                  <a:close/>
                  <a:moveTo>
                    <a:pt x="886" y="444"/>
                  </a:moveTo>
                  <a:cubicBezTo>
                    <a:pt x="946" y="442"/>
                    <a:pt x="1004" y="438"/>
                    <a:pt x="1061" y="434"/>
                  </a:cubicBezTo>
                  <a:cubicBezTo>
                    <a:pt x="1039" y="371"/>
                    <a:pt x="1010" y="313"/>
                    <a:pt x="973" y="260"/>
                  </a:cubicBezTo>
                  <a:cubicBezTo>
                    <a:pt x="931" y="264"/>
                    <a:pt x="888" y="266"/>
                    <a:pt x="844" y="268"/>
                  </a:cubicBezTo>
                  <a:cubicBezTo>
                    <a:pt x="862" y="322"/>
                    <a:pt x="876" y="381"/>
                    <a:pt x="886" y="444"/>
                  </a:cubicBezTo>
                  <a:close/>
                  <a:moveTo>
                    <a:pt x="835" y="242"/>
                  </a:moveTo>
                  <a:cubicBezTo>
                    <a:pt x="876" y="241"/>
                    <a:pt x="916" y="238"/>
                    <a:pt x="955" y="236"/>
                  </a:cubicBezTo>
                  <a:cubicBezTo>
                    <a:pt x="894" y="156"/>
                    <a:pt x="817" y="91"/>
                    <a:pt x="728" y="47"/>
                  </a:cubicBezTo>
                  <a:cubicBezTo>
                    <a:pt x="770" y="96"/>
                    <a:pt x="807" y="163"/>
                    <a:pt x="835" y="242"/>
                  </a:cubicBezTo>
                  <a:close/>
                  <a:moveTo>
                    <a:pt x="437" y="444"/>
                  </a:moveTo>
                  <a:cubicBezTo>
                    <a:pt x="446" y="381"/>
                    <a:pt x="461" y="322"/>
                    <a:pt x="478" y="268"/>
                  </a:cubicBezTo>
                  <a:cubicBezTo>
                    <a:pt x="434" y="266"/>
                    <a:pt x="391" y="264"/>
                    <a:pt x="349" y="260"/>
                  </a:cubicBezTo>
                  <a:cubicBezTo>
                    <a:pt x="313" y="313"/>
                    <a:pt x="283" y="371"/>
                    <a:pt x="262" y="434"/>
                  </a:cubicBezTo>
                  <a:cubicBezTo>
                    <a:pt x="319" y="438"/>
                    <a:pt x="377" y="442"/>
                    <a:pt x="437" y="444"/>
                  </a:cubicBezTo>
                  <a:close/>
                  <a:moveTo>
                    <a:pt x="487" y="242"/>
                  </a:moveTo>
                  <a:cubicBezTo>
                    <a:pt x="516" y="163"/>
                    <a:pt x="552" y="96"/>
                    <a:pt x="594" y="47"/>
                  </a:cubicBezTo>
                  <a:cubicBezTo>
                    <a:pt x="506" y="91"/>
                    <a:pt x="428" y="156"/>
                    <a:pt x="367" y="236"/>
                  </a:cubicBezTo>
                  <a:cubicBezTo>
                    <a:pt x="407" y="238"/>
                    <a:pt x="447" y="241"/>
                    <a:pt x="487" y="2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176838" y="-2319338"/>
              <a:ext cx="1849438" cy="1355725"/>
            </a:xfrm>
            <a:custGeom>
              <a:avLst/>
              <a:gdLst/>
              <a:ahLst/>
              <a:cxnLst/>
              <a:rect l="l" t="t" r="r" b="b"/>
              <a:pathLst>
                <a:path w="1528" h="1121" extrusionOk="0">
                  <a:moveTo>
                    <a:pt x="1326" y="0"/>
                  </a:moveTo>
                  <a:cubicBezTo>
                    <a:pt x="1417" y="34"/>
                    <a:pt x="1528" y="100"/>
                    <a:pt x="1528" y="258"/>
                  </a:cubicBezTo>
                  <a:cubicBezTo>
                    <a:pt x="1528" y="613"/>
                    <a:pt x="916" y="1121"/>
                    <a:pt x="384" y="1121"/>
                  </a:cubicBezTo>
                  <a:cubicBezTo>
                    <a:pt x="219" y="1121"/>
                    <a:pt x="0" y="1063"/>
                    <a:pt x="0" y="829"/>
                  </a:cubicBezTo>
                  <a:cubicBezTo>
                    <a:pt x="0" y="713"/>
                    <a:pt x="74" y="582"/>
                    <a:pt x="145" y="496"/>
                  </a:cubicBezTo>
                  <a:cubicBezTo>
                    <a:pt x="143" y="516"/>
                    <a:pt x="142" y="537"/>
                    <a:pt x="142" y="557"/>
                  </a:cubicBezTo>
                  <a:cubicBezTo>
                    <a:pt x="142" y="573"/>
                    <a:pt x="143" y="588"/>
                    <a:pt x="144" y="603"/>
                  </a:cubicBezTo>
                  <a:cubicBezTo>
                    <a:pt x="118" y="646"/>
                    <a:pt x="106" y="695"/>
                    <a:pt x="106" y="731"/>
                  </a:cubicBezTo>
                  <a:cubicBezTo>
                    <a:pt x="106" y="882"/>
                    <a:pt x="209" y="999"/>
                    <a:pt x="459" y="999"/>
                  </a:cubicBezTo>
                  <a:cubicBezTo>
                    <a:pt x="905" y="999"/>
                    <a:pt x="1476" y="557"/>
                    <a:pt x="1476" y="228"/>
                  </a:cubicBezTo>
                  <a:cubicBezTo>
                    <a:pt x="1476" y="91"/>
                    <a:pt x="1392" y="39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834063" y="-1720851"/>
              <a:ext cx="1160463" cy="874713"/>
            </a:xfrm>
            <a:custGeom>
              <a:avLst/>
              <a:gdLst/>
              <a:ahLst/>
              <a:cxnLst/>
              <a:rect l="l" t="t" r="r" b="b"/>
              <a:pathLst>
                <a:path w="959" h="723" extrusionOk="0">
                  <a:moveTo>
                    <a:pt x="956" y="0"/>
                  </a:moveTo>
                  <a:cubicBezTo>
                    <a:pt x="958" y="21"/>
                    <a:pt x="959" y="41"/>
                    <a:pt x="959" y="62"/>
                  </a:cubicBezTo>
                  <a:cubicBezTo>
                    <a:pt x="959" y="427"/>
                    <a:pt x="663" y="723"/>
                    <a:pt x="298" y="723"/>
                  </a:cubicBezTo>
                  <a:cubicBezTo>
                    <a:pt x="191" y="723"/>
                    <a:pt x="90" y="698"/>
                    <a:pt x="0" y="652"/>
                  </a:cubicBezTo>
                  <a:cubicBezTo>
                    <a:pt x="136" y="629"/>
                    <a:pt x="270" y="580"/>
                    <a:pt x="390" y="517"/>
                  </a:cubicBezTo>
                  <a:cubicBezTo>
                    <a:pt x="555" y="432"/>
                    <a:pt x="714" y="312"/>
                    <a:pt x="836" y="171"/>
                  </a:cubicBezTo>
                  <a:cubicBezTo>
                    <a:pt x="879" y="121"/>
                    <a:pt x="922" y="63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>
              <a:off x="7410451" y="-2201863"/>
              <a:ext cx="2400300" cy="1298575"/>
              <a:chOff x="7410451" y="-2201863"/>
              <a:chExt cx="2400300" cy="1298575"/>
            </a:xfrm>
          </p:grpSpPr>
          <p:sp>
            <p:nvSpPr>
              <p:cNvPr id="224" name="Google Shape;224;p22"/>
              <p:cNvSpPr/>
              <p:nvPr/>
            </p:nvSpPr>
            <p:spPr>
              <a:xfrm>
                <a:off x="7410451" y="-2201863"/>
                <a:ext cx="347663" cy="1062038"/>
              </a:xfrm>
              <a:custGeom>
                <a:avLst/>
                <a:gdLst/>
                <a:ahLst/>
                <a:cxnLst/>
                <a:rect l="l" t="t" r="r" b="b"/>
                <a:pathLst>
                  <a:path w="288" h="879" extrusionOk="0">
                    <a:moveTo>
                      <a:pt x="0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678"/>
                      <a:pt x="174" y="678"/>
                      <a:pt x="174" y="678"/>
                    </a:cubicBezTo>
                    <a:cubicBezTo>
                      <a:pt x="174" y="714"/>
                      <a:pt x="189" y="733"/>
                      <a:pt x="219" y="733"/>
                    </a:cubicBezTo>
                    <a:cubicBezTo>
                      <a:pt x="233" y="733"/>
                      <a:pt x="251" y="728"/>
                      <a:pt x="266" y="719"/>
                    </a:cubicBezTo>
                    <a:cubicBezTo>
                      <a:pt x="288" y="848"/>
                      <a:pt x="288" y="848"/>
                      <a:pt x="288" y="848"/>
                    </a:cubicBezTo>
                    <a:cubicBezTo>
                      <a:pt x="247" y="867"/>
                      <a:pt x="190" y="879"/>
                      <a:pt x="144" y="879"/>
                    </a:cubicBezTo>
                    <a:cubicBezTo>
                      <a:pt x="52" y="879"/>
                      <a:pt x="0" y="829"/>
                      <a:pt x="0" y="7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7775576" y="-1744663"/>
                <a:ext cx="638175" cy="60483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0" y="250"/>
                    </a:moveTo>
                    <a:cubicBezTo>
                      <a:pt x="0" y="117"/>
                      <a:pt x="91" y="0"/>
                      <a:pt x="263" y="0"/>
                    </a:cubicBezTo>
                    <a:cubicBezTo>
                      <a:pt x="435" y="0"/>
                      <a:pt x="527" y="117"/>
                      <a:pt x="527" y="250"/>
                    </a:cubicBezTo>
                    <a:cubicBezTo>
                      <a:pt x="527" y="382"/>
                      <a:pt x="435" y="500"/>
                      <a:pt x="263" y="500"/>
                    </a:cubicBezTo>
                    <a:cubicBezTo>
                      <a:pt x="91" y="500"/>
                      <a:pt x="0" y="382"/>
                      <a:pt x="0" y="250"/>
                    </a:cubicBezTo>
                    <a:close/>
                    <a:moveTo>
                      <a:pt x="263" y="353"/>
                    </a:moveTo>
                    <a:cubicBezTo>
                      <a:pt x="313" y="353"/>
                      <a:pt x="348" y="314"/>
                      <a:pt x="348" y="250"/>
                    </a:cubicBezTo>
                    <a:cubicBezTo>
                      <a:pt x="348" y="186"/>
                      <a:pt x="313" y="146"/>
                      <a:pt x="263" y="146"/>
                    </a:cubicBezTo>
                    <a:cubicBezTo>
                      <a:pt x="214" y="146"/>
                      <a:pt x="178" y="186"/>
                      <a:pt x="178" y="250"/>
                    </a:cubicBezTo>
                    <a:cubicBezTo>
                      <a:pt x="178" y="314"/>
                      <a:pt x="214" y="353"/>
                      <a:pt x="263" y="3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8456613" y="-1744663"/>
                <a:ext cx="641350" cy="8413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95" extrusionOk="0">
                    <a:moveTo>
                      <a:pt x="0" y="249"/>
                    </a:moveTo>
                    <a:cubicBezTo>
                      <a:pt x="0" y="105"/>
                      <a:pt x="93" y="0"/>
                      <a:pt x="225" y="0"/>
                    </a:cubicBezTo>
                    <a:cubicBezTo>
                      <a:pt x="293" y="0"/>
                      <a:pt x="348" y="28"/>
                      <a:pt x="378" y="81"/>
                    </a:cubicBezTo>
                    <a:cubicBezTo>
                      <a:pt x="378" y="9"/>
                      <a:pt x="378" y="9"/>
                      <a:pt x="378" y="9"/>
                    </a:cubicBezTo>
                    <a:cubicBezTo>
                      <a:pt x="529" y="9"/>
                      <a:pt x="529" y="9"/>
                      <a:pt x="529" y="9"/>
                    </a:cubicBezTo>
                    <a:cubicBezTo>
                      <a:pt x="529" y="447"/>
                      <a:pt x="529" y="447"/>
                      <a:pt x="529" y="447"/>
                    </a:cubicBezTo>
                    <a:cubicBezTo>
                      <a:pt x="529" y="597"/>
                      <a:pt x="412" y="695"/>
                      <a:pt x="237" y="695"/>
                    </a:cubicBezTo>
                    <a:cubicBezTo>
                      <a:pt x="135" y="695"/>
                      <a:pt x="61" y="662"/>
                      <a:pt x="2" y="602"/>
                    </a:cubicBezTo>
                    <a:cubicBezTo>
                      <a:pt x="94" y="507"/>
                      <a:pt x="94" y="507"/>
                      <a:pt x="94" y="507"/>
                    </a:cubicBezTo>
                    <a:cubicBezTo>
                      <a:pt x="129" y="540"/>
                      <a:pt x="181" y="566"/>
                      <a:pt x="237" y="566"/>
                    </a:cubicBezTo>
                    <a:cubicBezTo>
                      <a:pt x="300" y="566"/>
                      <a:pt x="355" y="533"/>
                      <a:pt x="355" y="447"/>
                    </a:cubicBezTo>
                    <a:cubicBezTo>
                      <a:pt x="355" y="415"/>
                      <a:pt x="355" y="415"/>
                      <a:pt x="355" y="415"/>
                    </a:cubicBezTo>
                    <a:cubicBezTo>
                      <a:pt x="328" y="466"/>
                      <a:pt x="271" y="490"/>
                      <a:pt x="210" y="490"/>
                    </a:cubicBezTo>
                    <a:cubicBezTo>
                      <a:pt x="85" y="490"/>
                      <a:pt x="0" y="385"/>
                      <a:pt x="0" y="249"/>
                    </a:cubicBezTo>
                    <a:close/>
                    <a:moveTo>
                      <a:pt x="355" y="304"/>
                    </a:moveTo>
                    <a:cubicBezTo>
                      <a:pt x="355" y="218"/>
                      <a:pt x="355" y="218"/>
                      <a:pt x="355" y="218"/>
                    </a:cubicBezTo>
                    <a:cubicBezTo>
                      <a:pt x="338" y="174"/>
                      <a:pt x="301" y="146"/>
                      <a:pt x="265" y="146"/>
                    </a:cubicBezTo>
                    <a:cubicBezTo>
                      <a:pt x="215" y="146"/>
                      <a:pt x="178" y="195"/>
                      <a:pt x="178" y="253"/>
                    </a:cubicBezTo>
                    <a:cubicBezTo>
                      <a:pt x="178" y="313"/>
                      <a:pt x="217" y="353"/>
                      <a:pt x="272" y="353"/>
                    </a:cubicBezTo>
                    <a:cubicBezTo>
                      <a:pt x="307" y="353"/>
                      <a:pt x="333" y="337"/>
                      <a:pt x="355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9172576" y="-1744663"/>
                <a:ext cx="638175" cy="60483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0" y="250"/>
                    </a:moveTo>
                    <a:cubicBezTo>
                      <a:pt x="0" y="117"/>
                      <a:pt x="91" y="0"/>
                      <a:pt x="263" y="0"/>
                    </a:cubicBezTo>
                    <a:cubicBezTo>
                      <a:pt x="435" y="0"/>
                      <a:pt x="527" y="117"/>
                      <a:pt x="527" y="250"/>
                    </a:cubicBezTo>
                    <a:cubicBezTo>
                      <a:pt x="527" y="382"/>
                      <a:pt x="435" y="500"/>
                      <a:pt x="263" y="500"/>
                    </a:cubicBezTo>
                    <a:cubicBezTo>
                      <a:pt x="91" y="500"/>
                      <a:pt x="0" y="382"/>
                      <a:pt x="0" y="250"/>
                    </a:cubicBezTo>
                    <a:close/>
                    <a:moveTo>
                      <a:pt x="263" y="353"/>
                    </a:moveTo>
                    <a:cubicBezTo>
                      <a:pt x="313" y="353"/>
                      <a:pt x="348" y="314"/>
                      <a:pt x="348" y="250"/>
                    </a:cubicBezTo>
                    <a:cubicBezTo>
                      <a:pt x="348" y="186"/>
                      <a:pt x="313" y="146"/>
                      <a:pt x="263" y="146"/>
                    </a:cubicBezTo>
                    <a:cubicBezTo>
                      <a:pt x="214" y="146"/>
                      <a:pt x="178" y="186"/>
                      <a:pt x="178" y="250"/>
                    </a:cubicBezTo>
                    <a:cubicBezTo>
                      <a:pt x="178" y="314"/>
                      <a:pt x="214" y="353"/>
                      <a:pt x="263" y="3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864476" y="-2097088"/>
                <a:ext cx="10953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19" extrusionOk="0">
                    <a:moveTo>
                      <a:pt x="43" y="71"/>
                    </a:moveTo>
                    <a:lnTo>
                      <a:pt x="43" y="119"/>
                    </a:lnTo>
                    <a:lnTo>
                      <a:pt x="26" y="119"/>
                    </a:lnTo>
                    <a:lnTo>
                      <a:pt x="26" y="71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35" y="51"/>
                    </a:lnTo>
                    <a:lnTo>
                      <a:pt x="51" y="0"/>
                    </a:lnTo>
                    <a:lnTo>
                      <a:pt x="69" y="0"/>
                    </a:lnTo>
                    <a:lnTo>
                      <a:pt x="43" y="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8020051" y="-2098676"/>
                <a:ext cx="1095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60" extrusionOk="0">
                    <a:moveTo>
                      <a:pt x="77" y="149"/>
                    </a:moveTo>
                    <a:cubicBezTo>
                      <a:pt x="70" y="155"/>
                      <a:pt x="60" y="160"/>
                      <a:pt x="45" y="160"/>
                    </a:cubicBezTo>
                    <a:cubicBezTo>
                      <a:pt x="31" y="160"/>
                      <a:pt x="21" y="155"/>
                      <a:pt x="14" y="149"/>
                    </a:cubicBezTo>
                    <a:cubicBezTo>
                      <a:pt x="1" y="137"/>
                      <a:pt x="0" y="119"/>
                      <a:pt x="0" y="80"/>
                    </a:cubicBezTo>
                    <a:cubicBezTo>
                      <a:pt x="0" y="40"/>
                      <a:pt x="1" y="23"/>
                      <a:pt x="14" y="11"/>
                    </a:cubicBezTo>
                    <a:cubicBezTo>
                      <a:pt x="21" y="4"/>
                      <a:pt x="31" y="0"/>
                      <a:pt x="45" y="0"/>
                    </a:cubicBezTo>
                    <a:cubicBezTo>
                      <a:pt x="60" y="0"/>
                      <a:pt x="70" y="4"/>
                      <a:pt x="77" y="11"/>
                    </a:cubicBezTo>
                    <a:cubicBezTo>
                      <a:pt x="90" y="23"/>
                      <a:pt x="90" y="40"/>
                      <a:pt x="90" y="80"/>
                    </a:cubicBezTo>
                    <a:cubicBezTo>
                      <a:pt x="90" y="119"/>
                      <a:pt x="90" y="137"/>
                      <a:pt x="77" y="149"/>
                    </a:cubicBezTo>
                    <a:close/>
                    <a:moveTo>
                      <a:pt x="60" y="22"/>
                    </a:moveTo>
                    <a:cubicBezTo>
                      <a:pt x="57" y="19"/>
                      <a:pt x="53" y="16"/>
                      <a:pt x="45" y="16"/>
                    </a:cubicBezTo>
                    <a:cubicBezTo>
                      <a:pt x="38" y="16"/>
                      <a:pt x="33" y="19"/>
                      <a:pt x="30" y="22"/>
                    </a:cubicBezTo>
                    <a:cubicBezTo>
                      <a:pt x="24" y="30"/>
                      <a:pt x="23" y="42"/>
                      <a:pt x="23" y="80"/>
                    </a:cubicBezTo>
                    <a:cubicBezTo>
                      <a:pt x="23" y="117"/>
                      <a:pt x="24" y="129"/>
                      <a:pt x="30" y="137"/>
                    </a:cubicBezTo>
                    <a:cubicBezTo>
                      <a:pt x="33" y="140"/>
                      <a:pt x="38" y="143"/>
                      <a:pt x="45" y="143"/>
                    </a:cubicBezTo>
                    <a:cubicBezTo>
                      <a:pt x="53" y="143"/>
                      <a:pt x="57" y="140"/>
                      <a:pt x="60" y="137"/>
                    </a:cubicBezTo>
                    <a:cubicBezTo>
                      <a:pt x="67" y="129"/>
                      <a:pt x="68" y="117"/>
                      <a:pt x="68" y="80"/>
                    </a:cubicBezTo>
                    <a:cubicBezTo>
                      <a:pt x="68" y="42"/>
                      <a:pt x="67" y="30"/>
                      <a:pt x="6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8193088" y="-2097088"/>
                <a:ext cx="103188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5" h="159" extrusionOk="0">
                    <a:moveTo>
                      <a:pt x="73" y="148"/>
                    </a:moveTo>
                    <a:cubicBezTo>
                      <a:pt x="65" y="155"/>
                      <a:pt x="54" y="159"/>
                      <a:pt x="42" y="159"/>
                    </a:cubicBezTo>
                    <a:cubicBezTo>
                      <a:pt x="31" y="159"/>
                      <a:pt x="20" y="155"/>
                      <a:pt x="12" y="148"/>
                    </a:cubicBezTo>
                    <a:cubicBezTo>
                      <a:pt x="4" y="142"/>
                      <a:pt x="0" y="133"/>
                      <a:pt x="0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2" y="135"/>
                      <a:pt x="31" y="142"/>
                      <a:pt x="42" y="142"/>
                    </a:cubicBezTo>
                    <a:cubicBezTo>
                      <a:pt x="54" y="142"/>
                      <a:pt x="63" y="135"/>
                      <a:pt x="63" y="122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21"/>
                      <a:pt x="85" y="121"/>
                      <a:pt x="85" y="121"/>
                    </a:cubicBezTo>
                    <a:cubicBezTo>
                      <a:pt x="85" y="133"/>
                      <a:pt x="81" y="142"/>
                      <a:pt x="7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8364538" y="-2097088"/>
                <a:ext cx="111125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91" h="157" extrusionOk="0">
                    <a:moveTo>
                      <a:pt x="68" y="157"/>
                    </a:moveTo>
                    <a:cubicBezTo>
                      <a:pt x="43" y="90"/>
                      <a:pt x="43" y="90"/>
                      <a:pt x="43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70" y="0"/>
                      <a:pt x="85" y="11"/>
                      <a:pt x="85" y="45"/>
                    </a:cubicBezTo>
                    <a:cubicBezTo>
                      <a:pt x="85" y="67"/>
                      <a:pt x="79" y="80"/>
                      <a:pt x="63" y="86"/>
                    </a:cubicBezTo>
                    <a:cubicBezTo>
                      <a:pt x="91" y="157"/>
                      <a:pt x="91" y="157"/>
                      <a:pt x="91" y="157"/>
                    </a:cubicBezTo>
                    <a:lnTo>
                      <a:pt x="68" y="157"/>
                    </a:lnTo>
                    <a:close/>
                    <a:moveTo>
                      <a:pt x="42" y="17"/>
                    </a:move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59" y="73"/>
                      <a:pt x="63" y="62"/>
                      <a:pt x="63" y="45"/>
                    </a:cubicBezTo>
                    <a:cubicBezTo>
                      <a:pt x="63" y="28"/>
                      <a:pt x="59" y="17"/>
                      <a:pt x="42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8623301" y="-2098676"/>
                <a:ext cx="106363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0" extrusionOk="0">
                    <a:moveTo>
                      <a:pt x="73" y="151"/>
                    </a:moveTo>
                    <a:cubicBezTo>
                      <a:pt x="66" y="157"/>
                      <a:pt x="57" y="160"/>
                      <a:pt x="45" y="160"/>
                    </a:cubicBezTo>
                    <a:cubicBezTo>
                      <a:pt x="30" y="160"/>
                      <a:pt x="21" y="155"/>
                      <a:pt x="14" y="149"/>
                    </a:cubicBezTo>
                    <a:cubicBezTo>
                      <a:pt x="1" y="137"/>
                      <a:pt x="0" y="119"/>
                      <a:pt x="0" y="80"/>
                    </a:cubicBezTo>
                    <a:cubicBezTo>
                      <a:pt x="0" y="40"/>
                      <a:pt x="1" y="23"/>
                      <a:pt x="14" y="11"/>
                    </a:cubicBezTo>
                    <a:cubicBezTo>
                      <a:pt x="21" y="4"/>
                      <a:pt x="30" y="0"/>
                      <a:pt x="45" y="0"/>
                    </a:cubicBezTo>
                    <a:cubicBezTo>
                      <a:pt x="58" y="0"/>
                      <a:pt x="67" y="3"/>
                      <a:pt x="74" y="9"/>
                    </a:cubicBezTo>
                    <a:cubicBezTo>
                      <a:pt x="83" y="16"/>
                      <a:pt x="87" y="27"/>
                      <a:pt x="87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33"/>
                      <a:pt x="64" y="26"/>
                      <a:pt x="60" y="22"/>
                    </a:cubicBezTo>
                    <a:cubicBezTo>
                      <a:pt x="56" y="19"/>
                      <a:pt x="52" y="16"/>
                      <a:pt x="45" y="16"/>
                    </a:cubicBezTo>
                    <a:cubicBezTo>
                      <a:pt x="38" y="16"/>
                      <a:pt x="33" y="19"/>
                      <a:pt x="30" y="22"/>
                    </a:cubicBezTo>
                    <a:cubicBezTo>
                      <a:pt x="24" y="30"/>
                      <a:pt x="22" y="42"/>
                      <a:pt x="22" y="80"/>
                    </a:cubicBezTo>
                    <a:cubicBezTo>
                      <a:pt x="22" y="117"/>
                      <a:pt x="24" y="129"/>
                      <a:pt x="30" y="137"/>
                    </a:cubicBezTo>
                    <a:cubicBezTo>
                      <a:pt x="33" y="140"/>
                      <a:pt x="38" y="143"/>
                      <a:pt x="45" y="143"/>
                    </a:cubicBezTo>
                    <a:cubicBezTo>
                      <a:pt x="52" y="143"/>
                      <a:pt x="56" y="140"/>
                      <a:pt x="60" y="137"/>
                    </a:cubicBezTo>
                    <a:cubicBezTo>
                      <a:pt x="64" y="133"/>
                      <a:pt x="65" y="126"/>
                      <a:pt x="65" y="11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87" y="132"/>
                      <a:pt x="82" y="144"/>
                      <a:pt x="73" y="1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8785226" y="-2098676"/>
                <a:ext cx="1079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" h="160" extrusionOk="0">
                    <a:moveTo>
                      <a:pt x="76" y="149"/>
                    </a:moveTo>
                    <a:cubicBezTo>
                      <a:pt x="69" y="155"/>
                      <a:pt x="59" y="160"/>
                      <a:pt x="44" y="160"/>
                    </a:cubicBezTo>
                    <a:cubicBezTo>
                      <a:pt x="30" y="160"/>
                      <a:pt x="20" y="155"/>
                      <a:pt x="13" y="149"/>
                    </a:cubicBezTo>
                    <a:cubicBezTo>
                      <a:pt x="0" y="137"/>
                      <a:pt x="0" y="119"/>
                      <a:pt x="0" y="80"/>
                    </a:cubicBezTo>
                    <a:cubicBezTo>
                      <a:pt x="0" y="40"/>
                      <a:pt x="0" y="23"/>
                      <a:pt x="13" y="11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9" y="0"/>
                      <a:pt x="69" y="4"/>
                      <a:pt x="76" y="11"/>
                    </a:cubicBezTo>
                    <a:cubicBezTo>
                      <a:pt x="89" y="23"/>
                      <a:pt x="89" y="40"/>
                      <a:pt x="89" y="80"/>
                    </a:cubicBezTo>
                    <a:cubicBezTo>
                      <a:pt x="89" y="119"/>
                      <a:pt x="89" y="137"/>
                      <a:pt x="76" y="149"/>
                    </a:cubicBezTo>
                    <a:close/>
                    <a:moveTo>
                      <a:pt x="59" y="22"/>
                    </a:moveTo>
                    <a:cubicBezTo>
                      <a:pt x="56" y="19"/>
                      <a:pt x="52" y="16"/>
                      <a:pt x="44" y="16"/>
                    </a:cubicBezTo>
                    <a:cubicBezTo>
                      <a:pt x="37" y="16"/>
                      <a:pt x="33" y="19"/>
                      <a:pt x="29" y="22"/>
                    </a:cubicBezTo>
                    <a:cubicBezTo>
                      <a:pt x="23" y="30"/>
                      <a:pt x="22" y="42"/>
                      <a:pt x="22" y="80"/>
                    </a:cubicBezTo>
                    <a:cubicBezTo>
                      <a:pt x="22" y="117"/>
                      <a:pt x="23" y="129"/>
                      <a:pt x="29" y="137"/>
                    </a:cubicBezTo>
                    <a:cubicBezTo>
                      <a:pt x="33" y="140"/>
                      <a:pt x="37" y="143"/>
                      <a:pt x="44" y="143"/>
                    </a:cubicBezTo>
                    <a:cubicBezTo>
                      <a:pt x="52" y="143"/>
                      <a:pt x="56" y="140"/>
                      <a:pt x="59" y="137"/>
                    </a:cubicBezTo>
                    <a:cubicBezTo>
                      <a:pt x="66" y="129"/>
                      <a:pt x="67" y="117"/>
                      <a:pt x="67" y="80"/>
                    </a:cubicBezTo>
                    <a:cubicBezTo>
                      <a:pt x="67" y="42"/>
                      <a:pt x="66" y="30"/>
                      <a:pt x="59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8959851" y="-2097088"/>
                <a:ext cx="1397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9" extrusionOk="0">
                    <a:moveTo>
                      <a:pt x="71" y="119"/>
                    </a:moveTo>
                    <a:lnTo>
                      <a:pt x="71" y="34"/>
                    </a:lnTo>
                    <a:lnTo>
                      <a:pt x="49" y="91"/>
                    </a:lnTo>
                    <a:lnTo>
                      <a:pt x="39" y="91"/>
                    </a:lnTo>
                    <a:lnTo>
                      <a:pt x="17" y="36"/>
                    </a:lnTo>
                    <a:lnTo>
                      <a:pt x="17" y="11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44" y="66"/>
                    </a:lnTo>
                    <a:lnTo>
                      <a:pt x="72" y="0"/>
                    </a:lnTo>
                    <a:lnTo>
                      <a:pt x="88" y="0"/>
                    </a:lnTo>
                    <a:lnTo>
                      <a:pt x="88" y="119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9170988" y="-2097088"/>
                <a:ext cx="10318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57" extrusionOk="0">
                    <a:moveTo>
                      <a:pt x="41" y="92"/>
                    </a:move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157"/>
                      <a:pt x="22" y="157"/>
                      <a:pt x="22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9" y="0"/>
                      <a:pt x="85" y="11"/>
                      <a:pt x="85" y="46"/>
                    </a:cubicBezTo>
                    <a:cubicBezTo>
                      <a:pt x="85" y="78"/>
                      <a:pt x="71" y="92"/>
                      <a:pt x="41" y="92"/>
                    </a:cubicBezTo>
                    <a:close/>
                    <a:moveTo>
                      <a:pt x="42" y="17"/>
                    </a:move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59" y="75"/>
                      <a:pt x="62" y="63"/>
                      <a:pt x="62" y="46"/>
                    </a:cubicBezTo>
                    <a:cubicBezTo>
                      <a:pt x="62" y="29"/>
                      <a:pt x="59" y="17"/>
                      <a:pt x="42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9304338" y="-2097088"/>
                <a:ext cx="130175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82" h="119" extrusionOk="0">
                    <a:moveTo>
                      <a:pt x="64" y="119"/>
                    </a:moveTo>
                    <a:lnTo>
                      <a:pt x="57" y="91"/>
                    </a:lnTo>
                    <a:lnTo>
                      <a:pt x="24" y="91"/>
                    </a:lnTo>
                    <a:lnTo>
                      <a:pt x="18" y="119"/>
                    </a:lnTo>
                    <a:lnTo>
                      <a:pt x="0" y="119"/>
                    </a:lnTo>
                    <a:lnTo>
                      <a:pt x="33" y="0"/>
                    </a:lnTo>
                    <a:lnTo>
                      <a:pt x="49" y="0"/>
                    </a:lnTo>
                    <a:lnTo>
                      <a:pt x="82" y="119"/>
                    </a:lnTo>
                    <a:lnTo>
                      <a:pt x="64" y="119"/>
                    </a:lnTo>
                    <a:close/>
                    <a:moveTo>
                      <a:pt x="41" y="23"/>
                    </a:moveTo>
                    <a:lnTo>
                      <a:pt x="28" y="78"/>
                    </a:lnTo>
                    <a:lnTo>
                      <a:pt x="54" y="78"/>
                    </a:lnTo>
                    <a:lnTo>
                      <a:pt x="41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9486901" y="-2097088"/>
                <a:ext cx="10795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53" y="119"/>
                    </a:moveTo>
                    <a:lnTo>
                      <a:pt x="17" y="38"/>
                    </a:lnTo>
                    <a:lnTo>
                      <a:pt x="17" y="11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51" y="81"/>
                    </a:lnTo>
                    <a:lnTo>
                      <a:pt x="51" y="0"/>
                    </a:lnTo>
                    <a:lnTo>
                      <a:pt x="68" y="0"/>
                    </a:lnTo>
                    <a:lnTo>
                      <a:pt x="68" y="119"/>
                    </a:lnTo>
                    <a:lnTo>
                      <a:pt x="53" y="1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9648826" y="-2097088"/>
                <a:ext cx="10795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42" y="71"/>
                    </a:moveTo>
                    <a:lnTo>
                      <a:pt x="42" y="119"/>
                    </a:lnTo>
                    <a:lnTo>
                      <a:pt x="25" y="119"/>
                    </a:lnTo>
                    <a:lnTo>
                      <a:pt x="25" y="71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33" y="51"/>
                    </a:lnTo>
                    <a:lnTo>
                      <a:pt x="49" y="0"/>
                    </a:lnTo>
                    <a:lnTo>
                      <a:pt x="68" y="0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3649657" y="1056898"/>
            <a:ext cx="48926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C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 | CONTENTS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765183" y="25896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614478" y="4676546"/>
            <a:ext cx="198002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利害關係人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目標表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4301223" y="4676546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事件表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4092855" y="25896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449358" y="4676546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使用案例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6420527" y="25896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8777029" y="4676546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關於系統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8748198" y="25896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/>
        </p:nvSpPr>
        <p:spPr>
          <a:xfrm>
            <a:off x="698809" y="670036"/>
            <a:ext cx="24416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C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專題簡介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8769" y="2452122"/>
            <a:ext cx="6029700" cy="248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印尼設立海外投票機制，讓本國人在其他國家進行投票。例如</a:t>
            </a:r>
            <a:r>
              <a:rPr lang="zh-CN" sz="2400">
                <a:solidFill>
                  <a:schemeClr val="dk1"/>
                </a:solidFill>
              </a:rPr>
              <a:t>：</a:t>
            </a:r>
            <a:r>
              <a:rPr lang="zh-C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印尼人來台灣工作，在印尼選舉時，可在台灣進行投票。導致開票時間常常拉長至一個月或以上的時間，所以我們打算解決此項問題，利用區塊鏈的不可修改性和公開性來進行此作業，來加速時程。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2629603" y="17387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06595" y="3670300"/>
            <a:ext cx="57246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利害關係人目標表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/>
        </p:nvSpPr>
        <p:spPr>
          <a:xfrm>
            <a:off x="3531750" y="638625"/>
            <a:ext cx="5128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C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利害關係人目標表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p10"/>
          <p:cNvGraphicFramePr/>
          <p:nvPr/>
        </p:nvGraphicFramePr>
        <p:xfrm>
          <a:off x="1366150" y="2211875"/>
          <a:ext cx="9459700" cy="3391500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30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strike="noStrike" cap="none">
                          <a:solidFill>
                            <a:schemeClr val="lt1"/>
                          </a:solidFill>
                        </a:rPr>
                        <a:t>利害關係人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strike="noStrike" cap="none">
                          <a:solidFill>
                            <a:schemeClr val="lt1"/>
                          </a:solidFill>
                        </a:rPr>
                        <a:t>(參與者)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strike="noStrike" cap="none">
                          <a:solidFill>
                            <a:schemeClr val="lt1"/>
                          </a:solidFill>
                        </a:rPr>
                        <a:t>目標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/>
                        <a:t>投票人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zh-CN" sz="1800" u="none" strike="noStrike" cap="none"/>
                        <a:t>線上投票免出門</a:t>
                      </a:r>
                      <a:endParaRPr sz="1800" u="none" strike="noStrike" cap="none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zh-CN" sz="1800" u="none" strike="noStrike" cap="none"/>
                        <a:t>時程拉短免等待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/>
                        <a:t>候選人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zh-CN" sz="1800" u="none" strike="noStrike" cap="none"/>
                        <a:t>票數正確性</a:t>
                      </a:r>
                      <a:endParaRPr sz="1800" u="none" strike="noStrike" cap="none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zh-CN" sz="1800" u="none" strike="noStrike" cap="none"/>
                        <a:t>即時得知結果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/>
                        <a:t>投票發起人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zh-CN" sz="1800"/>
                        <a:t>發起投票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zh-CN" sz="1800"/>
                        <a:t>公布票數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2629603" y="17387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2337837" y="3670300"/>
            <a:ext cx="226215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事件表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3531750" y="638625"/>
            <a:ext cx="5128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C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事件表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12"/>
          <p:cNvGraphicFramePr/>
          <p:nvPr/>
        </p:nvGraphicFramePr>
        <p:xfrm>
          <a:off x="1366150" y="2211875"/>
          <a:ext cx="9459700" cy="3499605"/>
        </p:xfrm>
        <a:graphic>
          <a:graphicData uri="http://schemas.openxmlformats.org/drawingml/2006/table">
            <a:tbl>
              <a:tblPr>
                <a:noFill/>
                <a:tableStyleId>{C175176F-2D2B-486A-80AF-F1298D454CE2}</a:tableStyleId>
              </a:tblPr>
              <a:tblGrid>
                <a:gridCol w="6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strike="noStrike" cap="none">
                          <a:solidFill>
                            <a:schemeClr val="lt1"/>
                          </a:solidFill>
                        </a:rPr>
                        <a:t>事件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strike="noStrike" cap="none">
                          <a:solidFill>
                            <a:schemeClr val="lt1"/>
                          </a:solidFill>
                        </a:rPr>
                        <a:t>使用案例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投票人登入填寫基本資料。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投票發起人發起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投票。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投票人進行投票。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投票發起人公布票數。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快速查詢各市(縣)、各區(鄉)、各里(村)候選人票數。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投票人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基本資料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作業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發起作業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投票作業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公布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作業</a:t>
                      </a:r>
                      <a:r>
                        <a:rPr lang="zh-CN" sz="1800" u="none" strike="noStrike" cap="none">
                          <a:solidFill>
                            <a:schemeClr val="dk1"/>
                          </a:solidFill>
                        </a:rPr>
                        <a:t>。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查詢作業。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2629603" y="1738789"/>
            <a:ext cx="1678620" cy="1678620"/>
          </a:xfrm>
          <a:custGeom>
            <a:avLst/>
            <a:gdLst/>
            <a:ahLst/>
            <a:cxnLst/>
            <a:rect l="l" t="t" r="r" b="b"/>
            <a:pathLst>
              <a:path w="1678620" h="1678620" extrusionOk="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991587" y="3670300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使用案例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3531750" y="162050"/>
            <a:ext cx="5128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C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使用案例圖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674750" y="1320100"/>
            <a:ext cx="2842500" cy="516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327850" y="1849613"/>
            <a:ext cx="15363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投票人基本資料作業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327838" y="3768050"/>
            <a:ext cx="15363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投票</a:t>
            </a:r>
            <a:r>
              <a:rPr lang="zh-CN">
                <a:solidFill>
                  <a:schemeClr val="dk1"/>
                </a:solidFill>
              </a:rPr>
              <a:t>作業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327850" y="4698488"/>
            <a:ext cx="15363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公布</a:t>
            </a:r>
            <a:r>
              <a:rPr lang="zh-CN">
                <a:solidFill>
                  <a:schemeClr val="dk1"/>
                </a:solidFill>
              </a:rPr>
              <a:t>作業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327850" y="2822163"/>
            <a:ext cx="15363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發起</a:t>
            </a:r>
            <a:r>
              <a:rPr lang="zh-CN">
                <a:solidFill>
                  <a:schemeClr val="dk1"/>
                </a:solidFill>
              </a:rPr>
              <a:t>作業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5440650" y="1320113"/>
            <a:ext cx="1310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投票系統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578651" y="1461525"/>
            <a:ext cx="953100" cy="1465150"/>
            <a:chOff x="2600876" y="2120575"/>
            <a:chExt cx="953100" cy="1465150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2600876" y="3056225"/>
              <a:ext cx="9531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C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投票人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3070" y="2120575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4"/>
          <p:cNvSpPr/>
          <p:nvPr/>
        </p:nvSpPr>
        <p:spPr>
          <a:xfrm>
            <a:off x="5327850" y="5628950"/>
            <a:ext cx="15363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查詢作業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4"/>
          <p:cNvGrpSpPr/>
          <p:nvPr/>
        </p:nvGrpSpPr>
        <p:grpSpPr>
          <a:xfrm>
            <a:off x="2578651" y="3130650"/>
            <a:ext cx="953100" cy="1465150"/>
            <a:chOff x="2600876" y="2120575"/>
            <a:chExt cx="953100" cy="1465150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2600876" y="3056225"/>
              <a:ext cx="9531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CN" sz="1800"/>
                <a:t>候選</a:t>
              </a:r>
              <a:r>
                <a:rPr lang="zh-C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人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3070" y="2120575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4"/>
          <p:cNvGrpSpPr/>
          <p:nvPr/>
        </p:nvGrpSpPr>
        <p:grpSpPr>
          <a:xfrm>
            <a:off x="2352750" y="4799775"/>
            <a:ext cx="1404900" cy="1500275"/>
            <a:chOff x="2374975" y="2120575"/>
            <a:chExt cx="1404900" cy="1500275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2374975" y="3091350"/>
              <a:ext cx="14049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CN" sz="1800"/>
                <a:t>投票發起</a:t>
              </a:r>
              <a:r>
                <a:rPr lang="zh-C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人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3070" y="2120575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8660250" y="3138175"/>
            <a:ext cx="1113300" cy="1450100"/>
            <a:chOff x="2520775" y="2120575"/>
            <a:chExt cx="1113300" cy="1450100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2520775" y="3041175"/>
              <a:ext cx="11133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CN" sz="1800"/>
                <a:t>管理</a:t>
              </a:r>
              <a:r>
                <a:rPr lang="zh-C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人</a:t>
              </a:r>
              <a:r>
                <a:rPr lang="zh-CN" sz="1800"/>
                <a:t>員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3070" y="2120575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1" name="Google Shape;131;p14"/>
          <p:cNvCxnSpPr>
            <a:stCxn id="120" idx="3"/>
            <a:endCxn id="113" idx="2"/>
          </p:cNvCxnSpPr>
          <p:nvPr/>
        </p:nvCxnSpPr>
        <p:spPr>
          <a:xfrm>
            <a:off x="3339550" y="1972550"/>
            <a:ext cx="19884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7" idx="3"/>
            <a:endCxn id="116" idx="2"/>
          </p:cNvCxnSpPr>
          <p:nvPr/>
        </p:nvCxnSpPr>
        <p:spPr>
          <a:xfrm rot="10800000" flipH="1">
            <a:off x="3339550" y="3228500"/>
            <a:ext cx="1988400" cy="20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>
            <a:stCxn id="127" idx="3"/>
            <a:endCxn id="115" idx="2"/>
          </p:cNvCxnSpPr>
          <p:nvPr/>
        </p:nvCxnSpPr>
        <p:spPr>
          <a:xfrm rot="10800000" flipH="1">
            <a:off x="3339550" y="5104700"/>
            <a:ext cx="1988400" cy="2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stCxn id="120" idx="3"/>
            <a:endCxn id="114" idx="2"/>
          </p:cNvCxnSpPr>
          <p:nvPr/>
        </p:nvCxnSpPr>
        <p:spPr>
          <a:xfrm>
            <a:off x="3339550" y="1972550"/>
            <a:ext cx="1988400" cy="22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4"/>
          <p:cNvCxnSpPr>
            <a:stCxn id="120" idx="3"/>
            <a:endCxn id="121" idx="2"/>
          </p:cNvCxnSpPr>
          <p:nvPr/>
        </p:nvCxnSpPr>
        <p:spPr>
          <a:xfrm>
            <a:off x="3339550" y="1972550"/>
            <a:ext cx="1988400" cy="40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4"/>
          <p:cNvCxnSpPr>
            <a:stCxn id="124" idx="3"/>
            <a:endCxn id="121" idx="2"/>
          </p:cNvCxnSpPr>
          <p:nvPr/>
        </p:nvCxnSpPr>
        <p:spPr>
          <a:xfrm>
            <a:off x="3339550" y="3641675"/>
            <a:ext cx="198840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4"/>
          <p:cNvCxnSpPr>
            <a:stCxn id="113" idx="6"/>
            <a:endCxn id="130" idx="1"/>
          </p:cNvCxnSpPr>
          <p:nvPr/>
        </p:nvCxnSpPr>
        <p:spPr>
          <a:xfrm>
            <a:off x="6864150" y="2255963"/>
            <a:ext cx="2068500" cy="13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1001</Words>
  <Application>Microsoft Office PowerPoint</Application>
  <PresentationFormat>寬螢幕</PresentationFormat>
  <Paragraphs>239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柏年</cp:lastModifiedBy>
  <cp:revision>1</cp:revision>
  <dcterms:modified xsi:type="dcterms:W3CDTF">2019-01-02T12:57:31Z</dcterms:modified>
</cp:coreProperties>
</file>