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F4771-EACB-4F3F-975F-516782E66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D5D69-5258-48AD-A84E-24F225719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DD115-AB5F-495D-9222-41765416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DFA-4214-4BD0-B6D1-95773A8560D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AC182-7EF0-4AD7-9124-4532281F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2E97A-F8B5-4B9F-8B9A-A4B93743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9A7D-D52D-406D-A1A6-E25CDEBD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0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AE0A-8A9B-439D-8C48-32A2C3D4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EE245-3FA6-4E18-B028-9190DDED7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BB9CC-56A2-4441-87DA-05832173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DFA-4214-4BD0-B6D1-95773A8560D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C6A3F-2728-4399-9E45-3329FFEC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19581-BEAD-4453-A0E5-67C4EC15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9A7D-D52D-406D-A1A6-E25CDEBD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7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F30C2-7B40-4F1B-92D8-65E113282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1F4BA-E78D-4524-B57C-97CF95A61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03536-A99C-43D6-B672-C6D7AC5D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DFA-4214-4BD0-B6D1-95773A8560D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35AAF-36BE-4C28-B612-A9D6CA0D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E0443-DC41-4B93-872C-024253AA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9A7D-D52D-406D-A1A6-E25CDEBD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BBED-F4D0-4151-ADA3-6F12B1EF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8DA3B-00DF-4032-9F32-8BAEDDEF9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AC564-196C-4C02-A4EC-70E74495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DFA-4214-4BD0-B6D1-95773A8560D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5892D-6BFE-4D97-90EF-6AFE98AF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63580-6540-4592-AE0F-5404980C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9A7D-D52D-406D-A1A6-E25CDEBD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5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6305-8D28-4C4D-897E-57726DA0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DCD32-8138-42FE-9A71-6B1928E2A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1963E-B71E-4DD2-BF79-D7CDFAC6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DFA-4214-4BD0-B6D1-95773A8560D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24749-9E2F-4EF2-B59A-46C919E3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BDD9-0504-4D30-87DE-5458491E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9A7D-D52D-406D-A1A6-E25CDEBD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7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50C1-A78A-42FB-BFD1-CE038720E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6485B-5582-471A-9149-078BDA375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177B9-0E69-4609-A7D0-0D3FC5C5F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F8AAA-3E04-4768-8ABD-DB77385F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DFA-4214-4BD0-B6D1-95773A8560D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C6FC5-08A0-4840-B824-E08289C6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8A44E-D44C-4A62-94E1-CC5ED833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9A7D-D52D-406D-A1A6-E25CDEBD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3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B057-5821-468B-87C6-4F399A52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21E1E-F9EB-44E3-8750-0D291DC26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9EC02-5ADC-4B7D-A6DE-E98C02CD2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40206-2D8D-405A-9BDE-8C93148C5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BCF93-C489-4D14-BF67-3F0BC247F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8DC19-0E3E-4396-9468-B6D25B2A0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DFA-4214-4BD0-B6D1-95773A8560D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35DB8-F05C-4A64-8B59-30060E47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A5F2E-3A40-45AA-A6EE-6001544B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9A7D-D52D-406D-A1A6-E25CDEBD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0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E841-2A7F-46F6-89E3-AB53AF8D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D6583-6B49-4652-955B-EFEAEF0B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DFA-4214-4BD0-B6D1-95773A8560D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D7F6A-6E8C-4B98-96B2-087DAB37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F3291-D0D0-4FA7-A98A-D8C11CED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9A7D-D52D-406D-A1A6-E25CDEBD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8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A7863-DE8C-4692-9864-8F831653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DFA-4214-4BD0-B6D1-95773A8560D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7A6CD-D2EC-46E4-9A69-94E25051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50FEC-6356-4CE4-A7F0-5FBDDB17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9A7D-D52D-406D-A1A6-E25CDEBD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72BB-0C14-4D84-9D5F-B8313709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67D09-D313-4FF0-B6DA-2F8F5A0D0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E9C96-120E-4150-8AB6-EB23ADE1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50799-4B8F-4896-93F9-3A96E1D5C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DFA-4214-4BD0-B6D1-95773A8560D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43FC4-C64A-422D-A2F7-7DCD5A0A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A4C21-08DE-47BC-8CA8-D230477C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9A7D-D52D-406D-A1A6-E25CDEBD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7489-3218-43BA-B258-320A6D99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A370D-906C-4B7F-B88E-F285B3A5C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8E1B5-5508-4A9B-A943-663004F65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D77EE-7ED3-4827-A621-6D8B6D3E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DFA-4214-4BD0-B6D1-95773A8560D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E1C5A-3090-497A-AE3D-B0271582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7E9A8-DA98-4C66-A944-6D0A5747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9A7D-D52D-406D-A1A6-E25CDEBD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1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7E71F-203E-47D9-B9FD-0999F85A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E225D-8932-4099-946C-F1A939093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4454F-5BED-4394-8F9E-302666498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83DFA-4214-4BD0-B6D1-95773A8560D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8AA62-5CFE-47B1-9567-B9ACD75FB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97EB-3081-48EC-B62F-9550A781A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59A7D-D52D-406D-A1A6-E25CDEBD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5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1719-0CE7-4E02-B46E-5865BF38AB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Project report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94B95-4E37-4C39-AFA1-E1124D564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*Introduction*:   - Provide an overview of the project, including its objectives and scope.   - Mention the importance of efficient maintenance in a health hub's medical claim system.</a:t>
            </a:r>
          </a:p>
          <a:p>
            <a:r>
              <a:rPr lang="en-US" dirty="0"/>
              <a:t>2. *Project Scope*:   - Define the specific areas or components of the medical claim system that require maintenance.   - Describe the integration of </a:t>
            </a:r>
            <a:r>
              <a:rPr lang="en-US" dirty="0" err="1"/>
              <a:t>Zoho</a:t>
            </a:r>
            <a:r>
              <a:rPr lang="en-US" dirty="0"/>
              <a:t> Books into the system.</a:t>
            </a:r>
          </a:p>
          <a:p>
            <a:r>
              <a:rPr lang="en-US" dirty="0"/>
              <a:t>3. *Maintenance Plan*:   - Detail the maintenance activities, such as software updates, bug fixes, and regular system checks.</a:t>
            </a:r>
          </a:p>
        </p:txBody>
      </p:sp>
    </p:spTree>
    <p:extLst>
      <p:ext uri="{BB962C8B-B14F-4D97-AF65-F5344CB8AC3E}">
        <p14:creationId xmlns:p14="http://schemas.microsoft.com/office/powerpoint/2010/main" val="528473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9050-5CCC-4717-8BE6-FAB643F9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order.</a:t>
            </a:r>
            <a:br>
              <a:rPr lang="en-IN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24C274-ACE7-4C04-BDF7-C3184762F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809" t="25423" r="13618" b="13535"/>
          <a:stretch/>
        </p:blipFill>
        <p:spPr>
          <a:xfrm>
            <a:off x="2002971" y="1048774"/>
            <a:ext cx="8403771" cy="559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67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A2E36-DF67-4FEE-849C-87788377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Payment to bank details</a:t>
            </a:r>
            <a:br>
              <a:rPr lang="en-IN" dirty="0"/>
            </a:br>
            <a:r>
              <a:rPr lang="en-IN" sz="3100" b="1" dirty="0"/>
              <a:t>spaghetti  </a:t>
            </a:r>
            <a:r>
              <a:rPr lang="en-IN" sz="3100" dirty="0"/>
              <a:t>has opened an account with ICICI bank, to add the bank account And we have to select bank account manually and filled it</a:t>
            </a:r>
            <a:endParaRPr lang="en-US" sz="31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0F25ED-56CB-4613-9CB3-15C04678F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742" b="6510"/>
          <a:stretch/>
        </p:blipFill>
        <p:spPr>
          <a:xfrm>
            <a:off x="838200" y="1898003"/>
            <a:ext cx="10515600" cy="459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99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16BF-9824-489A-99ED-0CBBBD8C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44C5-00D4-4679-A2A9-20103BC45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5A31A-603A-4DCD-82AC-B881DFE86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76" t="9911" r="46309" b="9911"/>
          <a:stretch/>
        </p:blipFill>
        <p:spPr>
          <a:xfrm>
            <a:off x="3381827" y="1825626"/>
            <a:ext cx="5573487" cy="48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35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C6FF-16CF-47D4-8C87-FC75EDF6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000" b="1" u="sng" dirty="0"/>
              <a:t>4 ADVANTAGE &amp; DISADANTAGE:</a:t>
            </a:r>
            <a:br>
              <a:rPr lang="en-IN" sz="2000" u="sng" dirty="0"/>
            </a:br>
            <a:r>
              <a:rPr lang="en-IN" sz="2000" dirty="0"/>
              <a:t> ADVANTAGE: Easy for Managing day to day activities.</a:t>
            </a:r>
            <a:br>
              <a:rPr lang="en-IN" sz="2000" dirty="0"/>
            </a:br>
            <a:r>
              <a:rPr lang="en-IN" sz="2000" dirty="0"/>
              <a:t> DISADVANTAGE: Missing New Version. </a:t>
            </a:r>
            <a:br>
              <a:rPr lang="en-IN" sz="2000" dirty="0"/>
            </a:br>
            <a:r>
              <a:rPr lang="en-IN" sz="2000" b="1" u="sng" dirty="0"/>
              <a:t>5 APPLICATION:</a:t>
            </a:r>
            <a:br>
              <a:rPr lang="en-IN" sz="2000" dirty="0"/>
            </a:br>
            <a:r>
              <a:rPr lang="en-IN" sz="2000" dirty="0"/>
              <a:t> This application used to maintain the company details and ledger accounts, profit and loss Account and Balance sheet of the dream homes realty.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A3C7-A29E-4AA9-B674-D00781511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6 CONCLUSION:</a:t>
            </a:r>
          </a:p>
          <a:p>
            <a:r>
              <a:rPr lang="en-IN" dirty="0"/>
              <a:t>Preparation and </a:t>
            </a:r>
            <a:r>
              <a:rPr lang="en-IN" dirty="0" err="1"/>
              <a:t>maintance</a:t>
            </a:r>
            <a:r>
              <a:rPr lang="en-IN" dirty="0"/>
              <a:t> of </a:t>
            </a:r>
            <a:r>
              <a:rPr lang="en-IN" dirty="0" err="1"/>
              <a:t>zoho</a:t>
            </a:r>
            <a:r>
              <a:rPr lang="en-IN" dirty="0"/>
              <a:t> book for health hub medical claim provides a delightful culinary experience, combining exceptional </a:t>
            </a:r>
            <a:r>
              <a:rPr lang="en-IN" dirty="0" err="1"/>
              <a:t>flavors</a:t>
            </a:r>
            <a:r>
              <a:rPr lang="en-IN" dirty="0"/>
              <a:t> with impeccable service. With a diverse menu and a commitment to using fresh, high-quality ingredients, they consistently deliver a memorable dining experience. From casual gatherings to formal events, Fresh Bites Catering sets a standard of excellence that leaves clients and guests alike with a lasting impression. With their passion for food and dedication to customer satisfaction, Fresh Bites Catering is a top choice for any occasion.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01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E55D-67FB-4790-AC15-363DBDA1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D3D8-099F-4395-BDE0-24347C79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The future scope of preparing maintenance and using </a:t>
            </a:r>
            <a:r>
              <a:rPr lang="en-US" sz="2400" dirty="0" err="1"/>
              <a:t>Zoho</a:t>
            </a:r>
            <a:r>
              <a:rPr lang="en-US" sz="2400" dirty="0"/>
              <a:t> Books for a health hub's medical claims management can be quite promising. Here are some potential benefits and areas of growth:</a:t>
            </a:r>
          </a:p>
          <a:p>
            <a:r>
              <a:rPr lang="en-US" sz="2400" dirty="0"/>
              <a:t>1. Streamlined Financial Management: </a:t>
            </a:r>
            <a:r>
              <a:rPr lang="en-US" sz="2400" dirty="0" err="1"/>
              <a:t>Zoho</a:t>
            </a:r>
            <a:r>
              <a:rPr lang="en-US" sz="2400" dirty="0"/>
              <a:t> Books can help streamline financial operations, making it easier to manage expenses, track income, and generate financial reports, which is crucial for medical claims management</a:t>
            </a:r>
          </a:p>
          <a:p>
            <a:r>
              <a:rPr lang="en-US" sz="2400" dirty="0"/>
              <a:t>.2. Cost Efficiency: By effectively managing expenses and revenue, a health hub can reduce overhead costs and optimize its financial resources, leading to cost efficiency.</a:t>
            </a:r>
          </a:p>
          <a:p>
            <a:r>
              <a:rPr lang="en-US" sz="2400" dirty="0"/>
              <a:t>3. Data Security: </a:t>
            </a:r>
            <a:r>
              <a:rPr lang="en-US" sz="2400" dirty="0" err="1"/>
              <a:t>Zoho</a:t>
            </a:r>
            <a:r>
              <a:rPr lang="en-US" sz="2400" dirty="0"/>
              <a:t> Books offers data security features that are essential for handling sensitive medical information and ensuring compliance with privacy regulations such as HIPAA.</a:t>
            </a:r>
          </a:p>
          <a:p>
            <a:r>
              <a:rPr lang="en-US" sz="2400" dirty="0"/>
              <a:t>4. Automation and Integration: </a:t>
            </a:r>
            <a:r>
              <a:rPr lang="en-US" sz="2400" dirty="0" err="1"/>
              <a:t>Zoho</a:t>
            </a:r>
            <a:r>
              <a:rPr lang="en-US" sz="2400" dirty="0"/>
              <a:t> Books can be integrated with other software and systems used in healthcare, allowing for automation of tasks such as invoice generation and payment processing.</a:t>
            </a:r>
          </a:p>
        </p:txBody>
      </p:sp>
    </p:spTree>
    <p:extLst>
      <p:ext uri="{BB962C8B-B14F-4D97-AF65-F5344CB8AC3E}">
        <p14:creationId xmlns:p14="http://schemas.microsoft.com/office/powerpoint/2010/main" val="32235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C277-0324-4811-8728-32AEE5CB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Preparation and </a:t>
            </a:r>
            <a:r>
              <a:rPr lang="en-IN" dirty="0" err="1"/>
              <a:t>maintance</a:t>
            </a:r>
            <a:r>
              <a:rPr lang="en-IN" dirty="0"/>
              <a:t>  of </a:t>
            </a:r>
            <a:r>
              <a:rPr lang="en-IN" dirty="0" err="1"/>
              <a:t>zoho</a:t>
            </a:r>
            <a:r>
              <a:rPr lang="en-IN" dirty="0"/>
              <a:t> book for health hub medical clinic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E8925-E414-4B77-9A8D-24C3AA5FA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HealthHub</a:t>
            </a:r>
            <a:r>
              <a:rPr lang="en-US" dirty="0"/>
              <a:t> Medical Clinic, a healthcare facility, relies on </a:t>
            </a:r>
            <a:r>
              <a:rPr lang="en-US" dirty="0" err="1"/>
              <a:t>Zoho</a:t>
            </a:r>
            <a:r>
              <a:rPr lang="en-US" dirty="0"/>
              <a:t> Books to manage patient billing and invoicing. They can track medical service fees, manage insurance payments, and generate statements for patients. </a:t>
            </a:r>
            <a:r>
              <a:rPr lang="en-US" dirty="0" err="1"/>
              <a:t>Zoho</a:t>
            </a:r>
            <a:r>
              <a:rPr lang="en-US" dirty="0"/>
              <a:t> Books helps them maintain financial transparency and ensures efficient billing process.</a:t>
            </a:r>
          </a:p>
        </p:txBody>
      </p:sp>
    </p:spTree>
    <p:extLst>
      <p:ext uri="{BB962C8B-B14F-4D97-AF65-F5344CB8AC3E}">
        <p14:creationId xmlns:p14="http://schemas.microsoft.com/office/powerpoint/2010/main" val="388299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45BF-8842-41F3-A146-CDF251C4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DEFENITION &amp;DESIGN THINKING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0628-A59C-44AE-8BA6-51CF2651A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Its created method of preparation of accounting profit and loss account balance sheet and GST calculation is completed.</a:t>
            </a:r>
          </a:p>
          <a:p>
            <a:r>
              <a:rPr lang="en-IN" dirty="0"/>
              <a:t>In recent day’s new technologies </a:t>
            </a:r>
            <a:r>
              <a:rPr lang="en-IN" dirty="0" err="1"/>
              <a:t>alloted</a:t>
            </a:r>
            <a:r>
              <a:rPr lang="en-IN" dirty="0"/>
              <a:t> .here we use </a:t>
            </a:r>
            <a:r>
              <a:rPr lang="en-IN" dirty="0" err="1"/>
              <a:t>zoho</a:t>
            </a:r>
            <a:r>
              <a:rPr lang="en-IN" dirty="0"/>
              <a:t> book as a tool for creating profit and loss account ,balance sheet and GST report.</a:t>
            </a:r>
          </a:p>
          <a:p>
            <a:r>
              <a:rPr lang="en-IN" dirty="0"/>
              <a:t>Empathy map</a:t>
            </a:r>
          </a:p>
          <a:p>
            <a:r>
              <a:rPr lang="en-IN" dirty="0"/>
              <a:t>Ideation &amp; brainstorming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7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4F43-C171-4647-8ADC-7DE130F5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EMPATHY MAP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731C3F-6F17-4EC5-8401-E0C877AD7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568" t="11248" r="34605" b="5428"/>
          <a:stretch/>
        </p:blipFill>
        <p:spPr>
          <a:xfrm>
            <a:off x="1524000" y="1819330"/>
            <a:ext cx="8756073" cy="492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8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E22A-E5B6-41AF-95F8-7E48C4D3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  <a:br>
              <a:rPr lang="en-IN" dirty="0"/>
            </a:br>
            <a:r>
              <a:rPr lang="en-IN" dirty="0"/>
              <a:t>Output: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57FB-6DB2-4659-89A1-B3BEE38D3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Company name creation.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3144A-A395-485F-8CD5-74758F5E1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8" t="21804" r="1591" b="21400"/>
          <a:stretch/>
        </p:blipFill>
        <p:spPr>
          <a:xfrm>
            <a:off x="187036" y="2599748"/>
            <a:ext cx="11817927" cy="389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3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10E1F-82F7-43B8-9F12-A094B75EA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2. Item Creation:</a:t>
            </a:r>
          </a:p>
          <a:p>
            <a:r>
              <a:rPr lang="en-IN" dirty="0"/>
              <a:t> We have to create items, Such as</a:t>
            </a:r>
          </a:p>
          <a:p>
            <a:r>
              <a:rPr lang="en-IN" dirty="0"/>
              <a:t> ➢ Item names</a:t>
            </a:r>
          </a:p>
          <a:p>
            <a:r>
              <a:rPr lang="en-IN" dirty="0"/>
              <a:t> ➢ Units </a:t>
            </a:r>
          </a:p>
          <a:p>
            <a:r>
              <a:rPr lang="en-IN" dirty="0"/>
              <a:t>➢ HSN/SAC</a:t>
            </a:r>
          </a:p>
          <a:p>
            <a:r>
              <a:rPr lang="en-IN" dirty="0"/>
              <a:t> ➢ Selling info/Purchase info</a:t>
            </a:r>
          </a:p>
          <a:p>
            <a:r>
              <a:rPr lang="en-IN" dirty="0"/>
              <a:t> ➢ Tax Rate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72F90B-805A-421A-9C80-BCF7F59DC6B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b="1" u="sng" dirty="0"/>
              <a:t>We have to create our Company Name And other Details From Below </a:t>
            </a:r>
            <a:r>
              <a:rPr lang="en-IN" sz="2800" b="1" u="sng" dirty="0" err="1"/>
              <a:t>Zohobooks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8545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2A57-A064-4A06-B935-09D2C8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Item creation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52D65D-1041-4CA0-AADF-7EE43804D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993" r="772" b="5044"/>
          <a:stretch/>
        </p:blipFill>
        <p:spPr>
          <a:xfrm>
            <a:off x="286211" y="1542614"/>
            <a:ext cx="11619577" cy="519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9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2250-F52F-4537-AD31-366A9DAE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Vendor creation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</a:t>
            </a:r>
            <a:r>
              <a:rPr lang="en-IN" sz="3600" dirty="0"/>
              <a:t>Now create Vendor in books from navigator panel Create New      Vendor For example 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333938-AF87-494E-9684-A9EF4488C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745" b="5863"/>
          <a:stretch/>
        </p:blipFill>
        <p:spPr>
          <a:xfrm>
            <a:off x="566057" y="2206171"/>
            <a:ext cx="11350172" cy="428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6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12C1-1637-4C8A-B01B-7E26A786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Purchase order</a:t>
            </a:r>
            <a:br>
              <a:rPr lang="en-IN" dirty="0"/>
            </a:br>
            <a:r>
              <a:rPr lang="en-IN" sz="3600" dirty="0"/>
              <a:t>We are creating new purchase order such as below</a:t>
            </a:r>
            <a:br>
              <a:rPr lang="en-IN" sz="3600" dirty="0"/>
            </a:br>
            <a:br>
              <a:rPr lang="en-IN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C757D4-FA1A-4735-A0B1-B7CBA24B2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3" t="10351" r="12023" b="12998"/>
          <a:stretch/>
        </p:blipFill>
        <p:spPr>
          <a:xfrm>
            <a:off x="595086" y="1238704"/>
            <a:ext cx="10758714" cy="525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6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542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Project report</vt:lpstr>
      <vt:lpstr>Preparation and maintance  of zoho book for health hub medical clinic</vt:lpstr>
      <vt:lpstr>PROBLEM DEFENITION &amp;DESIGN THINKING</vt:lpstr>
      <vt:lpstr>EMPATHY MAP</vt:lpstr>
      <vt:lpstr>RESULT Output:</vt:lpstr>
      <vt:lpstr>We have to create our Company Name And other Details From Below Zohobooks</vt:lpstr>
      <vt:lpstr>Item creation</vt:lpstr>
      <vt:lpstr>Vendor creation   Now create Vendor in books from navigator panel Create New      Vendor For example </vt:lpstr>
      <vt:lpstr>Purchase order We are creating new purchase order such as below  </vt:lpstr>
      <vt:lpstr>Sales order. </vt:lpstr>
      <vt:lpstr>Payment to bank details spaghetti  has opened an account with ICICI bank, to add the bank account And we have to select bank account manually and filled it</vt:lpstr>
      <vt:lpstr>PowerPoint Presentation</vt:lpstr>
      <vt:lpstr>4 ADVANTAGE &amp; DISADANTAGE:  ADVANTAGE: Easy for Managing day to day activities.  DISADVANTAGE: Missing New Version.  5 APPLICATION:  This application used to maintain the company details and ledger accounts, profit and loss Account and Balance sheet of the dream homes realty.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aag47852@gmail.com</dc:creator>
  <cp:lastModifiedBy>aag47852@gmail.com</cp:lastModifiedBy>
  <cp:revision>10</cp:revision>
  <dcterms:created xsi:type="dcterms:W3CDTF">2023-11-07T08:21:31Z</dcterms:created>
  <dcterms:modified xsi:type="dcterms:W3CDTF">2023-11-07T09:48:21Z</dcterms:modified>
</cp:coreProperties>
</file>