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7F8D1-829D-401E-9FB0-650F6F60C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EFCE18-467F-4603-AB3A-EEE6303B8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832E8-F49A-4DE3-952D-B242C12A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E2D10-4E97-4744-BE76-0D110556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0FB05-0EA8-42F7-B1D9-DCF4FE52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9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A936D-FFA3-4A91-AA37-40576049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0BF3F0-A379-4417-8160-56E3FAF9D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590EB-0C33-424C-A118-1856851F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0918-0D4B-48E0-A62A-4A7E8D70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40951-C81B-4E6F-962E-409A5F33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7DFB4B-7354-4E7E-A4C0-663748AE6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2A8CA-691D-4317-9281-E45428131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D88D4-53DA-4B0A-99E4-2295B1A8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5D92D-7992-427D-9B73-716F3986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E4B6D-456C-4DBA-B462-247E1E50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0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BA5C2-A343-4DBD-9869-2F6E7042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0B0-1DF4-413F-A980-C319D59B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B663A-CCEC-45A8-96F0-7F8BB431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BFD2-23A4-4328-BBF0-C95D52EE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BE9D9-E5E5-495F-A8F0-A17CACA3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077FA-A788-4302-BB85-D2101A6C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31457-9982-4584-B52C-2AD7094C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EFD82-C6F2-4A81-86ED-A31CCF63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594CA-FD58-445C-9C19-FBBF8D62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245B5-7EAD-43FA-B9A0-7132B0EA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9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DD9EB-21A8-4BA8-BAF0-8F953596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37BBD-AC1E-47EF-96EB-2AC32838A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BAF27-2A62-4D82-B951-94B04EB6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67FDD-5197-4E42-989C-7C02B398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CD0A4-0C61-49D7-89ED-8213F95A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42CA4-3B21-4A73-AF83-83022B5E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5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3EDF-7876-494A-9E13-8889A8FA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EB9BF-11FE-4196-8B86-006C7B376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ABD71-4FFA-45B8-9238-7E571DB5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EF5C0F-B744-4C6A-8653-FE09858A2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01C011-8AAC-412D-AB3F-B81E1D369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DD3E08-3CA4-4B10-A1C3-8CDAFC7F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F2D8EB-FF10-4934-B843-E46E89DC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B07E94-035B-4BE8-9AD2-A431CFBA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1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BBE9-DD68-49E5-BD70-7D2D5F9B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C27EEA-8A7E-4A18-BF38-80DA27B5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400EB-72EA-4EDE-B806-E21B252F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921A47-3CB3-4EE4-91ED-5C2D7770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2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B390D3-A53B-4B56-9E29-CDE1154D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197C1C-CEF4-4181-9D98-4359624F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1134A9-C21E-41D4-87B1-74FEE720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91566-3016-4E4D-BA4D-6D39B3ED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9D2B3-E6E8-405C-94B1-CA8B15B0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4E8665-6C6C-4758-A1E3-91F69A93F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87E74-98A8-42F9-94C3-55740318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A5095-9BA9-4AC8-B66C-3C7DA551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19B69-DE27-44CC-A80F-E4290109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0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27739-AFAE-46CD-8E74-0D565045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DF6DDD-0B2B-490B-A2C0-E23CC230C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E52C2-4FF2-4633-AEB2-730E25CCA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968E4-AA20-4A38-A635-C178AD66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0395B-819C-4D97-9D96-288FCF45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19A4E-1E4E-497E-9707-F37B95A7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E4CB1E-C69C-40AC-8971-D89D0703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1AD76-FF12-4C92-AF73-EF99D36E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CB3F2-DDEC-4BD9-909E-AA51ECBA2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8C9CE-0934-4449-B1D1-4383007F4C7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C1649-5A94-4F07-B683-B8CE4A234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14D86-B463-4BAA-9778-38545398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65FD-7B09-4BE4-9C4D-EAA8B22CD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5C43E0-B05E-4453-A195-31FF884381C1}"/>
              </a:ext>
            </a:extLst>
          </p:cNvPr>
          <p:cNvSpPr/>
          <p:nvPr/>
        </p:nvSpPr>
        <p:spPr>
          <a:xfrm>
            <a:off x="1698171" y="1754155"/>
            <a:ext cx="3657600" cy="354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Dog</a:t>
            </a:r>
          </a:p>
          <a:p>
            <a:r>
              <a:rPr lang="zh-CN" altLang="en-US" dirty="0"/>
              <a:t>类变量：</a:t>
            </a:r>
            <a:r>
              <a:rPr lang="en-US" altLang="zh-CN" dirty="0" err="1"/>
              <a:t>name,age</a:t>
            </a:r>
            <a:endParaRPr lang="en-US" altLang="zh-CN" dirty="0"/>
          </a:p>
          <a:p>
            <a:r>
              <a:rPr lang="zh-CN" altLang="en-US" dirty="0"/>
              <a:t>方法：</a:t>
            </a:r>
            <a:r>
              <a:rPr lang="en-US" altLang="zh-CN" dirty="0"/>
              <a:t>bulk</a:t>
            </a:r>
            <a:r>
              <a:rPr lang="zh-CN" altLang="en-US" dirty="0"/>
              <a:t>（）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523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30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57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1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88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52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23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40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54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71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ED813-98AB-4EBC-BD27-AEF31416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6C38B1-321E-4EBE-A61C-68FB6070C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277" y="3060237"/>
            <a:ext cx="8939035" cy="33149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D846DC-C6C8-4600-8AE4-9B4F6C313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968" y="904961"/>
            <a:ext cx="7681626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455AA7F-3ACC-46AB-8431-9318DA041E07}"/>
              </a:ext>
            </a:extLst>
          </p:cNvPr>
          <p:cNvSpPr txBox="1"/>
          <p:nvPr/>
        </p:nvSpPr>
        <p:spPr>
          <a:xfrm>
            <a:off x="999241" y="6315959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存在很多编码的问题，不同多家之间的编码不能通用。导致游戏乱码等问题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9AC5B8-9431-4BB1-B01E-22609C08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7" y="1165664"/>
            <a:ext cx="9990686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8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DFD541-B146-444E-8E75-1F930CF62909}"/>
              </a:ext>
            </a:extLst>
          </p:cNvPr>
          <p:cNvSpPr txBox="1"/>
          <p:nvPr/>
        </p:nvSpPr>
        <p:spPr>
          <a:xfrm>
            <a:off x="1225485" y="791852"/>
            <a:ext cx="4081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文件中使用</a:t>
            </a:r>
            <a:r>
              <a:rPr lang="en-US" altLang="zh-CN" dirty="0"/>
              <a:t>utf-8</a:t>
            </a:r>
            <a:r>
              <a:rPr lang="zh-CN" altLang="en-US" dirty="0"/>
              <a:t>来进行编码，但是控制台有可能是</a:t>
            </a:r>
            <a:r>
              <a:rPr lang="en-US" altLang="zh-CN" dirty="0"/>
              <a:t>GBK</a:t>
            </a:r>
            <a:r>
              <a:rPr lang="zh-CN" altLang="en-US" dirty="0"/>
              <a:t>显示，这时候就会出现乱码的情况。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输出的屏幕是</a:t>
            </a:r>
            <a:r>
              <a:rPr lang="en-US" altLang="zh-CN" dirty="0" err="1"/>
              <a:t>gbk</a:t>
            </a:r>
            <a:r>
              <a:rPr lang="zh-CN" altLang="en-US" dirty="0"/>
              <a:t>的则改成</a:t>
            </a:r>
            <a:r>
              <a:rPr lang="en-US" altLang="zh-CN" dirty="0" err="1"/>
              <a:t>gbk</a:t>
            </a:r>
            <a:r>
              <a:rPr lang="zh-CN" altLang="en-US" dirty="0"/>
              <a:t>的就可以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7D7BFB-A348-4D97-836E-8D33A92F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8" y="2378131"/>
            <a:ext cx="8123624" cy="31320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0A8A28-45E5-4C1F-BCA4-361379204807}"/>
              </a:ext>
            </a:extLst>
          </p:cNvPr>
          <p:cNvSpPr txBox="1"/>
          <p:nvPr/>
        </p:nvSpPr>
        <p:spPr>
          <a:xfrm>
            <a:off x="565608" y="5712643"/>
            <a:ext cx="353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unicode</a:t>
            </a:r>
            <a:r>
              <a:rPr lang="zh-CN" altLang="en-US" dirty="0"/>
              <a:t>向下兼容</a:t>
            </a:r>
            <a:r>
              <a:rPr lang="en-US" altLang="zh-CN" dirty="0" err="1"/>
              <a:t>gbk</a:t>
            </a:r>
            <a:r>
              <a:rPr lang="zh-CN" altLang="en-US" dirty="0"/>
              <a:t>，所有你不用解码也可以在屏幕上显示，但是最好是解码一下。 </a:t>
            </a:r>
          </a:p>
        </p:txBody>
      </p:sp>
    </p:spTree>
    <p:extLst>
      <p:ext uri="{BB962C8B-B14F-4D97-AF65-F5344CB8AC3E}">
        <p14:creationId xmlns:p14="http://schemas.microsoft.com/office/powerpoint/2010/main" val="196006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B4D3AA-C55B-4947-B2AF-C72EB73A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41" y="2533572"/>
            <a:ext cx="5502117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7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0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34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59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06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91</Words>
  <Application>Microsoft Office PowerPoint</Application>
  <PresentationFormat>宽屏</PresentationFormat>
  <Paragraphs>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游仁春</dc:creator>
  <cp:lastModifiedBy>游仁春</cp:lastModifiedBy>
  <cp:revision>6</cp:revision>
  <dcterms:created xsi:type="dcterms:W3CDTF">2017-10-15T09:05:14Z</dcterms:created>
  <dcterms:modified xsi:type="dcterms:W3CDTF">2017-11-19T14:48:50Z</dcterms:modified>
</cp:coreProperties>
</file>