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D8FD1-188E-4AED-8160-3C1F592D27F0}" type="doc">
      <dgm:prSet loTypeId="urn:microsoft.com/office/officeart/2005/8/layout/hierarchy3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D5BE2E-BE3B-4BEE-9E12-20136B6641F4}">
      <dgm:prSet/>
      <dgm:spPr/>
      <dgm:t>
        <a:bodyPr/>
        <a:lstStyle/>
        <a:p>
          <a:r>
            <a:rPr lang="en-CA"/>
            <a:t>Suhas Kabinna</a:t>
          </a:r>
          <a:endParaRPr lang="en-US"/>
        </a:p>
      </dgm:t>
    </dgm:pt>
    <dgm:pt modelId="{9D71582C-2DD8-4B24-8592-73527BA01F78}" type="parTrans" cxnId="{DC425225-B73F-4651-8020-8504DA1AE173}">
      <dgm:prSet/>
      <dgm:spPr/>
      <dgm:t>
        <a:bodyPr/>
        <a:lstStyle/>
        <a:p>
          <a:endParaRPr lang="en-US"/>
        </a:p>
      </dgm:t>
    </dgm:pt>
    <dgm:pt modelId="{8CB9458C-9788-4DA7-94AB-BC823328DE71}" type="sibTrans" cxnId="{DC425225-B73F-4651-8020-8504DA1AE173}">
      <dgm:prSet/>
      <dgm:spPr/>
      <dgm:t>
        <a:bodyPr/>
        <a:lstStyle/>
        <a:p>
          <a:endParaRPr lang="en-US"/>
        </a:p>
      </dgm:t>
    </dgm:pt>
    <dgm:pt modelId="{DACF0BB3-4241-471D-A675-76CAAEEF67D0}">
      <dgm:prSet/>
      <dgm:spPr/>
      <dgm:t>
        <a:bodyPr/>
        <a:lstStyle/>
        <a:p>
          <a:r>
            <a:rPr lang="en-CA"/>
            <a:t>Edima Udo</a:t>
          </a:r>
          <a:endParaRPr lang="en-US"/>
        </a:p>
      </dgm:t>
    </dgm:pt>
    <dgm:pt modelId="{1D596994-6C33-4FAA-8AC5-AA1834E01360}" type="parTrans" cxnId="{635645B3-5F86-4340-B9E2-6A08288B3FC9}">
      <dgm:prSet/>
      <dgm:spPr/>
      <dgm:t>
        <a:bodyPr/>
        <a:lstStyle/>
        <a:p>
          <a:endParaRPr lang="en-US"/>
        </a:p>
      </dgm:t>
    </dgm:pt>
    <dgm:pt modelId="{72662693-2564-45BA-B80D-6B47626EDF15}" type="sibTrans" cxnId="{635645B3-5F86-4340-B9E2-6A08288B3FC9}">
      <dgm:prSet/>
      <dgm:spPr/>
      <dgm:t>
        <a:bodyPr/>
        <a:lstStyle/>
        <a:p>
          <a:endParaRPr lang="en-US"/>
        </a:p>
      </dgm:t>
    </dgm:pt>
    <dgm:pt modelId="{BF7E0EF5-18A7-424E-9139-8EB79BF7DA2D}">
      <dgm:prSet/>
      <dgm:spPr/>
      <dgm:t>
        <a:bodyPr/>
        <a:lstStyle/>
        <a:p>
          <a:r>
            <a:rPr lang="en-CA"/>
            <a:t>Hao Wu</a:t>
          </a:r>
          <a:endParaRPr lang="en-US"/>
        </a:p>
      </dgm:t>
    </dgm:pt>
    <dgm:pt modelId="{9802524F-BB70-4A57-AD8F-07E4C861ACF8}" type="parTrans" cxnId="{57B0900F-963C-42AA-9B3A-545327342344}">
      <dgm:prSet/>
      <dgm:spPr/>
      <dgm:t>
        <a:bodyPr/>
        <a:lstStyle/>
        <a:p>
          <a:endParaRPr lang="en-US"/>
        </a:p>
      </dgm:t>
    </dgm:pt>
    <dgm:pt modelId="{47E1D7B9-CBD8-450E-B28A-00C4EE8A7097}" type="sibTrans" cxnId="{57B0900F-963C-42AA-9B3A-545327342344}">
      <dgm:prSet/>
      <dgm:spPr/>
      <dgm:t>
        <a:bodyPr/>
        <a:lstStyle/>
        <a:p>
          <a:endParaRPr lang="en-US"/>
        </a:p>
      </dgm:t>
    </dgm:pt>
    <dgm:pt modelId="{D85E7B7B-32D4-41A4-9568-AA4A4B032E2A}">
      <dgm:prSet/>
      <dgm:spPr/>
      <dgm:t>
        <a:bodyPr/>
        <a:lstStyle/>
        <a:p>
          <a:r>
            <a:rPr lang="en-CA"/>
            <a:t>Kamran Tayyab</a:t>
          </a:r>
          <a:endParaRPr lang="en-US"/>
        </a:p>
      </dgm:t>
    </dgm:pt>
    <dgm:pt modelId="{FF2C9CCD-B903-4A1D-88B8-7B41CB737452}" type="parTrans" cxnId="{ADBE1429-25E1-4B28-BF93-573848650067}">
      <dgm:prSet/>
      <dgm:spPr/>
      <dgm:t>
        <a:bodyPr/>
        <a:lstStyle/>
        <a:p>
          <a:endParaRPr lang="en-US"/>
        </a:p>
      </dgm:t>
    </dgm:pt>
    <dgm:pt modelId="{9917C754-7352-4E54-84AA-551F97EB711C}" type="sibTrans" cxnId="{ADBE1429-25E1-4B28-BF93-573848650067}">
      <dgm:prSet/>
      <dgm:spPr/>
      <dgm:t>
        <a:bodyPr/>
        <a:lstStyle/>
        <a:p>
          <a:endParaRPr lang="en-US"/>
        </a:p>
      </dgm:t>
    </dgm:pt>
    <dgm:pt modelId="{95FA1683-CF87-456D-A541-EA824517BC6D}" type="pres">
      <dgm:prSet presAssocID="{956D8FD1-188E-4AED-8160-3C1F592D27F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7BDC8C-6BF3-46F6-8122-FAA9A8F73665}" type="pres">
      <dgm:prSet presAssocID="{3FD5BE2E-BE3B-4BEE-9E12-20136B6641F4}" presName="root" presStyleCnt="0"/>
      <dgm:spPr/>
    </dgm:pt>
    <dgm:pt modelId="{E4A8FB6A-A7E6-451E-849B-5D22FC810EBC}" type="pres">
      <dgm:prSet presAssocID="{3FD5BE2E-BE3B-4BEE-9E12-20136B6641F4}" presName="rootComposite" presStyleCnt="0"/>
      <dgm:spPr/>
    </dgm:pt>
    <dgm:pt modelId="{1BA74CDD-2CE5-4D79-BF8F-F699CA57B2FC}" type="pres">
      <dgm:prSet presAssocID="{3FD5BE2E-BE3B-4BEE-9E12-20136B6641F4}" presName="rootText" presStyleLbl="node1" presStyleIdx="0" presStyleCnt="4"/>
      <dgm:spPr/>
    </dgm:pt>
    <dgm:pt modelId="{F70FD0ED-A5DC-4351-B95A-A18EF29AAC74}" type="pres">
      <dgm:prSet presAssocID="{3FD5BE2E-BE3B-4BEE-9E12-20136B6641F4}" presName="rootConnector" presStyleLbl="node1" presStyleIdx="0" presStyleCnt="4"/>
      <dgm:spPr/>
    </dgm:pt>
    <dgm:pt modelId="{55A9EA17-44A0-422F-854E-134F05BD6221}" type="pres">
      <dgm:prSet presAssocID="{3FD5BE2E-BE3B-4BEE-9E12-20136B6641F4}" presName="childShape" presStyleCnt="0"/>
      <dgm:spPr/>
    </dgm:pt>
    <dgm:pt modelId="{D2712CE4-BE3A-4C3C-AF98-1865644C0066}" type="pres">
      <dgm:prSet presAssocID="{DACF0BB3-4241-471D-A675-76CAAEEF67D0}" presName="root" presStyleCnt="0"/>
      <dgm:spPr/>
    </dgm:pt>
    <dgm:pt modelId="{BEE75254-5751-42FB-9B9E-5CCFE57AFC34}" type="pres">
      <dgm:prSet presAssocID="{DACF0BB3-4241-471D-A675-76CAAEEF67D0}" presName="rootComposite" presStyleCnt="0"/>
      <dgm:spPr/>
    </dgm:pt>
    <dgm:pt modelId="{E66C86A1-1B2F-427B-8C3B-C18AD76C9D8D}" type="pres">
      <dgm:prSet presAssocID="{DACF0BB3-4241-471D-A675-76CAAEEF67D0}" presName="rootText" presStyleLbl="node1" presStyleIdx="1" presStyleCnt="4"/>
      <dgm:spPr/>
    </dgm:pt>
    <dgm:pt modelId="{C4826B0F-2DFF-4154-949B-A86F8791A36E}" type="pres">
      <dgm:prSet presAssocID="{DACF0BB3-4241-471D-A675-76CAAEEF67D0}" presName="rootConnector" presStyleLbl="node1" presStyleIdx="1" presStyleCnt="4"/>
      <dgm:spPr/>
    </dgm:pt>
    <dgm:pt modelId="{01AA4D17-2545-4E2D-941B-D113D9B9ABF7}" type="pres">
      <dgm:prSet presAssocID="{DACF0BB3-4241-471D-A675-76CAAEEF67D0}" presName="childShape" presStyleCnt="0"/>
      <dgm:spPr/>
    </dgm:pt>
    <dgm:pt modelId="{34559888-7772-4F9F-963B-4C71F9EB121C}" type="pres">
      <dgm:prSet presAssocID="{BF7E0EF5-18A7-424E-9139-8EB79BF7DA2D}" presName="root" presStyleCnt="0"/>
      <dgm:spPr/>
    </dgm:pt>
    <dgm:pt modelId="{D6445F12-D722-4D64-9D5C-F911BD7AC404}" type="pres">
      <dgm:prSet presAssocID="{BF7E0EF5-18A7-424E-9139-8EB79BF7DA2D}" presName="rootComposite" presStyleCnt="0"/>
      <dgm:spPr/>
    </dgm:pt>
    <dgm:pt modelId="{4BFC1AD3-E541-4548-B830-45752EFB38E0}" type="pres">
      <dgm:prSet presAssocID="{BF7E0EF5-18A7-424E-9139-8EB79BF7DA2D}" presName="rootText" presStyleLbl="node1" presStyleIdx="2" presStyleCnt="4"/>
      <dgm:spPr/>
    </dgm:pt>
    <dgm:pt modelId="{0AABB1D2-1D19-4AFD-981D-9F0952D1C7F4}" type="pres">
      <dgm:prSet presAssocID="{BF7E0EF5-18A7-424E-9139-8EB79BF7DA2D}" presName="rootConnector" presStyleLbl="node1" presStyleIdx="2" presStyleCnt="4"/>
      <dgm:spPr/>
    </dgm:pt>
    <dgm:pt modelId="{DF9E6AED-5F90-42E8-808D-C17044AC1F40}" type="pres">
      <dgm:prSet presAssocID="{BF7E0EF5-18A7-424E-9139-8EB79BF7DA2D}" presName="childShape" presStyleCnt="0"/>
      <dgm:spPr/>
    </dgm:pt>
    <dgm:pt modelId="{A4D0CE6E-E52E-411D-B572-91B781D32931}" type="pres">
      <dgm:prSet presAssocID="{D85E7B7B-32D4-41A4-9568-AA4A4B032E2A}" presName="root" presStyleCnt="0"/>
      <dgm:spPr/>
    </dgm:pt>
    <dgm:pt modelId="{3E7A0055-47EA-4D85-9C16-09A27ED933FA}" type="pres">
      <dgm:prSet presAssocID="{D85E7B7B-32D4-41A4-9568-AA4A4B032E2A}" presName="rootComposite" presStyleCnt="0"/>
      <dgm:spPr/>
    </dgm:pt>
    <dgm:pt modelId="{09E96EE4-FB06-4B55-87EF-C7EE7F2F099E}" type="pres">
      <dgm:prSet presAssocID="{D85E7B7B-32D4-41A4-9568-AA4A4B032E2A}" presName="rootText" presStyleLbl="node1" presStyleIdx="3" presStyleCnt="4"/>
      <dgm:spPr/>
    </dgm:pt>
    <dgm:pt modelId="{635A392A-91B6-4B2D-BC37-F6CC93407B67}" type="pres">
      <dgm:prSet presAssocID="{D85E7B7B-32D4-41A4-9568-AA4A4B032E2A}" presName="rootConnector" presStyleLbl="node1" presStyleIdx="3" presStyleCnt="4"/>
      <dgm:spPr/>
    </dgm:pt>
    <dgm:pt modelId="{F4BEC39D-2D08-4B58-A0C7-C6C688F2E261}" type="pres">
      <dgm:prSet presAssocID="{D85E7B7B-32D4-41A4-9568-AA4A4B032E2A}" presName="childShape" presStyleCnt="0"/>
      <dgm:spPr/>
    </dgm:pt>
  </dgm:ptLst>
  <dgm:cxnLst>
    <dgm:cxn modelId="{57B0900F-963C-42AA-9B3A-545327342344}" srcId="{956D8FD1-188E-4AED-8160-3C1F592D27F0}" destId="{BF7E0EF5-18A7-424E-9139-8EB79BF7DA2D}" srcOrd="2" destOrd="0" parTransId="{9802524F-BB70-4A57-AD8F-07E4C861ACF8}" sibTransId="{47E1D7B9-CBD8-450E-B28A-00C4EE8A7097}"/>
    <dgm:cxn modelId="{DC425225-B73F-4651-8020-8504DA1AE173}" srcId="{956D8FD1-188E-4AED-8160-3C1F592D27F0}" destId="{3FD5BE2E-BE3B-4BEE-9E12-20136B6641F4}" srcOrd="0" destOrd="0" parTransId="{9D71582C-2DD8-4B24-8592-73527BA01F78}" sibTransId="{8CB9458C-9788-4DA7-94AB-BC823328DE71}"/>
    <dgm:cxn modelId="{ADBE1429-25E1-4B28-BF93-573848650067}" srcId="{956D8FD1-188E-4AED-8160-3C1F592D27F0}" destId="{D85E7B7B-32D4-41A4-9568-AA4A4B032E2A}" srcOrd="3" destOrd="0" parTransId="{FF2C9CCD-B903-4A1D-88B8-7B41CB737452}" sibTransId="{9917C754-7352-4E54-84AA-551F97EB711C}"/>
    <dgm:cxn modelId="{B72F5431-6D18-4B0E-8501-D2A34D98E64B}" type="presOf" srcId="{3FD5BE2E-BE3B-4BEE-9E12-20136B6641F4}" destId="{1BA74CDD-2CE5-4D79-BF8F-F699CA57B2FC}" srcOrd="0" destOrd="0" presId="urn:microsoft.com/office/officeart/2005/8/layout/hierarchy3"/>
    <dgm:cxn modelId="{0E362D46-4A85-4E2A-B77D-00391191D7A1}" type="presOf" srcId="{956D8FD1-188E-4AED-8160-3C1F592D27F0}" destId="{95FA1683-CF87-456D-A541-EA824517BC6D}" srcOrd="0" destOrd="0" presId="urn:microsoft.com/office/officeart/2005/8/layout/hierarchy3"/>
    <dgm:cxn modelId="{5878F746-9D81-4457-A4DA-9D5C3A2315F8}" type="presOf" srcId="{BF7E0EF5-18A7-424E-9139-8EB79BF7DA2D}" destId="{4BFC1AD3-E541-4548-B830-45752EFB38E0}" srcOrd="0" destOrd="0" presId="urn:microsoft.com/office/officeart/2005/8/layout/hierarchy3"/>
    <dgm:cxn modelId="{C5259868-B21D-472D-97DC-6AA3BB31C267}" type="presOf" srcId="{D85E7B7B-32D4-41A4-9568-AA4A4B032E2A}" destId="{09E96EE4-FB06-4B55-87EF-C7EE7F2F099E}" srcOrd="0" destOrd="0" presId="urn:microsoft.com/office/officeart/2005/8/layout/hierarchy3"/>
    <dgm:cxn modelId="{1A67394D-EA55-44B9-ADD7-6A5A43909C6A}" type="presOf" srcId="{D85E7B7B-32D4-41A4-9568-AA4A4B032E2A}" destId="{635A392A-91B6-4B2D-BC37-F6CC93407B67}" srcOrd="1" destOrd="0" presId="urn:microsoft.com/office/officeart/2005/8/layout/hierarchy3"/>
    <dgm:cxn modelId="{51EDB6A4-3AC1-48E0-9428-46B7CC682418}" type="presOf" srcId="{DACF0BB3-4241-471D-A675-76CAAEEF67D0}" destId="{C4826B0F-2DFF-4154-949B-A86F8791A36E}" srcOrd="1" destOrd="0" presId="urn:microsoft.com/office/officeart/2005/8/layout/hierarchy3"/>
    <dgm:cxn modelId="{64DA76A5-CD90-4BB8-B08D-75C5D9B9476C}" type="presOf" srcId="{3FD5BE2E-BE3B-4BEE-9E12-20136B6641F4}" destId="{F70FD0ED-A5DC-4351-B95A-A18EF29AAC74}" srcOrd="1" destOrd="0" presId="urn:microsoft.com/office/officeart/2005/8/layout/hierarchy3"/>
    <dgm:cxn modelId="{635645B3-5F86-4340-B9E2-6A08288B3FC9}" srcId="{956D8FD1-188E-4AED-8160-3C1F592D27F0}" destId="{DACF0BB3-4241-471D-A675-76CAAEEF67D0}" srcOrd="1" destOrd="0" parTransId="{1D596994-6C33-4FAA-8AC5-AA1834E01360}" sibTransId="{72662693-2564-45BA-B80D-6B47626EDF15}"/>
    <dgm:cxn modelId="{B5F5D2D4-28E1-4DE1-BAC3-83BCDD21D44D}" type="presOf" srcId="{DACF0BB3-4241-471D-A675-76CAAEEF67D0}" destId="{E66C86A1-1B2F-427B-8C3B-C18AD76C9D8D}" srcOrd="0" destOrd="0" presId="urn:microsoft.com/office/officeart/2005/8/layout/hierarchy3"/>
    <dgm:cxn modelId="{E564D2E5-35A4-4D08-AD91-6B96C78B8540}" type="presOf" srcId="{BF7E0EF5-18A7-424E-9139-8EB79BF7DA2D}" destId="{0AABB1D2-1D19-4AFD-981D-9F0952D1C7F4}" srcOrd="1" destOrd="0" presId="urn:microsoft.com/office/officeart/2005/8/layout/hierarchy3"/>
    <dgm:cxn modelId="{19536709-B307-4A85-B430-4DCEBA32BA0C}" type="presParOf" srcId="{95FA1683-CF87-456D-A541-EA824517BC6D}" destId="{B97BDC8C-6BF3-46F6-8122-FAA9A8F73665}" srcOrd="0" destOrd="0" presId="urn:microsoft.com/office/officeart/2005/8/layout/hierarchy3"/>
    <dgm:cxn modelId="{72E4BA01-AB24-4ED6-9758-368F6EB45BFF}" type="presParOf" srcId="{B97BDC8C-6BF3-46F6-8122-FAA9A8F73665}" destId="{E4A8FB6A-A7E6-451E-849B-5D22FC810EBC}" srcOrd="0" destOrd="0" presId="urn:microsoft.com/office/officeart/2005/8/layout/hierarchy3"/>
    <dgm:cxn modelId="{48FDBBC6-A378-484F-B17C-19F7218957A7}" type="presParOf" srcId="{E4A8FB6A-A7E6-451E-849B-5D22FC810EBC}" destId="{1BA74CDD-2CE5-4D79-BF8F-F699CA57B2FC}" srcOrd="0" destOrd="0" presId="urn:microsoft.com/office/officeart/2005/8/layout/hierarchy3"/>
    <dgm:cxn modelId="{481A6E54-304B-4881-B1FD-F6DFEAF6B4C4}" type="presParOf" srcId="{E4A8FB6A-A7E6-451E-849B-5D22FC810EBC}" destId="{F70FD0ED-A5DC-4351-B95A-A18EF29AAC74}" srcOrd="1" destOrd="0" presId="urn:microsoft.com/office/officeart/2005/8/layout/hierarchy3"/>
    <dgm:cxn modelId="{C9030067-437E-4410-801B-03528011A1B6}" type="presParOf" srcId="{B97BDC8C-6BF3-46F6-8122-FAA9A8F73665}" destId="{55A9EA17-44A0-422F-854E-134F05BD6221}" srcOrd="1" destOrd="0" presId="urn:microsoft.com/office/officeart/2005/8/layout/hierarchy3"/>
    <dgm:cxn modelId="{20932078-FB97-46C6-B765-C5F98DA8F9AD}" type="presParOf" srcId="{95FA1683-CF87-456D-A541-EA824517BC6D}" destId="{D2712CE4-BE3A-4C3C-AF98-1865644C0066}" srcOrd="1" destOrd="0" presId="urn:microsoft.com/office/officeart/2005/8/layout/hierarchy3"/>
    <dgm:cxn modelId="{5E918D8C-0402-49F5-9AC2-EC3285A3B6A1}" type="presParOf" srcId="{D2712CE4-BE3A-4C3C-AF98-1865644C0066}" destId="{BEE75254-5751-42FB-9B9E-5CCFE57AFC34}" srcOrd="0" destOrd="0" presId="urn:microsoft.com/office/officeart/2005/8/layout/hierarchy3"/>
    <dgm:cxn modelId="{FD808160-A3C0-42AA-98BB-25A10D3B6331}" type="presParOf" srcId="{BEE75254-5751-42FB-9B9E-5CCFE57AFC34}" destId="{E66C86A1-1B2F-427B-8C3B-C18AD76C9D8D}" srcOrd="0" destOrd="0" presId="urn:microsoft.com/office/officeart/2005/8/layout/hierarchy3"/>
    <dgm:cxn modelId="{F4C5519C-B260-4802-B457-C211D2E8A5D6}" type="presParOf" srcId="{BEE75254-5751-42FB-9B9E-5CCFE57AFC34}" destId="{C4826B0F-2DFF-4154-949B-A86F8791A36E}" srcOrd="1" destOrd="0" presId="urn:microsoft.com/office/officeart/2005/8/layout/hierarchy3"/>
    <dgm:cxn modelId="{F02AA65D-0834-4AD9-9D77-9D7EC52A7275}" type="presParOf" srcId="{D2712CE4-BE3A-4C3C-AF98-1865644C0066}" destId="{01AA4D17-2545-4E2D-941B-D113D9B9ABF7}" srcOrd="1" destOrd="0" presId="urn:microsoft.com/office/officeart/2005/8/layout/hierarchy3"/>
    <dgm:cxn modelId="{A64C59E9-5BF0-47E8-819A-0BDD52A1B5C9}" type="presParOf" srcId="{95FA1683-CF87-456D-A541-EA824517BC6D}" destId="{34559888-7772-4F9F-963B-4C71F9EB121C}" srcOrd="2" destOrd="0" presId="urn:microsoft.com/office/officeart/2005/8/layout/hierarchy3"/>
    <dgm:cxn modelId="{E48D64A8-EE90-49C3-8738-5F915CB4DFE9}" type="presParOf" srcId="{34559888-7772-4F9F-963B-4C71F9EB121C}" destId="{D6445F12-D722-4D64-9D5C-F911BD7AC404}" srcOrd="0" destOrd="0" presId="urn:microsoft.com/office/officeart/2005/8/layout/hierarchy3"/>
    <dgm:cxn modelId="{D1734F64-0FDE-4974-A290-3087F9955070}" type="presParOf" srcId="{D6445F12-D722-4D64-9D5C-F911BD7AC404}" destId="{4BFC1AD3-E541-4548-B830-45752EFB38E0}" srcOrd="0" destOrd="0" presId="urn:microsoft.com/office/officeart/2005/8/layout/hierarchy3"/>
    <dgm:cxn modelId="{04BE7F7F-7A89-4ECE-BE5F-17F860C9474F}" type="presParOf" srcId="{D6445F12-D722-4D64-9D5C-F911BD7AC404}" destId="{0AABB1D2-1D19-4AFD-981D-9F0952D1C7F4}" srcOrd="1" destOrd="0" presId="urn:microsoft.com/office/officeart/2005/8/layout/hierarchy3"/>
    <dgm:cxn modelId="{D0B2C367-3D5A-4353-BDDD-AFEFC3D24AE0}" type="presParOf" srcId="{34559888-7772-4F9F-963B-4C71F9EB121C}" destId="{DF9E6AED-5F90-42E8-808D-C17044AC1F40}" srcOrd="1" destOrd="0" presId="urn:microsoft.com/office/officeart/2005/8/layout/hierarchy3"/>
    <dgm:cxn modelId="{C774DB34-5515-4844-A3F3-173DA642A188}" type="presParOf" srcId="{95FA1683-CF87-456D-A541-EA824517BC6D}" destId="{A4D0CE6E-E52E-411D-B572-91B781D32931}" srcOrd="3" destOrd="0" presId="urn:microsoft.com/office/officeart/2005/8/layout/hierarchy3"/>
    <dgm:cxn modelId="{BDA19EE6-E2B3-4F9E-8F8C-874A3D5636BD}" type="presParOf" srcId="{A4D0CE6E-E52E-411D-B572-91B781D32931}" destId="{3E7A0055-47EA-4D85-9C16-09A27ED933FA}" srcOrd="0" destOrd="0" presId="urn:microsoft.com/office/officeart/2005/8/layout/hierarchy3"/>
    <dgm:cxn modelId="{5BF4A591-19B6-4165-BF0F-CA7A35BCEAFC}" type="presParOf" srcId="{3E7A0055-47EA-4D85-9C16-09A27ED933FA}" destId="{09E96EE4-FB06-4B55-87EF-C7EE7F2F099E}" srcOrd="0" destOrd="0" presId="urn:microsoft.com/office/officeart/2005/8/layout/hierarchy3"/>
    <dgm:cxn modelId="{1439055C-8F76-4158-BB59-210E5928AEA9}" type="presParOf" srcId="{3E7A0055-47EA-4D85-9C16-09A27ED933FA}" destId="{635A392A-91B6-4B2D-BC37-F6CC93407B67}" srcOrd="1" destOrd="0" presId="urn:microsoft.com/office/officeart/2005/8/layout/hierarchy3"/>
    <dgm:cxn modelId="{0348FFBE-DD55-401D-903E-8A1D21AE5E05}" type="presParOf" srcId="{A4D0CE6E-E52E-411D-B572-91B781D32931}" destId="{F4BEC39D-2D08-4B58-A0C7-C6C688F2E26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74CDD-2CE5-4D79-BF8F-F699CA57B2FC}">
      <dsp:nvSpPr>
        <dsp:cNvPr id="0" name=""/>
        <dsp:cNvSpPr/>
      </dsp:nvSpPr>
      <dsp:spPr>
        <a:xfrm>
          <a:off x="1841" y="1279726"/>
          <a:ext cx="2116782" cy="10583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Suhas Kabinna</a:t>
          </a:r>
          <a:endParaRPr lang="en-US" sz="3300" kern="1200"/>
        </a:p>
      </dsp:txBody>
      <dsp:txXfrm>
        <a:off x="32840" y="1310725"/>
        <a:ext cx="2054784" cy="996393"/>
      </dsp:txXfrm>
    </dsp:sp>
    <dsp:sp modelId="{E66C86A1-1B2F-427B-8C3B-C18AD76C9D8D}">
      <dsp:nvSpPr>
        <dsp:cNvPr id="0" name=""/>
        <dsp:cNvSpPr/>
      </dsp:nvSpPr>
      <dsp:spPr>
        <a:xfrm>
          <a:off x="2647819" y="1279726"/>
          <a:ext cx="2116782" cy="10583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-7107707"/>
                <a:satOff val="4040"/>
                <a:lumOff val="-3333"/>
                <a:alphaOff val="0"/>
                <a:shade val="36000"/>
                <a:satMod val="120000"/>
              </a:schemeClr>
              <a:schemeClr val="accent5">
                <a:hueOff val="-7107707"/>
                <a:satOff val="4040"/>
                <a:lumOff val="-333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Edima Udo</a:t>
          </a:r>
          <a:endParaRPr lang="en-US" sz="3300" kern="1200"/>
        </a:p>
      </dsp:txBody>
      <dsp:txXfrm>
        <a:off x="2678818" y="1310725"/>
        <a:ext cx="2054784" cy="996393"/>
      </dsp:txXfrm>
    </dsp:sp>
    <dsp:sp modelId="{4BFC1AD3-E541-4548-B830-45752EFB38E0}">
      <dsp:nvSpPr>
        <dsp:cNvPr id="0" name=""/>
        <dsp:cNvSpPr/>
      </dsp:nvSpPr>
      <dsp:spPr>
        <a:xfrm>
          <a:off x="5293797" y="1279726"/>
          <a:ext cx="2116782" cy="10583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-14215414"/>
                <a:satOff val="8079"/>
                <a:lumOff val="-6667"/>
                <a:alphaOff val="0"/>
                <a:shade val="36000"/>
                <a:satMod val="120000"/>
              </a:schemeClr>
              <a:schemeClr val="accent5">
                <a:hueOff val="-14215414"/>
                <a:satOff val="8079"/>
                <a:lumOff val="-6667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Hao Wu</a:t>
          </a:r>
          <a:endParaRPr lang="en-US" sz="3300" kern="1200"/>
        </a:p>
      </dsp:txBody>
      <dsp:txXfrm>
        <a:off x="5324796" y="1310725"/>
        <a:ext cx="2054784" cy="996393"/>
      </dsp:txXfrm>
    </dsp:sp>
    <dsp:sp modelId="{09E96EE4-FB06-4B55-87EF-C7EE7F2F099E}">
      <dsp:nvSpPr>
        <dsp:cNvPr id="0" name=""/>
        <dsp:cNvSpPr/>
      </dsp:nvSpPr>
      <dsp:spPr>
        <a:xfrm>
          <a:off x="7939775" y="1279726"/>
          <a:ext cx="2116782" cy="10583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-21323121"/>
                <a:satOff val="12119"/>
                <a:lumOff val="-10000"/>
                <a:alphaOff val="0"/>
                <a:shade val="36000"/>
                <a:satMod val="120000"/>
              </a:schemeClr>
              <a:schemeClr val="accent5">
                <a:hueOff val="-21323121"/>
                <a:satOff val="12119"/>
                <a:lumOff val="-1000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Kamran Tayyab</a:t>
          </a:r>
          <a:endParaRPr lang="en-US" sz="3300" kern="1200"/>
        </a:p>
      </dsp:txBody>
      <dsp:txXfrm>
        <a:off x="7970774" y="1310725"/>
        <a:ext cx="2054784" cy="996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AD1E4-E53A-467B-B614-719126DCC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CA" sz="8800"/>
              <a:t>Monte-carlo 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CC71-1708-4705-AD97-1281A755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CA" sz="5400" dirty="0">
                <a:solidFill>
                  <a:srgbClr val="FFFFFF"/>
                </a:solidFill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124058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8C79-FC72-4334-A2C4-B3A97F5C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b="1"/>
              <a:t>Team Members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16BB29E-E3B2-4202-9E74-58B54F7AE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69006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438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10">
            <a:extLst>
              <a:ext uri="{FF2B5EF4-FFF2-40B4-BE49-F238E27FC236}">
                <a16:creationId xmlns:a16="http://schemas.microsoft.com/office/drawing/2014/main" id="{AE2BE633-1C49-4820-8A53-1D49971F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16734"/>
            <a:ext cx="6882269" cy="4834793"/>
          </a:xfrm>
          <a:prstGeom prst="rect">
            <a:avLst/>
          </a:prstGeom>
        </p:spPr>
      </p:pic>
      <p:sp>
        <p:nvSpPr>
          <p:cNvPr id="42" name="Content Placeholder 29">
            <a:extLst>
              <a:ext uri="{FF2B5EF4-FFF2-40B4-BE49-F238E27FC236}">
                <a16:creationId xmlns:a16="http://schemas.microsoft.com/office/drawing/2014/main" id="{0A45B7E7-93B7-4D64-8604-91BF8111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290" y="1016734"/>
            <a:ext cx="3544034" cy="4050792"/>
          </a:xfrm>
        </p:spPr>
        <p:txBody>
          <a:bodyPr>
            <a:normAutofit/>
          </a:bodyPr>
          <a:lstStyle/>
          <a:p>
            <a:r>
              <a:rPr lang="en-US" sz="2800" dirty="0"/>
              <a:t>Allows seniors to get up and moving</a:t>
            </a:r>
          </a:p>
          <a:p>
            <a:r>
              <a:rPr lang="en-US" sz="2800" dirty="0"/>
              <a:t>Helps with social interactions</a:t>
            </a:r>
          </a:p>
          <a:p>
            <a:r>
              <a:rPr lang="en-US" sz="2800" dirty="0"/>
              <a:t>Feeling of accomplishment/ purpose</a:t>
            </a:r>
          </a:p>
          <a:p>
            <a:r>
              <a:rPr lang="en-US" sz="2800" dirty="0"/>
              <a:t>Nostalgia </a:t>
            </a:r>
          </a:p>
        </p:txBody>
      </p:sp>
    </p:spTree>
    <p:extLst>
      <p:ext uri="{BB962C8B-B14F-4D97-AF65-F5344CB8AC3E}">
        <p14:creationId xmlns:p14="http://schemas.microsoft.com/office/powerpoint/2010/main" val="3702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8554D8A-EA12-4586-B479-9956116D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C813E1-6E09-4C67-826E-7017E7A5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3200" dirty="0"/>
              <a:t>Future Possibilities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272EFF9-78B4-415C-9FDF-7DBB7949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dirty="0"/>
              <a:t>Use current platform to implement more interact games</a:t>
            </a:r>
          </a:p>
          <a:p>
            <a:r>
              <a:rPr lang="en-US" dirty="0"/>
              <a:t>Add more cooperative games for seniors to play</a:t>
            </a:r>
          </a:p>
          <a:p>
            <a:r>
              <a:rPr lang="en-US" dirty="0"/>
              <a:t>Add games such as ‘Cancel’ to help improve memory/hand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147145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Monte-carlo Classic</vt:lpstr>
      <vt:lpstr>Team Members</vt:lpstr>
      <vt:lpstr>PowerPoint Presentation</vt:lpstr>
      <vt:lpstr>Future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Classic</dc:title>
  <dc:creator>Kamran Tayyab</dc:creator>
  <cp:lastModifiedBy>Kamran Tayyab</cp:lastModifiedBy>
  <cp:revision>6</cp:revision>
  <dcterms:created xsi:type="dcterms:W3CDTF">2018-06-17T15:00:05Z</dcterms:created>
  <dcterms:modified xsi:type="dcterms:W3CDTF">2018-06-17T16:24:24Z</dcterms:modified>
</cp:coreProperties>
</file>