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B1EB-7DDA-4C5E-AD68-919690BB9E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0D58-EE68-4E54-92BF-6A6BFB86AD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qml</a:t>
            </a:r>
            <a:r>
              <a:rPr lang="zh-CN" altLang="en-US" dirty="0"/>
              <a:t>创建了</a:t>
            </a:r>
            <a:endParaRPr lang="en-US" altLang="zh-CN" dirty="0"/>
          </a:p>
          <a:p>
            <a:pPr lvl="1"/>
            <a:r>
              <a:rPr lang="en-US" altLang="zh-CN" dirty="0" err="1"/>
              <a:t>GameScene</a:t>
            </a:r>
            <a:r>
              <a:rPr lang="en-US" altLang="zh-CN" dirty="0"/>
              <a:t>	</a:t>
            </a:r>
            <a:r>
              <a:rPr lang="zh-CN" altLang="en-US" dirty="0"/>
              <a:t>游戏界面</a:t>
            </a:r>
            <a:endParaRPr lang="en-US" altLang="zh-CN" dirty="0"/>
          </a:p>
          <a:p>
            <a:pPr lvl="1"/>
            <a:r>
              <a:rPr lang="en-US" altLang="zh-CN" dirty="0" err="1"/>
              <a:t>GameoverScene</a:t>
            </a:r>
            <a:r>
              <a:rPr lang="en-US" altLang="zh-CN" dirty="0"/>
              <a:t>	</a:t>
            </a:r>
            <a:r>
              <a:rPr lang="zh-CN" altLang="en-US" dirty="0"/>
              <a:t>游戏结束界面</a:t>
            </a:r>
            <a:endParaRPr lang="en-US" altLang="zh-CN" dirty="0"/>
          </a:p>
          <a:p>
            <a:pPr lvl="1"/>
            <a:r>
              <a:rPr lang="en-US" altLang="zh-CN" dirty="0" err="1"/>
              <a:t>HelpScene</a:t>
            </a:r>
            <a:r>
              <a:rPr lang="en-US" altLang="zh-CN" dirty="0"/>
              <a:t>	</a:t>
            </a:r>
            <a:r>
              <a:rPr lang="zh-CN" altLang="en-US" dirty="0"/>
              <a:t>“关于”界面</a:t>
            </a:r>
            <a:endParaRPr lang="en-US" altLang="zh-CN" dirty="0"/>
          </a:p>
          <a:p>
            <a:pPr lvl="1"/>
            <a:r>
              <a:rPr lang="en-US" altLang="zh-CN" dirty="0" err="1"/>
              <a:t>MenuScene</a:t>
            </a:r>
            <a:r>
              <a:rPr lang="en-US" altLang="zh-CN" dirty="0"/>
              <a:t>	</a:t>
            </a:r>
            <a:r>
              <a:rPr lang="zh-CN" altLang="en-US" dirty="0"/>
              <a:t>主界面</a:t>
            </a:r>
            <a:endParaRPr lang="en-US" altLang="zh-CN" dirty="0"/>
          </a:p>
          <a:p>
            <a:pPr lvl="1"/>
            <a:r>
              <a:rPr lang="en-US" altLang="zh-CN" dirty="0" err="1"/>
              <a:t>PauseScene</a:t>
            </a:r>
            <a:r>
              <a:rPr lang="en-US" altLang="zh-CN" dirty="0"/>
              <a:t>	</a:t>
            </a:r>
            <a:r>
              <a:rPr lang="zh-CN" altLang="en-US" dirty="0"/>
              <a:t>暂停界面</a:t>
            </a:r>
            <a:endParaRPr lang="en-US" altLang="zh-CN" dirty="0"/>
          </a:p>
          <a:p>
            <a:pPr lvl="1"/>
            <a:r>
              <a:rPr lang="en-US" altLang="zh-CN" dirty="0" err="1"/>
              <a:t>SettingScene</a:t>
            </a:r>
            <a:r>
              <a:rPr lang="en-US" altLang="zh-CN" dirty="0"/>
              <a:t>	</a:t>
            </a:r>
            <a:r>
              <a:rPr lang="zh-CN" altLang="en-US" dirty="0"/>
              <a:t>设置界面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0268"/>
            <a:ext cx="2861508" cy="4541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76" y="1710268"/>
            <a:ext cx="2864319" cy="45418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776" y="1713134"/>
            <a:ext cx="2855248" cy="45389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53" y="1710268"/>
            <a:ext cx="2855249" cy="453899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199" y="605868"/>
            <a:ext cx="4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可以有四种地图可供切换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96900" y="84582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charset="0"/>
              </a:rPr>
              <a:t>在游戏中遇到的难点问题</a:t>
            </a:r>
            <a:endParaRPr lang="zh-CN" altLang="en-US">
              <a:ea typeface="宋体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1575" y="1469390"/>
            <a:ext cx="745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在游戏中我们需要随机产生可移动的实体（包括多种类型的实体）于是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5665" y="1979295"/>
            <a:ext cx="787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我们用</a:t>
            </a:r>
            <a:r>
              <a:rPr lang="en-US" altLang="zh-CN"/>
              <a:t>c++</a:t>
            </a:r>
            <a:r>
              <a:rPr lang="zh-CN" altLang="en-US">
                <a:ea typeface="宋体" charset="0"/>
              </a:rPr>
              <a:t>写了一个怪物生成器。在</a:t>
            </a:r>
            <a:r>
              <a:rPr lang="en-US" altLang="zh-CN">
                <a:ea typeface="宋体" charset="0"/>
              </a:rPr>
              <a:t>noodle</a:t>
            </a:r>
            <a:r>
              <a:rPr lang="zh-CN" altLang="en-US">
                <a:ea typeface="宋体" charset="0"/>
              </a:rPr>
              <a:t>上跳到一定高度是时，调用怪物生</a:t>
            </a:r>
            <a:endParaRPr lang="zh-CN" altLang="en-US">
              <a:ea typeface="宋体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5665" y="2430780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成器里面的函数，当然怪物产生的条件也是在其内保存和运算，当达到条件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835" y="288226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时，生成器就会发出怪物产生信号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7110" y="3441065"/>
            <a:ext cx="768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>
                <a:ea typeface="宋体" charset="0"/>
              </a:rPr>
              <a:t>可破碎跳板的回收。在游戏中为了不浪费内存我们需要再次利用场景内的</a:t>
            </a:r>
            <a:endParaRPr lang="zh-CN" altLang="en-US">
              <a:ea typeface="宋体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900" y="4060825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基本元素（跳板，破碎跳板，跳跃破碎跳板）。在这些跳板移动到屏幕下方时，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9790" y="4688840"/>
            <a:ext cx="818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重置他的位置。特别的破碎跳板和跳跃破碎跳板在下落过程中，他会变的透明，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88695" y="5264785"/>
            <a:ext cx="442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我们需要重新改变他的透明度，使他变为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87705" y="6108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游戏分工：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1890" y="1230630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charset="0"/>
              </a:rPr>
              <a:t>陈勇：负责项目的地图（暂时设置了四个可用地图），怪物控制生成器</a:t>
            </a:r>
            <a:endParaRPr lang="en-US" altLang="zh-CN">
              <a:ea typeface="宋体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1890" y="1866900"/>
            <a:ext cx="658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李博涵：负责场景内的实体（例如跳板）等。暂时设置七个实体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64285" y="257238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蒋承志：负责游戏场景。总共七个游戏场景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8133" y="2767280"/>
            <a:ext cx="3115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谢谢</a:t>
            </a:r>
            <a:endParaRPr lang="zh-CN" altLang="en-US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游戏实体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qml</a:t>
            </a:r>
            <a:r>
              <a:rPr lang="zh-CN" altLang="en-US" dirty="0"/>
              <a:t>创建了</a:t>
            </a:r>
            <a:endParaRPr lang="en-US" altLang="zh-CN" dirty="0"/>
          </a:p>
          <a:p>
            <a:pPr lvl="1"/>
            <a:r>
              <a:rPr lang="en-US" altLang="zh-CN" dirty="0"/>
              <a:t>Doodle		</a:t>
            </a:r>
            <a:r>
              <a:rPr lang="zh-CN" altLang="en-US" dirty="0"/>
              <a:t>主角人物</a:t>
            </a:r>
            <a:endParaRPr lang="zh-CN" altLang="en-US" dirty="0"/>
          </a:p>
          <a:p>
            <a:pPr lvl="1"/>
            <a:r>
              <a:rPr lang="en-US" altLang="zh-CN" dirty="0"/>
              <a:t>Floor		</a:t>
            </a:r>
            <a:r>
              <a:rPr lang="zh-CN" altLang="en-US" dirty="0"/>
              <a:t>跳板</a:t>
            </a:r>
            <a:endParaRPr lang="en-US" altLang="zh-CN" dirty="0"/>
          </a:p>
          <a:p>
            <a:pPr lvl="1"/>
            <a:r>
              <a:rPr lang="en-US" altLang="zh-CN" dirty="0" err="1"/>
              <a:t>BrokeFloor</a:t>
            </a:r>
            <a:r>
              <a:rPr lang="en-US" altLang="zh-CN" dirty="0"/>
              <a:t>	</a:t>
            </a:r>
            <a:r>
              <a:rPr lang="zh-CN" altLang="en-US" dirty="0"/>
              <a:t>踩到会破碎的跳板</a:t>
            </a:r>
            <a:endParaRPr lang="en-US" altLang="zh-CN" dirty="0"/>
          </a:p>
          <a:p>
            <a:pPr lvl="1"/>
            <a:r>
              <a:rPr lang="en-US" altLang="zh-CN" dirty="0" err="1"/>
              <a:t>JumpBrokeFloor</a:t>
            </a:r>
            <a:r>
              <a:rPr lang="en-US" altLang="zh-CN" dirty="0"/>
              <a:t>	</a:t>
            </a:r>
            <a:r>
              <a:rPr lang="zh-CN" altLang="en-US" dirty="0"/>
              <a:t>只能踩一次的跳板</a:t>
            </a:r>
            <a:endParaRPr lang="en-US" altLang="zh-CN" dirty="0"/>
          </a:p>
          <a:p>
            <a:pPr lvl="1"/>
            <a:r>
              <a:rPr lang="en-US" altLang="zh-CN" dirty="0"/>
              <a:t>Monster		</a:t>
            </a:r>
            <a:r>
              <a:rPr lang="zh-CN" altLang="en-US" dirty="0"/>
              <a:t>怪物</a:t>
            </a:r>
            <a:endParaRPr lang="en-US" altLang="zh-CN" dirty="0"/>
          </a:p>
          <a:p>
            <a:pPr lvl="1"/>
            <a:r>
              <a:rPr lang="en-US" altLang="zh-CN" dirty="0"/>
              <a:t>Stone		</a:t>
            </a:r>
            <a:r>
              <a:rPr lang="zh-CN" altLang="en-US" dirty="0"/>
              <a:t>横向产生的怪物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代码部分创建了</a:t>
            </a:r>
            <a:r>
              <a:rPr lang="en-US" altLang="zh-CN" dirty="0"/>
              <a:t>Controller</a:t>
            </a:r>
            <a:r>
              <a:rPr lang="zh-CN" altLang="en-US" dirty="0"/>
              <a:t>模块，可读取</a:t>
            </a:r>
            <a:r>
              <a:rPr lang="en-US" altLang="zh-CN" dirty="0" err="1"/>
              <a:t>EntityBase</a:t>
            </a:r>
            <a:r>
              <a:rPr lang="zh-CN" altLang="en-US" dirty="0"/>
              <a:t>的创建以及配置文件的读取</a:t>
            </a:r>
            <a:endParaRPr lang="en-US" altLang="zh-CN" dirty="0"/>
          </a:p>
          <a:p>
            <a:r>
              <a:rPr lang="en-US" altLang="zh-CN" dirty="0" err="1"/>
              <a:t>EntityBase</a:t>
            </a:r>
            <a:r>
              <a:rPr lang="zh-CN" altLang="en-US" dirty="0"/>
              <a:t>中的</a:t>
            </a:r>
            <a:r>
              <a:rPr lang="en-US" altLang="zh-CN" dirty="0"/>
              <a:t>pooling</a:t>
            </a:r>
            <a:r>
              <a:rPr lang="zh-CN" altLang="en-US" dirty="0"/>
              <a:t>属性可以隐藏而不是直接删除，这样在下次使用时可以避免重新创建，使性能提升。</a:t>
            </a:r>
            <a:endParaRPr lang="en-US" altLang="zh-CN" dirty="0"/>
          </a:p>
          <a:p>
            <a:r>
              <a:rPr lang="en-US" altLang="zh-CN" dirty="0"/>
              <a:t>Controller</a:t>
            </a:r>
            <a:r>
              <a:rPr lang="zh-CN" altLang="en-US" dirty="0"/>
              <a:t>通过</a:t>
            </a:r>
            <a:r>
              <a:rPr lang="en-US" altLang="zh-CN" dirty="0"/>
              <a:t>signal &amp; slot</a:t>
            </a:r>
            <a:r>
              <a:rPr lang="zh-CN" altLang="en-US" dirty="0"/>
              <a:t>与</a:t>
            </a:r>
            <a:r>
              <a:rPr lang="en-US" altLang="zh-CN" dirty="0" err="1"/>
              <a:t>EntityManager</a:t>
            </a:r>
            <a:r>
              <a:rPr lang="zh-CN" altLang="en-US" dirty="0"/>
              <a:t>通信，创建</a:t>
            </a:r>
            <a:r>
              <a:rPr lang="en-US" altLang="zh-CN" dirty="0" err="1"/>
              <a:t>EntityBase</a:t>
            </a:r>
            <a:r>
              <a:rPr lang="zh-CN" altLang="en-US" dirty="0"/>
              <a:t>，并由</a:t>
            </a:r>
            <a:r>
              <a:rPr lang="en-US" altLang="zh-CN" dirty="0"/>
              <a:t>manager</a:t>
            </a:r>
            <a:r>
              <a:rPr lang="zh-CN" altLang="en-US" dirty="0"/>
              <a:t>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SpriteSequence</a:t>
            </a:r>
            <a:r>
              <a:rPr lang="en-US" altLang="zh-CN" dirty="0"/>
              <a:t> </a:t>
            </a:r>
            <a:r>
              <a:rPr lang="zh-CN" altLang="en-US" dirty="0"/>
              <a:t>精灵表单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TexturePacker</a:t>
            </a:r>
            <a:r>
              <a:rPr lang="zh-CN" altLang="en-US" dirty="0"/>
              <a:t>将资源文件合并成一个</a:t>
            </a:r>
            <a:r>
              <a:rPr lang="en-US" altLang="zh-CN" dirty="0" err="1"/>
              <a:t>png</a:t>
            </a:r>
            <a:r>
              <a:rPr lang="zh-CN" altLang="en-US" dirty="0"/>
              <a:t>，以备使用，及节省存储空间</a:t>
            </a:r>
            <a:endParaRPr lang="en-US" altLang="zh-CN" dirty="0"/>
          </a:p>
          <a:p>
            <a:r>
              <a:rPr lang="zh-CN" altLang="en-US" dirty="0"/>
              <a:t>使用精灵表单实现动画效果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816" y="3429000"/>
            <a:ext cx="5198534" cy="2599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Floor  </a:t>
            </a:r>
            <a:r>
              <a:rPr lang="zh-CN" altLang="en-US" dirty="0"/>
              <a:t>跳板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当跳板和</a:t>
            </a:r>
            <a:r>
              <a:rPr lang="en-US" altLang="zh-CN" dirty="0"/>
              <a:t>noodle</a:t>
            </a:r>
            <a:r>
              <a:rPr lang="zh-CN" altLang="en-US" dirty="0"/>
              <a:t>碰撞时，</a:t>
            </a:r>
            <a:r>
              <a:rPr lang="en-US" altLang="zh-CN" dirty="0"/>
              <a:t>noodle</a:t>
            </a:r>
            <a:r>
              <a:rPr lang="zh-CN" altLang="en-US" dirty="0"/>
              <a:t>会向上移动，产生跳跃的效果，同时</a:t>
            </a:r>
            <a:r>
              <a:rPr lang="en-US" altLang="zh-CN" dirty="0"/>
              <a:t>noodle</a:t>
            </a:r>
            <a:r>
              <a:rPr lang="zh-CN" altLang="en-US" dirty="0"/>
              <a:t>的精灵表单会启动，做出跳跃的动作</a:t>
            </a:r>
            <a:endParaRPr lang="en-US" altLang="zh-CN" dirty="0"/>
          </a:p>
          <a:p>
            <a:r>
              <a:rPr lang="zh-CN" altLang="en-US" dirty="0"/>
              <a:t>跳板有普通跳板和移动跳板，创建了一个</a:t>
            </a:r>
            <a:r>
              <a:rPr lang="en-US" altLang="zh-CN" dirty="0"/>
              <a:t>property</a:t>
            </a:r>
            <a:r>
              <a:rPr lang="zh-CN" altLang="en-US" dirty="0"/>
              <a:t>名为</a:t>
            </a:r>
            <a:r>
              <a:rPr lang="en-US" altLang="zh-CN" dirty="0"/>
              <a:t>type</a:t>
            </a:r>
            <a:r>
              <a:rPr lang="zh-CN" altLang="en-US" dirty="0"/>
              <a:t>来控制生成何种跳板，</a:t>
            </a:r>
            <a:r>
              <a:rPr lang="en-US" altLang="zh-CN" dirty="0"/>
              <a:t>0</a:t>
            </a:r>
            <a:r>
              <a:rPr lang="zh-CN" altLang="en-US" dirty="0"/>
              <a:t>为普通跳板，</a:t>
            </a:r>
            <a:r>
              <a:rPr lang="en-US" altLang="zh-CN" dirty="0"/>
              <a:t>1</a:t>
            </a:r>
            <a:r>
              <a:rPr lang="zh-CN" altLang="en-US" dirty="0"/>
              <a:t>为水平跳板，</a:t>
            </a:r>
            <a:r>
              <a:rPr lang="en-US" altLang="zh-CN" dirty="0"/>
              <a:t>2</a:t>
            </a:r>
            <a:r>
              <a:rPr lang="zh-CN" altLang="en-US" dirty="0"/>
              <a:t>为上下跳板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34428"/>
            <a:ext cx="2162175" cy="44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5149849"/>
            <a:ext cx="3790950" cy="134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多个地图的选择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多个地图选择相对较易实现，在创建资源文件的时候，将各个地图的精灵表单的位置绘制在相同位置，这样，在使用时就可以只需要改变</a:t>
            </a:r>
            <a:r>
              <a:rPr lang="en-US" altLang="zh-CN" dirty="0"/>
              <a:t>Sprite</a:t>
            </a:r>
            <a:r>
              <a:rPr lang="zh-CN" altLang="en-US" dirty="0"/>
              <a:t>的资源文件，而不需要修改动画帧的数据。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例如在</a:t>
            </a:r>
            <a:r>
              <a:rPr lang="en-US" altLang="zh-CN" dirty="0"/>
              <a:t>Floor</a:t>
            </a:r>
            <a:r>
              <a:rPr lang="zh-CN" altLang="en-US" dirty="0"/>
              <a:t>实体类中：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46" y="3878263"/>
            <a:ext cx="4857221" cy="1585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游戏内截图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4" y="563033"/>
            <a:ext cx="3612753" cy="57319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97488" y="6294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主界面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3" y="569624"/>
            <a:ext cx="3612753" cy="57253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55534" y="6294966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帮助界面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6" y="342900"/>
            <a:ext cx="3906839" cy="617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37" y="342900"/>
            <a:ext cx="3884856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1055</Words>
  <Application>WPS 演示</Application>
  <PresentationFormat>全屏显示(4:3)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Liberation Sans</vt:lpstr>
      <vt:lpstr>宋体</vt:lpstr>
      <vt:lpstr>文泉驿微米黑</vt:lpstr>
      <vt:lpstr>等线 Light</vt:lpstr>
      <vt:lpstr>Pothana2000</vt:lpstr>
      <vt:lpstr>Calibri Light</vt:lpstr>
      <vt:lpstr>等线</vt:lpstr>
      <vt:lpstr>Calibri</vt:lpstr>
      <vt:lpstr>EUDC</vt:lpstr>
      <vt:lpstr>微软雅黑</vt:lpstr>
      <vt:lpstr>Arial Unicode MS</vt:lpstr>
      <vt:lpstr>Office 主题​​</vt:lpstr>
      <vt:lpstr>游戏场景</vt:lpstr>
      <vt:lpstr>游戏实体</vt:lpstr>
      <vt:lpstr>Controller</vt:lpstr>
      <vt:lpstr>SpriteSequence 精灵表单</vt:lpstr>
      <vt:lpstr>Floor  跳板</vt:lpstr>
      <vt:lpstr>多个地图的选择</vt:lpstr>
      <vt:lpstr>游戏内截图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游戏布局</dc:title>
  <dc:creator>Kelly Alloy</dc:creator>
  <cp:lastModifiedBy>chen</cp:lastModifiedBy>
  <cp:revision>13</cp:revision>
  <dcterms:created xsi:type="dcterms:W3CDTF">2020-07-07T03:09:41Z</dcterms:created>
  <dcterms:modified xsi:type="dcterms:W3CDTF">2020-07-07T03:09:41Z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