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0" r:id="rId12"/>
    <p:sldId id="271" r:id="rId13"/>
    <p:sldId id="272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B1EB-7DDA-4C5E-AD68-919690BB9EE6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0D58-EE68-4E54-92BF-6A6BFB86AD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4AE1AC-C4EF-41C5-9DE1-7DDD5D492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t="1270" r="18635"/>
          <a:stretch/>
        </p:blipFill>
        <p:spPr bwMode="auto">
          <a:xfrm>
            <a:off x="431800" y="4658583"/>
            <a:ext cx="1710267" cy="17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A7452E-6137-4B3A-8520-875A13520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9"/>
          <a:stretch/>
        </p:blipFill>
        <p:spPr bwMode="auto">
          <a:xfrm>
            <a:off x="6940550" y="418571"/>
            <a:ext cx="1714500" cy="171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388162-98AC-4ED9-85F4-D51ACB28A8CE}"/>
              </a:ext>
            </a:extLst>
          </p:cNvPr>
          <p:cNvSpPr/>
          <p:nvPr/>
        </p:nvSpPr>
        <p:spPr>
          <a:xfrm>
            <a:off x="1540804" y="1091421"/>
            <a:ext cx="48093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Noodle Jump</a:t>
            </a:r>
            <a:endParaRPr lang="zh-CN" altLang="en-US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A915AA-0B0B-4C10-87BD-F1D7D862940D}"/>
              </a:ext>
            </a:extLst>
          </p:cNvPr>
          <p:cNvSpPr/>
          <p:nvPr/>
        </p:nvSpPr>
        <p:spPr>
          <a:xfrm>
            <a:off x="1540804" y="3075057"/>
            <a:ext cx="44214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Qt</a:t>
            </a:r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实训 第</a:t>
            </a:r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十五</a:t>
            </a:r>
            <a:r>
              <a:rPr lang="zh-CN" alt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71524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0268"/>
            <a:ext cx="2861508" cy="4541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76" y="1710268"/>
            <a:ext cx="2864319" cy="4541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76" y="1713134"/>
            <a:ext cx="2855248" cy="45389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53" y="1710268"/>
            <a:ext cx="2855249" cy="45389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3199" y="605868"/>
            <a:ext cx="42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可以有四种地图可供切换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AB149-4B99-419E-8227-C2DB67C3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在游戏中遇到的难点问题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24608-5B57-49FD-836C-D9246D5F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在游戏中我们需要随机产生可移动的实体（包括多种类型的实体）于是我们用</a:t>
            </a:r>
            <a:r>
              <a:rPr lang="en-US" altLang="zh-CN" dirty="0" err="1"/>
              <a:t>c++</a:t>
            </a:r>
            <a:r>
              <a:rPr lang="zh-CN" altLang="en-US" dirty="0"/>
              <a:t>写了一个怪物生成器。在</a:t>
            </a:r>
            <a:r>
              <a:rPr lang="en-US" altLang="zh-CN" dirty="0"/>
              <a:t>noodle</a:t>
            </a:r>
            <a:r>
              <a:rPr lang="zh-CN" altLang="en-US" dirty="0"/>
              <a:t>上跳到一定高度是时，调用怪物生成器里面的函数，当然怪物产生的条件也是在其内保存和运算，当达到条件时，生成器就会发出怪物产生信号</a:t>
            </a:r>
          </a:p>
        </p:txBody>
      </p:sp>
    </p:spTree>
    <p:extLst>
      <p:ext uri="{BB962C8B-B14F-4D97-AF65-F5344CB8AC3E}">
        <p14:creationId xmlns:p14="http://schemas.microsoft.com/office/powerpoint/2010/main" val="214990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1BEAA-1229-45BC-81D3-66EF1202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在游戏中遇到的难点问题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C36B6-714B-44A6-A610-3125CB09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可破碎跳板的回收。在游戏中为了不浪费内存我们需要再次利用场景内的基本元素（跳板，破碎跳板，跳跃破碎跳板）。在这些跳板移动到屏幕下方时，重置他的位置。特别的破碎跳板和跳跃破碎跳板在下落过程中，他会变的透明，我们需要重新改变他的透明度，使他变为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85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90D90-6178-4970-BB46-F2420C25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程序分工：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4F3D7-5025-4C32-A891-D503DF9E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陈勇：负责项目的地图（暂时设置了四个可用地图），怪物控制生成器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蒋承志：负责游戏场景。总共七个游戏场景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李博涵：负责场景内的实体（例如跳板）等。暂时设置七个实体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30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98133" y="2767280"/>
            <a:ext cx="3115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qml</a:t>
            </a:r>
            <a:r>
              <a:rPr lang="zh-CN" altLang="en-US" dirty="0"/>
              <a:t>创建了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GameScene</a:t>
            </a:r>
            <a:r>
              <a:rPr lang="en-US" altLang="zh-CN" dirty="0"/>
              <a:t>	</a:t>
            </a:r>
            <a:r>
              <a:rPr lang="zh-CN" altLang="en-US" dirty="0"/>
              <a:t>游戏界面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GameoverScene</a:t>
            </a:r>
            <a:r>
              <a:rPr lang="en-US" altLang="zh-CN" dirty="0"/>
              <a:t>	</a:t>
            </a:r>
            <a:r>
              <a:rPr lang="zh-CN" altLang="en-US" dirty="0"/>
              <a:t>游戏结束界面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HelpScene</a:t>
            </a:r>
            <a:r>
              <a:rPr lang="en-US" altLang="zh-CN" dirty="0"/>
              <a:t>	</a:t>
            </a:r>
            <a:r>
              <a:rPr lang="zh-CN" altLang="en-US" dirty="0"/>
              <a:t>“关于”界面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MenuScene</a:t>
            </a:r>
            <a:r>
              <a:rPr lang="en-US" altLang="zh-CN" dirty="0"/>
              <a:t>	</a:t>
            </a:r>
            <a:r>
              <a:rPr lang="zh-CN" altLang="en-US" dirty="0"/>
              <a:t>主界面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PauseScene</a:t>
            </a:r>
            <a:r>
              <a:rPr lang="en-US" altLang="zh-CN" dirty="0"/>
              <a:t>	</a:t>
            </a:r>
            <a:r>
              <a:rPr lang="zh-CN" altLang="en-US" dirty="0"/>
              <a:t>暂停界面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SettingScene</a:t>
            </a:r>
            <a:r>
              <a:rPr lang="en-US" altLang="zh-CN" dirty="0"/>
              <a:t>	</a:t>
            </a:r>
            <a:r>
              <a:rPr lang="zh-CN" altLang="en-US" dirty="0"/>
              <a:t>设置界面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游戏实体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qml</a:t>
            </a:r>
            <a:r>
              <a:rPr lang="zh-CN" altLang="en-US" dirty="0"/>
              <a:t>创建了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Doodle		</a:t>
            </a:r>
            <a:r>
              <a:rPr lang="zh-CN" altLang="en-US" dirty="0"/>
              <a:t>主角人物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Floor		</a:t>
            </a:r>
            <a:r>
              <a:rPr lang="zh-CN" altLang="en-US" dirty="0"/>
              <a:t>跳板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BrokeFloor</a:t>
            </a:r>
            <a:r>
              <a:rPr lang="en-US" altLang="zh-CN" dirty="0"/>
              <a:t>	</a:t>
            </a:r>
            <a:r>
              <a:rPr lang="zh-CN" altLang="en-US" dirty="0"/>
              <a:t>踩到会破碎的跳板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JumpBrokeFloor</a:t>
            </a:r>
            <a:r>
              <a:rPr lang="en-US" altLang="zh-CN" dirty="0"/>
              <a:t>	</a:t>
            </a:r>
            <a:r>
              <a:rPr lang="zh-CN" altLang="en-US" dirty="0"/>
              <a:t>只能踩一次的跳板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Monster		</a:t>
            </a:r>
            <a:r>
              <a:rPr lang="zh-CN" altLang="en-US" dirty="0"/>
              <a:t>怪物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Stone		</a:t>
            </a:r>
            <a:r>
              <a:rPr lang="zh-CN" altLang="en-US" dirty="0"/>
              <a:t>横向产生的怪物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代码部分创建了</a:t>
            </a:r>
            <a:r>
              <a:rPr lang="en-US" altLang="zh-CN" dirty="0"/>
              <a:t>Controller</a:t>
            </a:r>
            <a:r>
              <a:rPr lang="zh-CN" altLang="en-US" dirty="0"/>
              <a:t>模块，可读取</a:t>
            </a:r>
            <a:r>
              <a:rPr lang="en-US" altLang="zh-CN" dirty="0" err="1"/>
              <a:t>EntityBase</a:t>
            </a:r>
            <a:r>
              <a:rPr lang="zh-CN" altLang="en-US" dirty="0"/>
              <a:t>的创建以及配置文件的读取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EntityBase</a:t>
            </a:r>
            <a:r>
              <a:rPr lang="zh-CN" altLang="en-US" dirty="0"/>
              <a:t>中的</a:t>
            </a:r>
            <a:r>
              <a:rPr lang="en-US" altLang="zh-CN" dirty="0"/>
              <a:t>pooling</a:t>
            </a:r>
            <a:r>
              <a:rPr lang="zh-CN" altLang="en-US" dirty="0"/>
              <a:t>属性可以隐藏而不是直接删除，这样在下次使用时可以避免重新创建，使性能提升。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Controller</a:t>
            </a:r>
            <a:r>
              <a:rPr lang="zh-CN" altLang="en-US" dirty="0"/>
              <a:t>通过</a:t>
            </a:r>
            <a:r>
              <a:rPr lang="en-US" altLang="zh-CN" dirty="0"/>
              <a:t>signal &amp; slot</a:t>
            </a:r>
            <a:r>
              <a:rPr lang="zh-CN" altLang="en-US" dirty="0"/>
              <a:t>与</a:t>
            </a:r>
            <a:r>
              <a:rPr lang="en-US" altLang="zh-CN" dirty="0" err="1"/>
              <a:t>EntityManager</a:t>
            </a:r>
            <a:r>
              <a:rPr lang="zh-CN" altLang="en-US" dirty="0"/>
              <a:t>通信，创建</a:t>
            </a:r>
            <a:r>
              <a:rPr lang="en-US" altLang="zh-CN" dirty="0" err="1"/>
              <a:t>EntityBase</a:t>
            </a:r>
            <a:r>
              <a:rPr lang="zh-CN" altLang="en-US" dirty="0"/>
              <a:t>，并由</a:t>
            </a:r>
            <a:r>
              <a:rPr lang="en-US" altLang="zh-CN" dirty="0"/>
              <a:t>manager</a:t>
            </a:r>
            <a:r>
              <a:rPr lang="zh-CN" altLang="en-US" dirty="0"/>
              <a:t>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SpriteSequence</a:t>
            </a:r>
            <a:r>
              <a:rPr lang="en-US" altLang="zh-CN" dirty="0"/>
              <a:t> </a:t>
            </a:r>
            <a:r>
              <a:rPr lang="zh-CN" altLang="en-US" dirty="0"/>
              <a:t>精灵表单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TexturePacker</a:t>
            </a:r>
            <a:r>
              <a:rPr lang="zh-CN" altLang="en-US" dirty="0"/>
              <a:t>将资源文件合并成一个</a:t>
            </a:r>
            <a:r>
              <a:rPr lang="en-US" altLang="zh-CN" dirty="0" err="1"/>
              <a:t>png</a:t>
            </a:r>
            <a:r>
              <a:rPr lang="zh-CN" altLang="en-US" dirty="0"/>
              <a:t>，以备使用，及节省存储空间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使用精灵表单实现动画效果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16" y="3712632"/>
            <a:ext cx="5198534" cy="259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Floor  </a:t>
            </a:r>
            <a:r>
              <a:rPr lang="zh-CN" altLang="en-US" dirty="0"/>
              <a:t>跳板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当跳板和</a:t>
            </a:r>
            <a:r>
              <a:rPr lang="en-US" altLang="zh-CN" dirty="0"/>
              <a:t>noodle</a:t>
            </a:r>
            <a:r>
              <a:rPr lang="zh-CN" altLang="en-US" dirty="0"/>
              <a:t>碰撞时，</a:t>
            </a:r>
            <a:r>
              <a:rPr lang="en-US" altLang="zh-CN" dirty="0"/>
              <a:t>noodle</a:t>
            </a:r>
            <a:r>
              <a:rPr lang="zh-CN" altLang="en-US" dirty="0"/>
              <a:t>会向上移动，产生跳跃的效果，同时</a:t>
            </a:r>
            <a:r>
              <a:rPr lang="en-US" altLang="zh-CN" dirty="0"/>
              <a:t>noodle</a:t>
            </a:r>
            <a:r>
              <a:rPr lang="zh-CN" altLang="en-US" dirty="0"/>
              <a:t>的精灵表单会启动，做出跳跃的动作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跳板有普通跳板和移动跳板，创建了一个</a:t>
            </a:r>
            <a:r>
              <a:rPr lang="en-US" altLang="zh-CN" dirty="0"/>
              <a:t>property</a:t>
            </a:r>
            <a:r>
              <a:rPr lang="zh-CN" altLang="en-US" dirty="0"/>
              <a:t>名为</a:t>
            </a:r>
            <a:r>
              <a:rPr lang="en-US" altLang="zh-CN" dirty="0"/>
              <a:t>type</a:t>
            </a:r>
            <a:r>
              <a:rPr lang="zh-CN" altLang="en-US" dirty="0"/>
              <a:t>来控制生成何种跳板，</a:t>
            </a:r>
            <a:r>
              <a:rPr lang="en-US" altLang="zh-CN" dirty="0"/>
              <a:t>0</a:t>
            </a:r>
            <a:r>
              <a:rPr lang="zh-CN" altLang="en-US" dirty="0"/>
              <a:t>为普通跳板，</a:t>
            </a:r>
            <a:r>
              <a:rPr lang="en-US" altLang="zh-CN" dirty="0"/>
              <a:t>1</a:t>
            </a:r>
            <a:r>
              <a:rPr lang="zh-CN" altLang="en-US" dirty="0"/>
              <a:t>为水平跳板，</a:t>
            </a:r>
            <a:r>
              <a:rPr lang="en-US" altLang="zh-CN" dirty="0"/>
              <a:t>2</a:t>
            </a:r>
            <a:r>
              <a:rPr lang="zh-CN" altLang="en-US" dirty="0"/>
              <a:t>为上下跳板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1" y="5067828"/>
            <a:ext cx="2162175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723" y="5163077"/>
            <a:ext cx="379095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多个地图的选择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多个地图选择相对较易实现，在创建资源文件的时候，将各个地图的精灵表单的位置绘制在相同位置，这样，在使用时就可以只需要改变</a:t>
            </a:r>
            <a:r>
              <a:rPr lang="en-US" altLang="zh-CN" dirty="0"/>
              <a:t>Sprite</a:t>
            </a:r>
            <a:r>
              <a:rPr lang="zh-CN" altLang="en-US" dirty="0"/>
              <a:t>的资源文件，而不需要修改动画帧的数据。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/>
              <a:t>例如在</a:t>
            </a:r>
            <a:r>
              <a:rPr lang="en-US" altLang="zh-CN" dirty="0"/>
              <a:t>Floor</a:t>
            </a:r>
            <a:r>
              <a:rPr lang="zh-CN" altLang="en-US" dirty="0"/>
              <a:t>实体类中：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3" y="4726416"/>
            <a:ext cx="4857221" cy="1585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B36B15-1BB6-4FED-B3C2-33D4C4C9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2" y="1454682"/>
            <a:ext cx="2976384" cy="47222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4C0033-7D62-4CE5-81BC-53F35FD7C942}"/>
              </a:ext>
            </a:extLst>
          </p:cNvPr>
          <p:cNvSpPr txBox="1"/>
          <p:nvPr/>
        </p:nvSpPr>
        <p:spPr>
          <a:xfrm>
            <a:off x="1911765" y="6242019"/>
            <a:ext cx="95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1275E5-CBE0-4E26-AA8B-092A7AB9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11" y="1460111"/>
            <a:ext cx="2976384" cy="47168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02B391-D9D0-4F76-81DF-2A6A408FC089}"/>
              </a:ext>
            </a:extLst>
          </p:cNvPr>
          <p:cNvSpPr txBox="1"/>
          <p:nvPr/>
        </p:nvSpPr>
        <p:spPr>
          <a:xfrm>
            <a:off x="6296119" y="6242019"/>
            <a:ext cx="11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帮助界面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6" y="342900"/>
            <a:ext cx="3906839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37" y="342900"/>
            <a:ext cx="3884856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1E1E1E"/>
      </a:dk1>
      <a:lt1>
        <a:sysClr val="window" lastClr="FCFCF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538</Words>
  <Application>Microsoft Office PowerPoint</Application>
  <PresentationFormat>全屏显示(4:3)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PowerPoint 演示文稿</vt:lpstr>
      <vt:lpstr>游戏场景</vt:lpstr>
      <vt:lpstr>游戏实体</vt:lpstr>
      <vt:lpstr>Controller</vt:lpstr>
      <vt:lpstr>SpriteSequence 精灵表单</vt:lpstr>
      <vt:lpstr>Floor  跳板</vt:lpstr>
      <vt:lpstr>多个地图的选择</vt:lpstr>
      <vt:lpstr>游戏内截图</vt:lpstr>
      <vt:lpstr>PowerPoint 演示文稿</vt:lpstr>
      <vt:lpstr>PowerPoint 演示文稿</vt:lpstr>
      <vt:lpstr>在游戏中遇到的难点问题</vt:lpstr>
      <vt:lpstr>在游戏中遇到的难点问题</vt:lpstr>
      <vt:lpstr>程序分工：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游戏布局</dc:title>
  <dc:creator>Kelly Alloy</dc:creator>
  <cp:lastModifiedBy>Kelly Alloy</cp:lastModifiedBy>
  <cp:revision>16</cp:revision>
  <dcterms:created xsi:type="dcterms:W3CDTF">2020-07-07T03:09:41Z</dcterms:created>
  <dcterms:modified xsi:type="dcterms:W3CDTF">2020-07-07T05:43:44Z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