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2" r:id="rId4"/>
    <p:sldId id="260" r:id="rId5"/>
    <p:sldId id="258" r:id="rId6"/>
    <p:sldId id="259" r:id="rId7"/>
    <p:sldId id="267" r:id="rId8"/>
    <p:sldId id="266" r:id="rId9"/>
    <p:sldId id="265" r:id="rId10"/>
    <p:sldId id="269" r:id="rId11"/>
    <p:sldId id="263" r:id="rId12"/>
    <p:sldId id="261" r:id="rId13"/>
    <p:sldId id="264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E1B34DB-F4BA-47D0-AF74-4A005D58CAA5}">
          <p14:sldIdLst>
            <p14:sldId id="256"/>
            <p14:sldId id="257"/>
            <p14:sldId id="262"/>
            <p14:sldId id="260"/>
            <p14:sldId id="258"/>
            <p14:sldId id="259"/>
            <p14:sldId id="267"/>
            <p14:sldId id="266"/>
            <p14:sldId id="265"/>
            <p14:sldId id="269"/>
            <p14:sldId id="263"/>
            <p14:sldId id="261"/>
            <p14:sldId id="264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0508" autoAdjust="0"/>
  </p:normalViewPr>
  <p:slideViewPr>
    <p:cSldViewPr snapToGrid="0">
      <p:cViewPr varScale="1">
        <p:scale>
          <a:sx n="89" d="100"/>
          <a:sy n="89" d="100"/>
        </p:scale>
        <p:origin x="111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DBE06-3905-425C-9AB1-6FE253C3F92B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7FA5C-04A8-4C78-B07E-558CC64BA1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4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 дорогие слушатели. Хочу представить вам Систему управления персоналом для организации Дороги России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51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странице можно увидеть календарь событий, который отображает: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работы компании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наведении на иконку тортика можно рассмотреть фамилии работников, которые родились в этот день.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Маркировка по количеству событий в день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 текущий день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0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Указать функционал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реакции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Сохранить событие с системный календарь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111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разработки приложений использовался язык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интерфейса пользователя оконного приложения использовался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WPF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веб-приложения был использован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Core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QrCoder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-кода сотрудника.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кроссплатформенного приложения использовался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работы с БД был использован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 Core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Core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веб интерфейса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215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нашей системы разделена на слои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доступа к данным который обеспечивает работу с СУБД и легкость перехода на другую СУБД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Присутствует Web-API обеспечивающее доступ к данным.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слой интерфейса пользователя, представленный в трех разных вариантах: Мобильное приложение, Оконное приложение, Веб приложение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028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06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4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чего нужно приложение????????????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Внедрение данной системы позволит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Уменьшить нагрузку на отдел кадров.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Структурировать информацию о сотрудниках.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Уменьшить затрату сил на выполнение задач.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0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Рассматривая преимущества перед конкурентами, можно выделить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Легкость в освоении интерфейса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дальнейшего развития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Доступность информации о событиях и новостях для сотрудников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92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представлено оконное приложение.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правой части экрана мы можем увидеть организационную структуру компании. Где у родительских отделов присутствуют их дочерние отделы.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левой части экрана отображаются данные сотрудников выбранного отделения и дочерних к нему.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Сотрудники, уволенные в течении определенного времени, отображаются серым цветом и не доступны для перехода к карточке сотрудника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3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Карточка сотрудника используется для редактирования или добавления информации о сотруднике.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левой части мы можем увидеть поля для заполнения у которых есть проверка на корректность данных и обязательность заполнения.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правой же части отображаются обучения, отгулы и отпуска сотрудника. Присутствует множественный фильтр событий.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 же есть возможность добавить событие отсутствия для сотрудника. Существуют проверки на пересечение дат при добавлении события.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3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веб-приложении осуществлено отображение сотрудников, новостей и событий, происходящих в компании.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7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необходимости можно воспользоваться поисковой строкой на странице.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65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нажатии на иконку сохранения у сотрудника, можно получить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контактными данными сотрудника в формате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vCard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34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нажатии на иноку календарика с элемента события, реализована возможность сохранения файла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добавления события в системный календарь.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FA5C-04A8-4C78-B07E-558CC64BA1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9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4507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29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05316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9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22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7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95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34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68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E1E91DB4-11D9-E5B1-D67A-A658BFDC98EC}"/>
              </a:ext>
            </a:extLst>
          </p:cNvPr>
          <p:cNvSpPr/>
          <p:nvPr/>
        </p:nvSpPr>
        <p:spPr>
          <a:xfrm>
            <a:off x="5158596" y="813670"/>
            <a:ext cx="1362973" cy="13629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1AD4-12D9-0892-EE75-09F40324C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Система управления персоналом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F75CA-7F67-A4EF-669E-054F0E09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750" y="5066914"/>
            <a:ext cx="6831673" cy="1086237"/>
          </a:xfrm>
        </p:spPr>
        <p:txBody>
          <a:bodyPr>
            <a:normAutofit/>
          </a:bodyPr>
          <a:lstStyle/>
          <a:p>
            <a:r>
              <a:rPr lang="ru-RU" sz="1600" dirty="0"/>
              <a:t>Екимов Вячеслав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B77D44-181B-2D71-EC1C-E18641702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592" y="907666"/>
            <a:ext cx="1174980" cy="117498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A4D02B4-738C-BF80-E6D0-BBB4767519E6}"/>
              </a:ext>
            </a:extLst>
          </p:cNvPr>
          <p:cNvSpPr txBox="1">
            <a:spLocks/>
          </p:cNvSpPr>
          <p:nvPr/>
        </p:nvSpPr>
        <p:spPr>
          <a:xfrm>
            <a:off x="2458751" y="398067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Дороги России</a:t>
            </a:r>
          </a:p>
        </p:txBody>
      </p:sp>
    </p:spTree>
    <p:extLst>
      <p:ext uri="{BB962C8B-B14F-4D97-AF65-F5344CB8AC3E}">
        <p14:creationId xmlns:p14="http://schemas.microsoft.com/office/powerpoint/2010/main" val="375420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Легко и удобно найти контакты любого специалиста компании</a:t>
            </a:r>
          </a:p>
          <a:p>
            <a:r>
              <a:rPr lang="ru-RU" dirty="0"/>
              <a:t>Посмотреть последние новости и список событий компании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r>
              <a:rPr lang="ru-RU" dirty="0"/>
              <a:t>Ознакомиться с графиком работы компании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A3345-5B57-E763-A43A-7C3B1423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" t="52248" r="68374" b="21884"/>
          <a:stretch/>
        </p:blipFill>
        <p:spPr>
          <a:xfrm>
            <a:off x="5500687" y="2097355"/>
            <a:ext cx="6108698" cy="37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6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Мобильное 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 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Удобно просматривать информацию о новостях и событиях компании</a:t>
            </a:r>
          </a:p>
          <a:p>
            <a:r>
              <a:rPr lang="ru-RU" dirty="0"/>
              <a:t>Получить обратную связь о новостях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Веб-сай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22B8063-E48A-7DC0-5864-BCEB61406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t="3333" r="2773" b="1765"/>
          <a:stretch/>
        </p:blipFill>
        <p:spPr>
          <a:xfrm>
            <a:off x="5581064" y="2063330"/>
            <a:ext cx="2924354" cy="479467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BDF67B4-5D4E-15CA-F18E-030347302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4337" r="1798" b="763"/>
          <a:stretch/>
        </p:blipFill>
        <p:spPr>
          <a:xfrm>
            <a:off x="8585796" y="277255"/>
            <a:ext cx="3053978" cy="500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6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3275"/>
          </a:xfrm>
        </p:spPr>
        <p:txBody>
          <a:bodyPr/>
          <a:lstStyle/>
          <a:p>
            <a:r>
              <a:rPr lang="ru-RU" dirty="0"/>
              <a:t>Технологии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8CA139-6AF3-C665-1C34-D89D802F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02" y="1589582"/>
            <a:ext cx="1506746" cy="1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C06E60D-D6D6-02CD-6675-D9AE03DB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248" y="1607220"/>
            <a:ext cx="680300" cy="113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B0514A1-DEDB-24C1-B479-E029F78B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380" y="1448583"/>
            <a:ext cx="1026544" cy="14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C13A351-E296-0CD7-EB4E-D7D43A412CB2}"/>
              </a:ext>
            </a:extLst>
          </p:cNvPr>
          <p:cNvSpPr txBox="1">
            <a:spLocks/>
          </p:cNvSpPr>
          <p:nvPr/>
        </p:nvSpPr>
        <p:spPr>
          <a:xfrm>
            <a:off x="1222118" y="2874108"/>
            <a:ext cx="2579298" cy="3639152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Оконное приложение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WPF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09C3917-CA92-A752-3A94-833DB39ECC80}"/>
              </a:ext>
            </a:extLst>
          </p:cNvPr>
          <p:cNvSpPr txBox="1">
            <a:spLocks/>
          </p:cNvSpPr>
          <p:nvPr/>
        </p:nvSpPr>
        <p:spPr>
          <a:xfrm>
            <a:off x="3969037" y="2872913"/>
            <a:ext cx="2219146" cy="36391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Веб-приложение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ASP .NET</a:t>
            </a:r>
            <a:r>
              <a:rPr lang="ru-RU" dirty="0"/>
              <a:t> </a:t>
            </a:r>
            <a:r>
              <a:rPr lang="en-US" dirty="0"/>
              <a:t>Core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5B70330-8B01-A638-5ED2-F45B86903E6A}"/>
              </a:ext>
            </a:extLst>
          </p:cNvPr>
          <p:cNvSpPr txBox="1">
            <a:spLocks/>
          </p:cNvSpPr>
          <p:nvPr/>
        </p:nvSpPr>
        <p:spPr>
          <a:xfrm>
            <a:off x="6200208" y="2872913"/>
            <a:ext cx="3044766" cy="36391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Мобильное приложение</a:t>
            </a:r>
          </a:p>
          <a:p>
            <a:r>
              <a:rPr lang="en-US" dirty="0"/>
              <a:t>C#</a:t>
            </a:r>
            <a:endParaRPr lang="ru-RU" dirty="0"/>
          </a:p>
          <a:p>
            <a:r>
              <a:rPr lang="en-US" dirty="0"/>
              <a:t>MAUI 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32192533-C341-DD26-A1EB-0509E204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677" y="1510817"/>
            <a:ext cx="1875194" cy="13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96A2D507-A70A-54C5-2C78-FB15A12351B1}"/>
              </a:ext>
            </a:extLst>
          </p:cNvPr>
          <p:cNvSpPr txBox="1">
            <a:spLocks/>
          </p:cNvSpPr>
          <p:nvPr/>
        </p:nvSpPr>
        <p:spPr>
          <a:xfrm>
            <a:off x="9244974" y="2847911"/>
            <a:ext cx="2545680" cy="361849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API</a:t>
            </a:r>
          </a:p>
          <a:p>
            <a:r>
              <a:rPr lang="en-US" dirty="0"/>
              <a:t>EF Core</a:t>
            </a:r>
          </a:p>
          <a:p>
            <a:r>
              <a:rPr lang="en-US" dirty="0"/>
              <a:t>Swagger </a:t>
            </a:r>
          </a:p>
          <a:p>
            <a:r>
              <a:rPr lang="en-US" dirty="0"/>
              <a:t>ASP </a:t>
            </a:r>
            <a:r>
              <a:rPr lang="ru-RU" dirty="0"/>
              <a:t>.</a:t>
            </a:r>
            <a:r>
              <a:rPr lang="en-US" dirty="0"/>
              <a:t>NET Core</a:t>
            </a:r>
          </a:p>
        </p:txBody>
      </p:sp>
    </p:spTree>
    <p:extLst>
      <p:ext uri="{BB962C8B-B14F-4D97-AF65-F5344CB8AC3E}">
        <p14:creationId xmlns:p14="http://schemas.microsoft.com/office/powerpoint/2010/main" val="172703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616011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Разработанная система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Обеспечивает гибкость для работы с данными </a:t>
            </a:r>
          </a:p>
          <a:p>
            <a:r>
              <a:rPr lang="ru-RU" dirty="0"/>
              <a:t>Позволяет получать информацию о документах, приложенных к мероприятиям</a:t>
            </a:r>
          </a:p>
          <a:p>
            <a:r>
              <a:rPr lang="ru-RU" dirty="0"/>
              <a:t>Позволяет получать информацию о комментариях, оставленных под документами</a:t>
            </a:r>
          </a:p>
          <a:p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571FE7-5E80-DDC6-6CD7-0A388408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685800"/>
            <a:ext cx="6450324" cy="562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8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10236-E4D0-C19B-F201-CDCF5518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50" y="1600534"/>
            <a:ext cx="1506746" cy="1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A2381F7-CB87-43C2-E012-8FFBAE3ED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96" y="1618172"/>
            <a:ext cx="680300" cy="113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04DAC5-CA34-3C70-5422-43A76246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728" y="1459535"/>
            <a:ext cx="1026544" cy="14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E6F03069-9E2D-B461-9AAB-CAE6C113E101}"/>
              </a:ext>
            </a:extLst>
          </p:cNvPr>
          <p:cNvSpPr txBox="1">
            <a:spLocks/>
          </p:cNvSpPr>
          <p:nvPr/>
        </p:nvSpPr>
        <p:spPr>
          <a:xfrm>
            <a:off x="2150466" y="2885060"/>
            <a:ext cx="2579298" cy="3639152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Оконное приложение</a:t>
            </a:r>
          </a:p>
          <a:p>
            <a:r>
              <a:rPr lang="ru-RU" dirty="0"/>
              <a:t>Можно отображать текущее количество сотрудников отделения.</a:t>
            </a:r>
          </a:p>
          <a:p>
            <a:r>
              <a:rPr lang="ru-RU" dirty="0"/>
              <a:t>Ввести учет количества отработанных часов.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A673CF8-2A6C-AA6C-1C7A-6773A8F29002}"/>
              </a:ext>
            </a:extLst>
          </p:cNvPr>
          <p:cNvSpPr txBox="1">
            <a:spLocks/>
          </p:cNvSpPr>
          <p:nvPr/>
        </p:nvSpPr>
        <p:spPr>
          <a:xfrm>
            <a:off x="4897385" y="2883865"/>
            <a:ext cx="2219146" cy="36391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Веб-приложение</a:t>
            </a:r>
          </a:p>
          <a:p>
            <a:r>
              <a:rPr lang="ru-RU" dirty="0"/>
              <a:t>Добавить возможность просмотра обучающих документов</a:t>
            </a:r>
          </a:p>
          <a:p>
            <a:r>
              <a:rPr lang="ru-RU" dirty="0"/>
              <a:t>Личный кабинет сотрудника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65D6A651-8AD6-0482-095E-B3374C14AF85}"/>
              </a:ext>
            </a:extLst>
          </p:cNvPr>
          <p:cNvSpPr txBox="1">
            <a:spLocks/>
          </p:cNvSpPr>
          <p:nvPr/>
        </p:nvSpPr>
        <p:spPr>
          <a:xfrm>
            <a:off x="7128556" y="2883865"/>
            <a:ext cx="3044766" cy="363915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Мобильное приложение</a:t>
            </a:r>
          </a:p>
          <a:p>
            <a:r>
              <a:rPr lang="ru-RU" dirty="0"/>
              <a:t>Добавить возможность оставлять комментарии к мероприятиям и/или новостям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69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E1E91DB4-11D9-E5B1-D67A-A658BFDC98EC}"/>
              </a:ext>
            </a:extLst>
          </p:cNvPr>
          <p:cNvSpPr/>
          <p:nvPr/>
        </p:nvSpPr>
        <p:spPr>
          <a:xfrm>
            <a:off x="5158596" y="813670"/>
            <a:ext cx="1362973" cy="13629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1AD4-12D9-0892-EE75-09F40324C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Система управления персоналом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F75CA-7F67-A4EF-669E-054F0E09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750" y="5066914"/>
            <a:ext cx="6831673" cy="1086237"/>
          </a:xfrm>
        </p:spPr>
        <p:txBody>
          <a:bodyPr>
            <a:normAutofit/>
          </a:bodyPr>
          <a:lstStyle/>
          <a:p>
            <a:r>
              <a:rPr lang="ru-RU" sz="1600" dirty="0"/>
              <a:t>Екимов Вячеслав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B77D44-181B-2D71-EC1C-E18641702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2592" y="907666"/>
            <a:ext cx="1174980" cy="117498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A4D02B4-738C-BF80-E6D0-BBB4767519E6}"/>
              </a:ext>
            </a:extLst>
          </p:cNvPr>
          <p:cNvSpPr txBox="1">
            <a:spLocks/>
          </p:cNvSpPr>
          <p:nvPr/>
        </p:nvSpPr>
        <p:spPr>
          <a:xfrm>
            <a:off x="2458751" y="398067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Дороги России</a:t>
            </a:r>
          </a:p>
        </p:txBody>
      </p:sp>
    </p:spTree>
    <p:extLst>
      <p:ext uri="{BB962C8B-B14F-4D97-AF65-F5344CB8AC3E}">
        <p14:creationId xmlns:p14="http://schemas.microsoft.com/office/powerpoint/2010/main" val="323281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5F376-424C-C088-B97B-CE1FC72E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F8827-220D-8886-BC44-7E36A1A0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47" y="1673525"/>
            <a:ext cx="4724400" cy="42542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Система, которую я вам представляю, предназначена для получения информации об отделах и сотрудниках, просмотра новостей и списка событий компании.</a:t>
            </a:r>
          </a:p>
          <a:p>
            <a:pPr marL="0" indent="0">
              <a:buNone/>
            </a:pPr>
            <a:r>
              <a:rPr lang="ru-RU" dirty="0"/>
              <a:t>Система состоит из трёх клиентских приложений: окно, мобильного и веб-сайта, о которых сейчас расскажу подробнее.</a:t>
            </a:r>
          </a:p>
          <a:p>
            <a:pPr marL="0" indent="0">
              <a:buNone/>
            </a:pPr>
            <a:r>
              <a:rPr lang="ru-RU" dirty="0"/>
              <a:t>Внедрение </a:t>
            </a:r>
            <a:r>
              <a:rPr lang="en-US" dirty="0"/>
              <a:t>“</a:t>
            </a:r>
            <a:r>
              <a:rPr lang="ru-RU" dirty="0"/>
              <a:t>Системы управления персоналом</a:t>
            </a:r>
            <a:r>
              <a:rPr lang="en-US" dirty="0"/>
              <a:t>” </a:t>
            </a:r>
            <a:r>
              <a:rPr lang="ru-RU" dirty="0"/>
              <a:t>позволит облегчить возложенные задачи на отдел кадров. </a:t>
            </a:r>
          </a:p>
          <a:p>
            <a:pPr marL="0" indent="0">
              <a:buNone/>
            </a:pPr>
            <a:r>
              <a:rPr lang="ru-RU" dirty="0"/>
              <a:t>Структуризация информации о сотруднике. </a:t>
            </a:r>
          </a:p>
          <a:p>
            <a:pPr marL="0" indent="0">
              <a:buNone/>
            </a:pPr>
            <a:r>
              <a:rPr lang="ru-RU" dirty="0"/>
              <a:t>Уменьшение затраченных сил на выполнение задач.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ABF20A-7D06-0317-2E6C-BB699CFE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7" y="1948273"/>
            <a:ext cx="3886198" cy="420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57D9-CC4A-CDD6-EB08-D32C6C4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BBC5F-B5F2-9570-D1D2-C5E5B4A4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4562475" cy="3581400"/>
          </a:xfrm>
        </p:spPr>
        <p:txBody>
          <a:bodyPr>
            <a:normAutofit fontScale="92500"/>
          </a:bodyPr>
          <a:lstStyle/>
          <a:p>
            <a:r>
              <a:rPr lang="ru-RU" dirty="0"/>
              <a:t>Простота освоения интерфейса</a:t>
            </a:r>
          </a:p>
          <a:p>
            <a:r>
              <a:rPr lang="ru-RU" dirty="0"/>
              <a:t>Легкость и скорость изменения или добавления данных сотрудника</a:t>
            </a:r>
          </a:p>
          <a:p>
            <a:r>
              <a:rPr lang="ru-RU" dirty="0"/>
              <a:t>Скорость доступа к информации о сотруднике</a:t>
            </a:r>
          </a:p>
          <a:p>
            <a:r>
              <a:rPr lang="ru-RU" dirty="0"/>
              <a:t>Использование современных решений </a:t>
            </a:r>
          </a:p>
          <a:p>
            <a:r>
              <a:rPr lang="ru-RU" dirty="0"/>
              <a:t>Возможность дальнейшего развития</a:t>
            </a:r>
          </a:p>
          <a:p>
            <a:r>
              <a:rPr lang="ru-RU" dirty="0"/>
              <a:t>Доступность информации о событиях и новостях для сотрудников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EC0C2D1-2E9E-896F-B0A4-FDC834640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1" y="2237628"/>
            <a:ext cx="2743200" cy="303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3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Оконное приложение – Организационная структура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2CB02F4-4C5C-9A6A-D3ED-B6E4B6EB7BB8}"/>
              </a:ext>
            </a:extLst>
          </p:cNvPr>
          <p:cNvSpPr txBox="1">
            <a:spLocks/>
          </p:cNvSpPr>
          <p:nvPr/>
        </p:nvSpPr>
        <p:spPr>
          <a:xfrm>
            <a:off x="7629525" y="2050257"/>
            <a:ext cx="4562475" cy="3798093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Доступен для отдела кадров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Просматривать информацию об  организационной структуре </a:t>
            </a:r>
          </a:p>
          <a:p>
            <a:r>
              <a:rPr lang="ru-RU" dirty="0"/>
              <a:t>Просматривать информацию о сотрудниках выбранного подразделения</a:t>
            </a:r>
          </a:p>
          <a:p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веб-страниц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42423706-F681-500C-68AC-A3B0B7543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05" y="2171700"/>
            <a:ext cx="6628020" cy="42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Оконное приложение – Карточка сотрудника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2A19B-C45B-39E2-C934-B739B8D729F4}"/>
              </a:ext>
            </a:extLst>
          </p:cNvPr>
          <p:cNvSpPr txBox="1">
            <a:spLocks/>
          </p:cNvSpPr>
          <p:nvPr/>
        </p:nvSpPr>
        <p:spPr>
          <a:xfrm>
            <a:off x="7400925" y="2374108"/>
            <a:ext cx="4562475" cy="26074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Редактирование данных выбранного сотрудника</a:t>
            </a:r>
          </a:p>
          <a:p>
            <a:r>
              <a:rPr lang="ru-RU" dirty="0"/>
              <a:t>Добавление данных о новом сотруднике</a:t>
            </a:r>
          </a:p>
          <a:p>
            <a:r>
              <a:rPr lang="ru-RU" dirty="0"/>
              <a:t>Запись сотрудника на обучения</a:t>
            </a:r>
          </a:p>
          <a:p>
            <a:r>
              <a:rPr lang="ru-RU" dirty="0"/>
              <a:t>Увольнение сотрудника</a:t>
            </a:r>
          </a:p>
          <a:p>
            <a:r>
              <a:rPr lang="ru-RU" dirty="0"/>
              <a:t>Оформление отпусков и отгулов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8E167D-2C25-7FC1-0BEB-96235B70B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8" y="2171700"/>
            <a:ext cx="6004560" cy="41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Легко и удобно найти контакты любого специалиста компании</a:t>
            </a:r>
          </a:p>
          <a:p>
            <a:r>
              <a:rPr lang="ru-RU" dirty="0"/>
              <a:t>Посмотреть последние новости и список событий компании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r>
              <a:rPr lang="ru-RU" dirty="0"/>
              <a:t>Ознакомиться с графиком работы компании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DA4542-C756-4259-0981-51C44C44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1278891"/>
            <a:ext cx="6291230" cy="46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Легко и удобно найти контакты любого специалиста компании</a:t>
            </a:r>
          </a:p>
          <a:p>
            <a:r>
              <a:rPr lang="ru-RU" dirty="0"/>
              <a:t>Посмотреть последние новости и список событий компании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r>
              <a:rPr lang="ru-RU" dirty="0"/>
              <a:t>Ознакомиться с графиком работы компании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2B3A66-799D-2177-E55D-A2C898C7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1586817"/>
            <a:ext cx="6377818" cy="45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5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Легко и удобно найти контакты любого специалиста компании</a:t>
            </a:r>
          </a:p>
          <a:p>
            <a:r>
              <a:rPr lang="ru-RU" dirty="0"/>
              <a:t>Посмотреть последние новости и список событий компании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r>
              <a:rPr lang="ru-RU" dirty="0"/>
              <a:t>Ознакомиться с графиком работы компании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648A66-D417-DE75-EF37-BD082F56DC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33" r="7993" b="7016"/>
          <a:stretch/>
        </p:blipFill>
        <p:spPr>
          <a:xfrm>
            <a:off x="6028560" y="3166742"/>
            <a:ext cx="2530706" cy="3364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4947F5-52D9-88F5-B4C2-8395A5CE5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60" y="825980"/>
            <a:ext cx="581106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2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A364C6-F9C8-018E-02C9-E542567A9A99}"/>
              </a:ext>
            </a:extLst>
          </p:cNvPr>
          <p:cNvSpPr txBox="1">
            <a:spLocks/>
          </p:cNvSpPr>
          <p:nvPr/>
        </p:nvSpPr>
        <p:spPr>
          <a:xfrm>
            <a:off x="1371600" y="1986947"/>
            <a:ext cx="4129087" cy="4385277"/>
          </a:xfrm>
          <a:prstGeom prst="rect">
            <a:avLst/>
          </a:prstGeom>
        </p:spPr>
        <p:txBody>
          <a:bodyPr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Доступно сотрудникам компании.</a:t>
            </a:r>
          </a:p>
          <a:p>
            <a:pPr marL="0" indent="0">
              <a:buNone/>
            </a:pPr>
            <a:r>
              <a:rPr lang="ru-RU" dirty="0"/>
              <a:t>Позволяет</a:t>
            </a:r>
            <a:r>
              <a:rPr lang="en-US" dirty="0"/>
              <a:t>: </a:t>
            </a:r>
          </a:p>
          <a:p>
            <a:r>
              <a:rPr lang="ru-RU" dirty="0"/>
              <a:t>Легко и удобно найти контакты любого специалиста компании</a:t>
            </a:r>
          </a:p>
          <a:p>
            <a:r>
              <a:rPr lang="ru-RU" dirty="0"/>
              <a:t>Посмотреть последние новости и список событий компании</a:t>
            </a:r>
          </a:p>
          <a:p>
            <a:r>
              <a:rPr lang="ru-RU" dirty="0"/>
              <a:t>Сохранить в свой календарь выбранное событие</a:t>
            </a:r>
          </a:p>
          <a:p>
            <a:r>
              <a:rPr lang="ru-RU" dirty="0"/>
              <a:t>Ознакомиться с графиком работы компании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10BA7F-2B9D-8D55-E84C-7885BCC8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86" b="23434"/>
          <a:stretch/>
        </p:blipFill>
        <p:spPr>
          <a:xfrm>
            <a:off x="5500687" y="4130609"/>
            <a:ext cx="6425612" cy="21808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117B67-B916-6945-6EB5-E9BF15129A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b="29405"/>
          <a:stretch/>
        </p:blipFill>
        <p:spPr>
          <a:xfrm>
            <a:off x="8401557" y="1063919"/>
            <a:ext cx="3524742" cy="287835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2BB2AE-DB83-62E4-6000-2EDC1E15D053}"/>
              </a:ext>
            </a:extLst>
          </p:cNvPr>
          <p:cNvSpPr/>
          <p:nvPr/>
        </p:nvSpPr>
        <p:spPr>
          <a:xfrm>
            <a:off x="10021824" y="1146266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0143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532</TotalTime>
  <Words>883</Words>
  <Application>Microsoft Office PowerPoint</Application>
  <PresentationFormat>Широкоэкранный</PresentationFormat>
  <Paragraphs>163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Aptos</vt:lpstr>
      <vt:lpstr>Calibri</vt:lpstr>
      <vt:lpstr>Franklin Gothic Book</vt:lpstr>
      <vt:lpstr>Symbol</vt:lpstr>
      <vt:lpstr>Уголки</vt:lpstr>
      <vt:lpstr>Система управления персоналом</vt:lpstr>
      <vt:lpstr>Почему это нужно?</vt:lpstr>
      <vt:lpstr>Конкурентные преимущества</vt:lpstr>
      <vt:lpstr>Оконное приложение – Организационная структура</vt:lpstr>
      <vt:lpstr>Оконное приложение – Карточка сотрудника</vt:lpstr>
      <vt:lpstr>Веб-приложение</vt:lpstr>
      <vt:lpstr>Веб-приложение</vt:lpstr>
      <vt:lpstr>Веб-приложение</vt:lpstr>
      <vt:lpstr>Веб-приложение</vt:lpstr>
      <vt:lpstr>Веб-приложение</vt:lpstr>
      <vt:lpstr>Мобильное приложение</vt:lpstr>
      <vt:lpstr>Технологии</vt:lpstr>
      <vt:lpstr>Архитектура системы</vt:lpstr>
      <vt:lpstr>Дальнейшее развитие</vt:lpstr>
      <vt:lpstr>Система управления персоналом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Вячеслав Екимов</dc:creator>
  <cp:lastModifiedBy>Вячеслав Екимов</cp:lastModifiedBy>
  <cp:revision>37</cp:revision>
  <dcterms:created xsi:type="dcterms:W3CDTF">2025-02-11T16:53:48Z</dcterms:created>
  <dcterms:modified xsi:type="dcterms:W3CDTF">2025-02-13T09:32:29Z</dcterms:modified>
</cp:coreProperties>
</file>