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4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23748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42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996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189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909026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4071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106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57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15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1219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6120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21F7427-0CFF-46EE-912B-3857C2872D0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0514475-6C12-4BD2-9115-B810C39BB8CA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6862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>
            <a:extLst>
              <a:ext uri="{FF2B5EF4-FFF2-40B4-BE49-F238E27FC236}">
                <a16:creationId xmlns:a16="http://schemas.microsoft.com/office/drawing/2014/main" id="{E1E91DB4-11D9-E5B1-D67A-A658BFDC98EC}"/>
              </a:ext>
            </a:extLst>
          </p:cNvPr>
          <p:cNvSpPr/>
          <p:nvPr/>
        </p:nvSpPr>
        <p:spPr>
          <a:xfrm>
            <a:off x="5158596" y="813670"/>
            <a:ext cx="1362973" cy="13629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641AD4-12D9-0892-EE75-09F40324CE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4800" dirty="0"/>
              <a:t>Система управления персоналом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F75CA-7F67-A4EF-669E-054F0E09B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8750" y="5066914"/>
            <a:ext cx="6831673" cy="1086237"/>
          </a:xfrm>
        </p:spPr>
        <p:txBody>
          <a:bodyPr>
            <a:normAutofit/>
          </a:bodyPr>
          <a:lstStyle/>
          <a:p>
            <a:r>
              <a:rPr lang="ru-RU" sz="1600" dirty="0"/>
              <a:t>Екимов Вячеслав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B77D44-181B-2D71-EC1C-E1864170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2592" y="907666"/>
            <a:ext cx="1174980" cy="1174980"/>
          </a:xfrm>
          <a:prstGeom prst="rect">
            <a:avLst/>
          </a:prstGeom>
        </p:spPr>
      </p:pic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A4D02B4-738C-BF80-E6D0-BBB4767519E6}"/>
              </a:ext>
            </a:extLst>
          </p:cNvPr>
          <p:cNvSpPr txBox="1">
            <a:spLocks/>
          </p:cNvSpPr>
          <p:nvPr/>
        </p:nvSpPr>
        <p:spPr>
          <a:xfrm>
            <a:off x="2458751" y="3980677"/>
            <a:ext cx="6831673" cy="108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Franklin Gothic Book" panose="020B0503020102020204" pitchFamily="34" charset="0"/>
              <a:buNone/>
              <a:defRPr sz="23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None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Road Russia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208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25F376-424C-C088-B97B-CE1FC72E3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Почему это нужно?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4F8827-220D-8886-BC44-7E36A1A0E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4808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“</a:t>
            </a:r>
            <a:r>
              <a:rPr lang="ru-RU" dirty="0"/>
              <a:t>Узлы структурных подразделений компании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88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“</a:t>
            </a:r>
            <a:r>
              <a:rPr lang="ru-RU" dirty="0"/>
              <a:t>Управление персоналом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740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Модуль </a:t>
            </a:r>
            <a:r>
              <a:rPr lang="en-US" dirty="0"/>
              <a:t>“</a:t>
            </a:r>
            <a:r>
              <a:rPr lang="ru-RU" dirty="0"/>
              <a:t>Общая корпоративная информация</a:t>
            </a:r>
            <a:r>
              <a:rPr lang="en-US" dirty="0"/>
              <a:t>”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97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160063-CC1A-D2BD-021E-AD375ECCC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SWOT</a:t>
            </a:r>
            <a:endParaRPr lang="ru-RU" dirty="0"/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6D55EC-9FE6-F3CD-289F-AB751A167058}"/>
              </a:ext>
            </a:extLst>
          </p:cNvPr>
          <p:cNvSpPr/>
          <p:nvPr/>
        </p:nvSpPr>
        <p:spPr>
          <a:xfrm>
            <a:off x="2127849" y="1639019"/>
            <a:ext cx="3398808" cy="215660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shade val="30000"/>
                  <a:satMod val="115000"/>
                </a:schemeClr>
              </a:gs>
              <a:gs pos="50000">
                <a:schemeClr val="accent5">
                  <a:shade val="67500"/>
                  <a:satMod val="115000"/>
                </a:schemeClr>
              </a:gs>
              <a:gs pos="100000">
                <a:schemeClr val="accent5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AF53995-52DA-1C54-35C7-CFD441A764B4}"/>
              </a:ext>
            </a:extLst>
          </p:cNvPr>
          <p:cNvSpPr/>
          <p:nvPr/>
        </p:nvSpPr>
        <p:spPr>
          <a:xfrm>
            <a:off x="6665343" y="1639019"/>
            <a:ext cx="3398808" cy="21566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shade val="30000"/>
                  <a:satMod val="115000"/>
                </a:schemeClr>
              </a:gs>
              <a:gs pos="50000">
                <a:schemeClr val="accent2">
                  <a:shade val="67500"/>
                  <a:satMod val="115000"/>
                </a:schemeClr>
              </a:gs>
              <a:gs pos="100000">
                <a:schemeClr val="accent2"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87044DD-F376-A8CB-1963-9FCB509793FE}"/>
              </a:ext>
            </a:extLst>
          </p:cNvPr>
          <p:cNvSpPr/>
          <p:nvPr/>
        </p:nvSpPr>
        <p:spPr>
          <a:xfrm>
            <a:off x="2127849" y="4241321"/>
            <a:ext cx="3398808" cy="215660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F474727-AD48-A563-5E6C-547E2AE05058}"/>
              </a:ext>
            </a:extLst>
          </p:cNvPr>
          <p:cNvSpPr/>
          <p:nvPr/>
        </p:nvSpPr>
        <p:spPr>
          <a:xfrm>
            <a:off x="6665343" y="4241321"/>
            <a:ext cx="3398808" cy="21566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shade val="30000"/>
                  <a:satMod val="115000"/>
                </a:schemeClr>
              </a:gs>
              <a:gs pos="50000">
                <a:schemeClr val="accent6">
                  <a:shade val="67500"/>
                  <a:satMod val="115000"/>
                </a:schemeClr>
              </a:gs>
              <a:gs pos="100000">
                <a:schemeClr val="accent6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03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41C4F9-9706-C283-9618-D0F24F62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PEST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A4E8C354-D282-481C-6A6B-EE032C2B6D3E}"/>
              </a:ext>
            </a:extLst>
          </p:cNvPr>
          <p:cNvSpPr/>
          <p:nvPr/>
        </p:nvSpPr>
        <p:spPr>
          <a:xfrm>
            <a:off x="2127849" y="1639019"/>
            <a:ext cx="3398808" cy="215660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50000"/>
                  <a:tint val="66000"/>
                  <a:satMod val="160000"/>
                </a:schemeClr>
              </a:gs>
              <a:gs pos="50000">
                <a:schemeClr val="accent5">
                  <a:lumMod val="50000"/>
                  <a:tint val="44500"/>
                  <a:satMod val="160000"/>
                </a:schemeClr>
              </a:gs>
              <a:gs pos="100000">
                <a:schemeClr val="accent5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C487DD96-819D-C9F2-28BA-ABA4E457FF06}"/>
              </a:ext>
            </a:extLst>
          </p:cNvPr>
          <p:cNvSpPr/>
          <p:nvPr/>
        </p:nvSpPr>
        <p:spPr>
          <a:xfrm>
            <a:off x="6665343" y="1639019"/>
            <a:ext cx="3398808" cy="215660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50000"/>
                  <a:tint val="66000"/>
                  <a:satMod val="160000"/>
                </a:schemeClr>
              </a:gs>
              <a:gs pos="50000">
                <a:schemeClr val="accent2">
                  <a:lumMod val="50000"/>
                  <a:tint val="44500"/>
                  <a:satMod val="160000"/>
                </a:schemeClr>
              </a:gs>
              <a:gs pos="100000">
                <a:schemeClr val="accent2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F58E9668-530B-8CBA-3C36-A102AE5DB28F}"/>
              </a:ext>
            </a:extLst>
          </p:cNvPr>
          <p:cNvSpPr/>
          <p:nvPr/>
        </p:nvSpPr>
        <p:spPr>
          <a:xfrm>
            <a:off x="2127849" y="4241321"/>
            <a:ext cx="3398808" cy="2156604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90000"/>
                  <a:lumOff val="10000"/>
                  <a:tint val="66000"/>
                  <a:satMod val="160000"/>
                </a:schemeClr>
              </a:gs>
              <a:gs pos="50000">
                <a:schemeClr val="tx2">
                  <a:lumMod val="90000"/>
                  <a:lumOff val="10000"/>
                  <a:tint val="44500"/>
                  <a:satMod val="160000"/>
                </a:schemeClr>
              </a:gs>
              <a:gs pos="100000">
                <a:schemeClr val="tx2">
                  <a:lumMod val="90000"/>
                  <a:lumOff val="1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1924E63-583D-050F-707E-46BA45E17FC5}"/>
              </a:ext>
            </a:extLst>
          </p:cNvPr>
          <p:cNvSpPr/>
          <p:nvPr/>
        </p:nvSpPr>
        <p:spPr>
          <a:xfrm>
            <a:off x="6665343" y="4241321"/>
            <a:ext cx="3398808" cy="215660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0"/>
                  <a:tint val="66000"/>
                  <a:satMod val="160000"/>
                </a:schemeClr>
              </a:gs>
              <a:gs pos="50000">
                <a:schemeClr val="accent6">
                  <a:lumMod val="50000"/>
                  <a:tint val="44500"/>
                  <a:satMod val="160000"/>
                </a:schemeClr>
              </a:gs>
              <a:gs pos="100000">
                <a:schemeClr val="accent6">
                  <a:lumMod val="5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671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Риски</a:t>
            </a:r>
          </a:p>
        </p:txBody>
      </p:sp>
    </p:spTree>
    <p:extLst>
      <p:ext uri="{BB962C8B-B14F-4D97-AF65-F5344CB8AC3E}">
        <p14:creationId xmlns:p14="http://schemas.microsoft.com/office/powerpoint/2010/main" val="239879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9192B0-6980-71DA-BD3C-3226517C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727034774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18</TotalTime>
  <Words>33</Words>
  <Application>Microsoft Office PowerPoint</Application>
  <PresentationFormat>Широкоэкранный</PresentationFormat>
  <Paragraphs>11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1" baseType="lpstr">
      <vt:lpstr>Franklin Gothic Book</vt:lpstr>
      <vt:lpstr>Уголки</vt:lpstr>
      <vt:lpstr>Система управления персоналом</vt:lpstr>
      <vt:lpstr>Почему это нужно?</vt:lpstr>
      <vt:lpstr>Модуль “Узлы структурных подразделений компании”</vt:lpstr>
      <vt:lpstr>Модуль “Управление персоналом”</vt:lpstr>
      <vt:lpstr>Модуль “Общая корпоративная информация”</vt:lpstr>
      <vt:lpstr>SWOT</vt:lpstr>
      <vt:lpstr>PEST</vt:lpstr>
      <vt:lpstr>Риски</vt:lpstr>
      <vt:lpstr>Технологии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Вячеслав Екимов</dc:creator>
  <cp:lastModifiedBy>Вячеслав Екимов</cp:lastModifiedBy>
  <cp:revision>1</cp:revision>
  <dcterms:created xsi:type="dcterms:W3CDTF">2025-02-11T16:53:48Z</dcterms:created>
  <dcterms:modified xsi:type="dcterms:W3CDTF">2025-02-11T17:12:33Z</dcterms:modified>
</cp:coreProperties>
</file>