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6F78-6813-43A8-A9C6-C7698274153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605-ACBB-475B-8937-A31AD8EC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6F78-6813-43A8-A9C6-C7698274153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605-ACBB-475B-8937-A31AD8EC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6F78-6813-43A8-A9C6-C7698274153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605-ACBB-475B-8937-A31AD8EC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6F78-6813-43A8-A9C6-C7698274153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605-ACBB-475B-8937-A31AD8EC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1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6F78-6813-43A8-A9C6-C7698274153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605-ACBB-475B-8937-A31AD8EC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8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6F78-6813-43A8-A9C6-C7698274153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605-ACBB-475B-8937-A31AD8EC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1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6F78-6813-43A8-A9C6-C7698274153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605-ACBB-475B-8937-A31AD8EC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6F78-6813-43A8-A9C6-C7698274153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605-ACBB-475B-8937-A31AD8EC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6F78-6813-43A8-A9C6-C7698274153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605-ACBB-475B-8937-A31AD8EC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6F78-6813-43A8-A9C6-C7698274153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605-ACBB-475B-8937-A31AD8EC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6F78-6813-43A8-A9C6-C7698274153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605-ACBB-475B-8937-A31AD8EC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E6F78-6813-43A8-A9C6-C7698274153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B605-ACBB-475B-8937-A31AD8EC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E641AE-4E16-4414-929B-30349DA6415A}"/>
              </a:ext>
            </a:extLst>
          </p:cNvPr>
          <p:cNvCxnSpPr>
            <a:cxnSpLocks/>
          </p:cNvCxnSpPr>
          <p:nvPr/>
        </p:nvCxnSpPr>
        <p:spPr>
          <a:xfrm flipV="1">
            <a:off x="4991605" y="5071969"/>
            <a:ext cx="171478" cy="37433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114C851-DDD8-4FA9-9205-467F389066F7}"/>
              </a:ext>
            </a:extLst>
          </p:cNvPr>
          <p:cNvSpPr/>
          <p:nvPr/>
        </p:nvSpPr>
        <p:spPr>
          <a:xfrm>
            <a:off x="1094873" y="497305"/>
            <a:ext cx="1820779" cy="4491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Spawner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B7DD51B-FCC2-4220-AFF0-B6A9012D0F93}"/>
              </a:ext>
            </a:extLst>
          </p:cNvPr>
          <p:cNvSpPr/>
          <p:nvPr/>
        </p:nvSpPr>
        <p:spPr>
          <a:xfrm>
            <a:off x="1094872" y="1379621"/>
            <a:ext cx="1820779" cy="4491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Recruitment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995F75-A007-403D-98A4-AB4AD0A4A30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005262" y="946483"/>
            <a:ext cx="1" cy="43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B17B42-BB3F-4A16-9547-153838E24C39}"/>
              </a:ext>
            </a:extLst>
          </p:cNvPr>
          <p:cNvSpPr txBox="1"/>
          <p:nvPr/>
        </p:nvSpPr>
        <p:spPr>
          <a:xfrm>
            <a:off x="2187279" y="993968"/>
            <a:ext cx="212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AR1 Ricker SR Model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977C3D7-C43C-4CC5-B8D4-C0811A231663}"/>
              </a:ext>
            </a:extLst>
          </p:cNvPr>
          <p:cNvSpPr/>
          <p:nvPr/>
        </p:nvSpPr>
        <p:spPr>
          <a:xfrm>
            <a:off x="1151021" y="2398296"/>
            <a:ext cx="1820779" cy="4491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1C8E58-F632-4A44-8239-E03BC19B9417}"/>
              </a:ext>
            </a:extLst>
          </p:cNvPr>
          <p:cNvCxnSpPr/>
          <p:nvPr/>
        </p:nvCxnSpPr>
        <p:spPr>
          <a:xfrm>
            <a:off x="2005261" y="1828799"/>
            <a:ext cx="0" cy="561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08B9F6-0C9F-4668-8208-462660D5C3F2}"/>
              </a:ext>
            </a:extLst>
          </p:cNvPr>
          <p:cNvCxnSpPr>
            <a:cxnSpLocks/>
          </p:cNvCxnSpPr>
          <p:nvPr/>
        </p:nvCxnSpPr>
        <p:spPr>
          <a:xfrm>
            <a:off x="2005259" y="2847474"/>
            <a:ext cx="0" cy="32886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3D7FB3D-109C-472A-9C52-B45A378A88DC}"/>
              </a:ext>
            </a:extLst>
          </p:cNvPr>
          <p:cNvSpPr/>
          <p:nvPr/>
        </p:nvSpPr>
        <p:spPr>
          <a:xfrm>
            <a:off x="2340130" y="3136707"/>
            <a:ext cx="1820779" cy="449178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Forecast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3D5F566-EB1B-4F21-BB30-66913CF010FA}"/>
              </a:ext>
            </a:extLst>
          </p:cNvPr>
          <p:cNvSpPr/>
          <p:nvPr/>
        </p:nvSpPr>
        <p:spPr>
          <a:xfrm>
            <a:off x="2340130" y="4375218"/>
            <a:ext cx="1820779" cy="449178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Int. Harvest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4C847FE9-BDE9-4AB9-A333-587971F8AA85}"/>
              </a:ext>
            </a:extLst>
          </p:cNvPr>
          <p:cNvSpPr/>
          <p:nvPr/>
        </p:nvSpPr>
        <p:spPr>
          <a:xfrm>
            <a:off x="1094870" y="6136106"/>
            <a:ext cx="1820779" cy="4491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Escapement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330ADF-98F0-4028-9F41-0300BEC6A478}"/>
              </a:ext>
            </a:extLst>
          </p:cNvPr>
          <p:cNvCxnSpPr>
            <a:cxnSpLocks/>
          </p:cNvCxnSpPr>
          <p:nvPr/>
        </p:nvCxnSpPr>
        <p:spPr>
          <a:xfrm flipV="1">
            <a:off x="332364" y="637953"/>
            <a:ext cx="0" cy="5734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B544ABF-20FF-4E2B-9129-4E1095DB36FD}"/>
              </a:ext>
            </a:extLst>
          </p:cNvPr>
          <p:cNvSpPr/>
          <p:nvPr/>
        </p:nvSpPr>
        <p:spPr>
          <a:xfrm>
            <a:off x="4160909" y="3757625"/>
            <a:ext cx="1820779" cy="449178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Escapement Goal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8CF6070F-B832-4732-B89C-E251E7083379}"/>
              </a:ext>
            </a:extLst>
          </p:cNvPr>
          <p:cNvSpPr/>
          <p:nvPr/>
        </p:nvSpPr>
        <p:spPr>
          <a:xfrm>
            <a:off x="1151020" y="5446299"/>
            <a:ext cx="1820779" cy="4491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Harvest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39B648-6D86-4DE2-A004-45BD185E04E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250520" y="3585885"/>
            <a:ext cx="0" cy="7893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819B45-ECBE-42CB-8F58-E3CFF1E98C2D}"/>
              </a:ext>
            </a:extLst>
          </p:cNvPr>
          <p:cNvCxnSpPr>
            <a:cxnSpLocks/>
          </p:cNvCxnSpPr>
          <p:nvPr/>
        </p:nvCxnSpPr>
        <p:spPr>
          <a:xfrm flipH="1">
            <a:off x="3338771" y="4006989"/>
            <a:ext cx="7880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Summing Junction 37">
            <a:extLst>
              <a:ext uri="{FF2B5EF4-FFF2-40B4-BE49-F238E27FC236}">
                <a16:creationId xmlns:a16="http://schemas.microsoft.com/office/drawing/2014/main" id="{838E2A73-D776-4C99-89D2-38D8144BAD80}"/>
              </a:ext>
            </a:extLst>
          </p:cNvPr>
          <p:cNvSpPr/>
          <p:nvPr/>
        </p:nvSpPr>
        <p:spPr>
          <a:xfrm>
            <a:off x="3103128" y="3863349"/>
            <a:ext cx="264675" cy="28728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7F01C8-C850-4F81-AF6D-9221D4B5F35C}"/>
              </a:ext>
            </a:extLst>
          </p:cNvPr>
          <p:cNvCxnSpPr>
            <a:cxnSpLocks/>
          </p:cNvCxnSpPr>
          <p:nvPr/>
        </p:nvCxnSpPr>
        <p:spPr>
          <a:xfrm flipH="1">
            <a:off x="2340130" y="4824396"/>
            <a:ext cx="978581" cy="6219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Summing Junction 42">
            <a:extLst>
              <a:ext uri="{FF2B5EF4-FFF2-40B4-BE49-F238E27FC236}">
                <a16:creationId xmlns:a16="http://schemas.microsoft.com/office/drawing/2014/main" id="{2F530C45-7132-47CA-833D-3837DBB8D8DB}"/>
              </a:ext>
            </a:extLst>
          </p:cNvPr>
          <p:cNvSpPr/>
          <p:nvPr/>
        </p:nvSpPr>
        <p:spPr>
          <a:xfrm>
            <a:off x="2727162" y="4973791"/>
            <a:ext cx="264675" cy="28728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2A5B8DE2-FA59-4912-AC68-46C749E28805}"/>
              </a:ext>
            </a:extLst>
          </p:cNvPr>
          <p:cNvSpPr/>
          <p:nvPr/>
        </p:nvSpPr>
        <p:spPr>
          <a:xfrm>
            <a:off x="3678154" y="5464585"/>
            <a:ext cx="1820779" cy="449178"/>
          </a:xfrm>
          <a:prstGeom prst="flowChartProcess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Ob. Harvest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4954D60C-BBBD-4A75-9062-388C371B99A9}"/>
              </a:ext>
            </a:extLst>
          </p:cNvPr>
          <p:cNvSpPr/>
          <p:nvPr/>
        </p:nvSpPr>
        <p:spPr>
          <a:xfrm>
            <a:off x="3678154" y="5923469"/>
            <a:ext cx="1820779" cy="449178"/>
          </a:xfrm>
          <a:prstGeom prst="flowChartProcess">
            <a:avLst/>
          </a:prstGeom>
          <a:ln w="25400">
            <a:solidFill>
              <a:srgbClr val="0000F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Ob. Escapement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B8C4D5F6-2160-4DB3-89E5-AD62E37E64FE}"/>
              </a:ext>
            </a:extLst>
          </p:cNvPr>
          <p:cNvSpPr/>
          <p:nvPr/>
        </p:nvSpPr>
        <p:spPr>
          <a:xfrm>
            <a:off x="4641717" y="4707556"/>
            <a:ext cx="1042732" cy="393023"/>
          </a:xfrm>
          <a:prstGeom prst="flowChartProcess">
            <a:avLst/>
          </a:prstGeom>
          <a:ln w="25400">
            <a:solidFill>
              <a:srgbClr val="0000F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Ob. Run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5407CB4A-8461-4A00-A096-FDCEF5560ABE}"/>
              </a:ext>
            </a:extLst>
          </p:cNvPr>
          <p:cNvSpPr/>
          <p:nvPr/>
        </p:nvSpPr>
        <p:spPr>
          <a:xfrm>
            <a:off x="4641717" y="4306299"/>
            <a:ext cx="1042732" cy="393023"/>
          </a:xfrm>
          <a:prstGeom prst="flowChartProcess">
            <a:avLst/>
          </a:prstGeom>
          <a:ln w="25400">
            <a:solidFill>
              <a:srgbClr val="0000F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Ob. Age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CA3CB6D2-24A6-4D8A-B738-9F14A66F5D8E}"/>
              </a:ext>
            </a:extLst>
          </p:cNvPr>
          <p:cNvSpPr/>
          <p:nvPr/>
        </p:nvSpPr>
        <p:spPr>
          <a:xfrm>
            <a:off x="5812221" y="5225232"/>
            <a:ext cx="1728539" cy="393023"/>
          </a:xfrm>
          <a:prstGeom prst="flowChartProcess">
            <a:avLst/>
          </a:prstGeom>
          <a:ln w="25400">
            <a:solidFill>
              <a:srgbClr val="0000F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Ob. Recruitment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CEB4A58C-18FA-4A59-B3DB-87B322FA1C66}"/>
              </a:ext>
            </a:extLst>
          </p:cNvPr>
          <p:cNvSpPr/>
          <p:nvPr/>
        </p:nvSpPr>
        <p:spPr>
          <a:xfrm>
            <a:off x="7171828" y="5887699"/>
            <a:ext cx="1738256" cy="604615"/>
          </a:xfrm>
          <a:prstGeom prst="flowChartProcess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Ricker SR Analyses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622B6B-45EC-4FED-851C-83865408A3FC}"/>
              </a:ext>
            </a:extLst>
          </p:cNvPr>
          <p:cNvCxnSpPr>
            <a:cxnSpLocks/>
          </p:cNvCxnSpPr>
          <p:nvPr/>
        </p:nvCxnSpPr>
        <p:spPr>
          <a:xfrm>
            <a:off x="2727162" y="2847474"/>
            <a:ext cx="404559" cy="289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B1CCA1-B658-42EB-A08E-39EB7C56BB01}"/>
              </a:ext>
            </a:extLst>
          </p:cNvPr>
          <p:cNvCxnSpPr>
            <a:cxnSpLocks/>
          </p:cNvCxnSpPr>
          <p:nvPr/>
        </p:nvCxnSpPr>
        <p:spPr>
          <a:xfrm>
            <a:off x="2975378" y="5647286"/>
            <a:ext cx="702776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A771309-8949-489F-8DA1-4C708E04FFF0}"/>
              </a:ext>
            </a:extLst>
          </p:cNvPr>
          <p:cNvCxnSpPr>
            <a:cxnSpLocks/>
          </p:cNvCxnSpPr>
          <p:nvPr/>
        </p:nvCxnSpPr>
        <p:spPr>
          <a:xfrm>
            <a:off x="5684449" y="4688270"/>
            <a:ext cx="382980" cy="51092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23F2C4-95A7-411D-843E-F9A58D26D2FF}"/>
              </a:ext>
            </a:extLst>
          </p:cNvPr>
          <p:cNvCxnSpPr>
            <a:cxnSpLocks/>
          </p:cNvCxnSpPr>
          <p:nvPr/>
        </p:nvCxnSpPr>
        <p:spPr>
          <a:xfrm>
            <a:off x="6676490" y="5593165"/>
            <a:ext cx="516059" cy="60462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60E353E-2FC8-410D-8CF8-20327B97A4BF}"/>
              </a:ext>
            </a:extLst>
          </p:cNvPr>
          <p:cNvCxnSpPr>
            <a:cxnSpLocks/>
          </p:cNvCxnSpPr>
          <p:nvPr/>
        </p:nvCxnSpPr>
        <p:spPr>
          <a:xfrm>
            <a:off x="5495050" y="6218522"/>
            <a:ext cx="1676777" cy="3992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5DAFBB6-4882-417A-B464-378A01AAFFD9}"/>
              </a:ext>
            </a:extLst>
          </p:cNvPr>
          <p:cNvCxnSpPr>
            <a:cxnSpLocks/>
          </p:cNvCxnSpPr>
          <p:nvPr/>
        </p:nvCxnSpPr>
        <p:spPr>
          <a:xfrm flipV="1">
            <a:off x="8082216" y="3980551"/>
            <a:ext cx="0" cy="192295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E391F3E-992C-4F52-9A36-EEDFF06C3F71}"/>
              </a:ext>
            </a:extLst>
          </p:cNvPr>
          <p:cNvCxnSpPr>
            <a:cxnSpLocks/>
          </p:cNvCxnSpPr>
          <p:nvPr/>
        </p:nvCxnSpPr>
        <p:spPr>
          <a:xfrm flipH="1" flipV="1">
            <a:off x="5981688" y="3980550"/>
            <a:ext cx="2100528" cy="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1DA77E4-470D-4C6E-A0C2-21990E274A65}"/>
              </a:ext>
            </a:extLst>
          </p:cNvPr>
          <p:cNvCxnSpPr>
            <a:cxnSpLocks/>
          </p:cNvCxnSpPr>
          <p:nvPr/>
        </p:nvCxnSpPr>
        <p:spPr>
          <a:xfrm flipH="1">
            <a:off x="332364" y="6360202"/>
            <a:ext cx="7880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111C892-A491-4700-B270-B9E34AA3D8BA}"/>
              </a:ext>
            </a:extLst>
          </p:cNvPr>
          <p:cNvCxnSpPr>
            <a:cxnSpLocks/>
          </p:cNvCxnSpPr>
          <p:nvPr/>
        </p:nvCxnSpPr>
        <p:spPr>
          <a:xfrm>
            <a:off x="332364" y="637953"/>
            <a:ext cx="762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FFF3FD-4F9F-4684-8F83-29ACDF7BE5DD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2915649" y="6148058"/>
            <a:ext cx="762505" cy="21214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B7AF93-C292-46B6-A0DE-BC944ABA8C05}"/>
              </a:ext>
            </a:extLst>
          </p:cNvPr>
          <p:cNvSpPr txBox="1"/>
          <p:nvPr/>
        </p:nvSpPr>
        <p:spPr>
          <a:xfrm>
            <a:off x="2187279" y="1900423"/>
            <a:ext cx="28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Maturity Schedule: Dirichlet</a:t>
            </a:r>
          </a:p>
        </p:txBody>
      </p:sp>
    </p:spTree>
    <p:extLst>
      <p:ext uri="{BB962C8B-B14F-4D97-AF65-F5344CB8AC3E}">
        <p14:creationId xmlns:p14="http://schemas.microsoft.com/office/powerpoint/2010/main" val="187356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38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Hamazaki, Hamachan (DFG)</dc:creator>
  <cp:lastModifiedBy>Hamazaki, Hamachan (DFG)</cp:lastModifiedBy>
  <cp:revision>9</cp:revision>
  <dcterms:created xsi:type="dcterms:W3CDTF">2019-04-23T20:31:41Z</dcterms:created>
  <dcterms:modified xsi:type="dcterms:W3CDTF">2019-04-24T19:24:42Z</dcterms:modified>
</cp:coreProperties>
</file>