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D33B-2D91-7314-270B-F9E1721A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34FC5-B654-2C46-72A2-97B0318D4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CDDE-A637-CA0F-0CE6-06A809CE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31EA-B0C2-9D2D-94C9-69472954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AD879-CDE6-255C-422A-307782A9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8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2964-2116-4E60-B1EA-2A516C7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CF58-910C-D7D7-F06F-D04C27B9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153F-3243-5571-89AA-0D12CCE2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410C-4CFA-6D40-ADF4-7A7EFE45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E4CC-10D3-F996-4E2A-003E3440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F22DD-A15D-5389-B654-760875B1D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2785-D5A0-315E-DBBF-A7B9BE13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5368-246C-A9ED-542A-0B1C8CA7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DBC9-A56E-BB94-4931-015A2D8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9D10-28A5-D85A-042A-085B5C1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ABA2-E035-AB7A-2381-E08251F8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BB10-5F93-B63E-5A64-84ED00DB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0C85-0277-4CAC-848E-5E1C598F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E210-B192-68A1-F08B-11752253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2E36-170B-BBDE-911E-8E404E6E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6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AAE8-2682-1748-F2F8-56997730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2603-F06F-2E8F-975C-AD952E2A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5DE0-0302-99CD-7B8C-5762FB6F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2992-EB97-83A9-0392-C3EE07C1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D806-6BA7-7643-AFD4-6EC6F3D2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2E49-9002-554E-54C8-390A40AF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5707-F3AD-1485-840E-BF0D3F3FF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596A-630C-F4D3-C12B-41AB40681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F8B35-E43D-C977-4D73-08474D67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D3DE2-E2E4-0E4F-85E7-1CF31D80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599A-F905-60DE-0802-61E2E42A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3DD-F4C6-3493-DCE7-F0D08277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0726-156E-18CF-B425-67989C09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57B90-6790-5792-9E11-D4FF0DB8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1472-9C01-B965-592A-496F972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0CF54-3987-20C0-DA71-682459D30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6CF53-168A-4B84-1DB7-8D9166CC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DC4D9-4B3F-C08F-61A5-FAE69180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99D0E-6141-2979-BEBD-2C76C653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BAD2-0B68-9D27-81D1-DBF3445F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7637E-FF7E-4A92-28E0-AAEFA4EF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49688-7D82-E62A-EDBC-7AAE67F7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28B81-AF71-78F6-C9F6-2D282A61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4DCB6-F369-F7CA-7639-C6A1AA1C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19C17-38B2-3030-4EBD-6F2F5014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DE0A-274C-562F-B5C1-A7204F8B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F9AB-9028-F2DE-2F3A-7C8E3699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1029-D4E6-E5B7-C833-B5DA9CDE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17D3-2316-A94C-2FC7-69B1B4A1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21806-AD60-E252-E3E7-C474262D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0C58-6FA9-0F85-16DE-E150CC15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E93C-155A-4C7A-87AD-6FA7CB1F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7691-9515-E3C3-78AF-FCE53F2B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598D8-A098-9AEA-7B40-9333D0C89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3933-97BE-A9EA-6993-021EE3A4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4C9B8-7048-61B1-27C5-D6385FA0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7599-FCF8-8B3A-C6D8-84F407D8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FE5D6-0A5B-C1C2-9450-CA82A6BD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AFA84-5855-140B-D1F2-E1DE4894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796D-6332-A746-EB9A-0B0CA553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EC7AD-DF4A-3743-909F-7A0F0A47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5198-149D-4EAE-A523-F70D75FEEA6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64C1-C4F3-43EF-33CB-E3B906665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2C08-614B-1698-2C7B-EFCB86F33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706A-50CD-4332-A7F9-DE1C9A8D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93656B-349E-882A-3B56-417BCF30D9E3}"/>
              </a:ext>
            </a:extLst>
          </p:cNvPr>
          <p:cNvSpPr/>
          <p:nvPr/>
        </p:nvSpPr>
        <p:spPr>
          <a:xfrm>
            <a:off x="1883127" y="1026691"/>
            <a:ext cx="2702560" cy="56073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B4C6E-F5F1-B698-C00D-31C6C30AA3D3}"/>
              </a:ext>
            </a:extLst>
          </p:cNvPr>
          <p:cNvSpPr/>
          <p:nvPr/>
        </p:nvSpPr>
        <p:spPr>
          <a:xfrm>
            <a:off x="4912799" y="1026691"/>
            <a:ext cx="2702560" cy="56073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99C7AC-AB9C-6CCB-E835-E1AEC1D9EBE6}"/>
              </a:ext>
            </a:extLst>
          </p:cNvPr>
          <p:cNvSpPr/>
          <p:nvPr/>
        </p:nvSpPr>
        <p:spPr>
          <a:xfrm>
            <a:off x="8655722" y="991142"/>
            <a:ext cx="2702560" cy="5678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7FF9B-739F-4CBC-D24E-D65E3C0A8C2A}"/>
              </a:ext>
            </a:extLst>
          </p:cNvPr>
          <p:cNvSpPr txBox="1"/>
          <p:nvPr/>
        </p:nvSpPr>
        <p:spPr>
          <a:xfrm>
            <a:off x="2365661" y="56645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1992 -2002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7ED6D-2B1D-008B-2252-ED8CECD6135F}"/>
              </a:ext>
            </a:extLst>
          </p:cNvPr>
          <p:cNvSpPr txBox="1"/>
          <p:nvPr/>
        </p:nvSpPr>
        <p:spPr>
          <a:xfrm>
            <a:off x="5572259" y="572305"/>
            <a:ext cx="12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2004 -2007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0FED4-A2C3-FC5A-6773-036C0ABD5562}"/>
              </a:ext>
            </a:extLst>
          </p:cNvPr>
          <p:cNvSpPr txBox="1"/>
          <p:nvPr/>
        </p:nvSpPr>
        <p:spPr>
          <a:xfrm>
            <a:off x="9282881" y="601849"/>
            <a:ext cx="154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2008 -Present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DE8DBB-FEB3-5E7B-F942-7F3BB39C544E}"/>
              </a:ext>
            </a:extLst>
          </p:cNvPr>
          <p:cNvGrpSpPr/>
          <p:nvPr/>
        </p:nvGrpSpPr>
        <p:grpSpPr>
          <a:xfrm>
            <a:off x="1982513" y="1197602"/>
            <a:ext cx="2203726" cy="1900178"/>
            <a:chOff x="1582435" y="1249422"/>
            <a:chExt cx="1567165" cy="19001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C7366A-1113-EB9E-F65D-CADD620B1465}"/>
                </a:ext>
              </a:extLst>
            </p:cNvPr>
            <p:cNvSpPr txBox="1"/>
            <p:nvPr/>
          </p:nvSpPr>
          <p:spPr>
            <a:xfrm>
              <a:off x="1924869" y="1672570"/>
              <a:ext cx="80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White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AAD452-B870-9CE6-77B0-FDD8A9B97A3A}"/>
                </a:ext>
              </a:extLst>
            </p:cNvPr>
            <p:cNvSpPr txBox="1"/>
            <p:nvPr/>
          </p:nvSpPr>
          <p:spPr>
            <a:xfrm>
              <a:off x="1924869" y="1980168"/>
              <a:ext cx="76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Teslin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B08B69A-922D-054E-9558-ACFD5F75484B}"/>
                </a:ext>
              </a:extLst>
            </p:cNvPr>
            <p:cNvSpPr/>
            <p:nvPr/>
          </p:nvSpPr>
          <p:spPr>
            <a:xfrm>
              <a:off x="1582435" y="1271984"/>
              <a:ext cx="1567165" cy="187761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5B0691-77B9-D9B2-3C9F-86964ADDE3FE}"/>
                </a:ext>
              </a:extLst>
            </p:cNvPr>
            <p:cNvSpPr txBox="1"/>
            <p:nvPr/>
          </p:nvSpPr>
          <p:spPr>
            <a:xfrm>
              <a:off x="1716360" y="1249422"/>
              <a:ext cx="1350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Canada 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985915-FB1E-8B23-53D8-EA2FE0224DF0}"/>
              </a:ext>
            </a:extLst>
          </p:cNvPr>
          <p:cNvSpPr/>
          <p:nvPr/>
        </p:nvSpPr>
        <p:spPr>
          <a:xfrm>
            <a:off x="2011897" y="2393135"/>
            <a:ext cx="2161053" cy="41092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BDD09-61ED-D361-7B53-3A9AC29233C1}"/>
              </a:ext>
            </a:extLst>
          </p:cNvPr>
          <p:cNvSpPr txBox="1"/>
          <p:nvPr/>
        </p:nvSpPr>
        <p:spPr>
          <a:xfrm>
            <a:off x="2337483" y="6022434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3E96B-D1C8-B567-A350-033096E5D02F}"/>
              </a:ext>
            </a:extLst>
          </p:cNvPr>
          <p:cNvSpPr txBox="1"/>
          <p:nvPr/>
        </p:nvSpPr>
        <p:spPr>
          <a:xfrm>
            <a:off x="2450684" y="2562112"/>
            <a:ext cx="8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F939F2-F49F-4A48-A81C-46A1100A132D}"/>
              </a:ext>
            </a:extLst>
          </p:cNvPr>
          <p:cNvGrpSpPr/>
          <p:nvPr/>
        </p:nvGrpSpPr>
        <p:grpSpPr>
          <a:xfrm>
            <a:off x="5164318" y="1162925"/>
            <a:ext cx="2206585" cy="1900178"/>
            <a:chOff x="1582435" y="1249422"/>
            <a:chExt cx="1567165" cy="19001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802D20-C6C5-712A-BEC1-9B81C31CD2FA}"/>
                </a:ext>
              </a:extLst>
            </p:cNvPr>
            <p:cNvSpPr txBox="1"/>
            <p:nvPr/>
          </p:nvSpPr>
          <p:spPr>
            <a:xfrm>
              <a:off x="1924869" y="1672570"/>
              <a:ext cx="80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White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530840-DB43-777C-8F1D-0B58906A6A70}"/>
                </a:ext>
              </a:extLst>
            </p:cNvPr>
            <p:cNvSpPr txBox="1"/>
            <p:nvPr/>
          </p:nvSpPr>
          <p:spPr>
            <a:xfrm>
              <a:off x="1924869" y="1980168"/>
              <a:ext cx="76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Teslin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51125-8275-78B5-BD67-B0C09D586BBF}"/>
                </a:ext>
              </a:extLst>
            </p:cNvPr>
            <p:cNvSpPr/>
            <p:nvPr/>
          </p:nvSpPr>
          <p:spPr>
            <a:xfrm>
              <a:off x="1582435" y="1271984"/>
              <a:ext cx="1567165" cy="187761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99B18F-6066-5FF7-FC09-D508862FC995}"/>
                </a:ext>
              </a:extLst>
            </p:cNvPr>
            <p:cNvSpPr txBox="1"/>
            <p:nvPr/>
          </p:nvSpPr>
          <p:spPr>
            <a:xfrm>
              <a:off x="1716360" y="1249422"/>
              <a:ext cx="1350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Canada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7C8A0-334F-8D3D-929E-021E8B948599}"/>
              </a:ext>
            </a:extLst>
          </p:cNvPr>
          <p:cNvGrpSpPr/>
          <p:nvPr/>
        </p:nvGrpSpPr>
        <p:grpSpPr>
          <a:xfrm>
            <a:off x="8890881" y="1134771"/>
            <a:ext cx="2254638" cy="1900178"/>
            <a:chOff x="1582435" y="1249422"/>
            <a:chExt cx="1567165" cy="19001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4A669A-2739-D47B-A207-48280B6E052A}"/>
                </a:ext>
              </a:extLst>
            </p:cNvPr>
            <p:cNvSpPr txBox="1"/>
            <p:nvPr/>
          </p:nvSpPr>
          <p:spPr>
            <a:xfrm>
              <a:off x="2024054" y="1683298"/>
              <a:ext cx="80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White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2CB252-AFA8-B14C-481B-E33ACE7DF442}"/>
                </a:ext>
              </a:extLst>
            </p:cNvPr>
            <p:cNvSpPr txBox="1"/>
            <p:nvPr/>
          </p:nvSpPr>
          <p:spPr>
            <a:xfrm>
              <a:off x="2024054" y="2000247"/>
              <a:ext cx="76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Teslin 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5FE5041-4876-8170-F9C1-4FEB91768058}"/>
                </a:ext>
              </a:extLst>
            </p:cNvPr>
            <p:cNvSpPr/>
            <p:nvPr/>
          </p:nvSpPr>
          <p:spPr>
            <a:xfrm>
              <a:off x="1582435" y="1271984"/>
              <a:ext cx="1567165" cy="187761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2873D0-A95A-C667-DB0F-B8B573ECC4CE}"/>
                </a:ext>
              </a:extLst>
            </p:cNvPr>
            <p:cNvSpPr txBox="1"/>
            <p:nvPr/>
          </p:nvSpPr>
          <p:spPr>
            <a:xfrm>
              <a:off x="1716360" y="1249422"/>
              <a:ext cx="1350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Canada 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7EAA1A-79C2-1BF5-7780-AA0883DEA4F5}"/>
              </a:ext>
            </a:extLst>
          </p:cNvPr>
          <p:cNvSpPr txBox="1"/>
          <p:nvPr/>
        </p:nvSpPr>
        <p:spPr>
          <a:xfrm>
            <a:off x="5689734" y="2369057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Border: CA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3BFF64-C701-9F35-EF7E-DCE20D5EC7FE}"/>
              </a:ext>
            </a:extLst>
          </p:cNvPr>
          <p:cNvGrpSpPr/>
          <p:nvPr/>
        </p:nvGrpSpPr>
        <p:grpSpPr>
          <a:xfrm>
            <a:off x="5159223" y="3277575"/>
            <a:ext cx="2220231" cy="3224821"/>
            <a:chOff x="5435491" y="3277576"/>
            <a:chExt cx="1567165" cy="28105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1181AB2-A2BA-EC0A-243B-6B0B927C96FE}"/>
                </a:ext>
              </a:extLst>
            </p:cNvPr>
            <p:cNvSpPr/>
            <p:nvPr/>
          </p:nvSpPr>
          <p:spPr>
            <a:xfrm>
              <a:off x="5435491" y="3277576"/>
              <a:ext cx="1567165" cy="27696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5AFB5E-A09A-AE19-E8BF-99894FE73115}"/>
                </a:ext>
              </a:extLst>
            </p:cNvPr>
            <p:cNvSpPr txBox="1"/>
            <p:nvPr/>
          </p:nvSpPr>
          <p:spPr>
            <a:xfrm>
              <a:off x="5727035" y="3420586"/>
              <a:ext cx="12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Border: US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416B91-FE9D-61C6-D61B-F321456BD283}"/>
                </a:ext>
              </a:extLst>
            </p:cNvPr>
            <p:cNvSpPr txBox="1"/>
            <p:nvPr/>
          </p:nvSpPr>
          <p:spPr>
            <a:xfrm>
              <a:off x="5764819" y="5564942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539A01-A08E-3417-7763-B853EA6B26FA}"/>
              </a:ext>
            </a:extLst>
          </p:cNvPr>
          <p:cNvGrpSpPr/>
          <p:nvPr/>
        </p:nvGrpSpPr>
        <p:grpSpPr>
          <a:xfrm>
            <a:off x="8890881" y="3379472"/>
            <a:ext cx="2496785" cy="3075962"/>
            <a:chOff x="5435491" y="3277576"/>
            <a:chExt cx="1735478" cy="281058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06A5508-2195-BE78-E75D-6F60F1757A79}"/>
                </a:ext>
              </a:extLst>
            </p:cNvPr>
            <p:cNvSpPr/>
            <p:nvPr/>
          </p:nvSpPr>
          <p:spPr>
            <a:xfrm>
              <a:off x="5435491" y="3277576"/>
              <a:ext cx="1567165" cy="27696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C740A2-743E-785C-DB31-DAAC2EDA02AE}"/>
                </a:ext>
              </a:extLst>
            </p:cNvPr>
            <p:cNvSpPr txBox="1"/>
            <p:nvPr/>
          </p:nvSpPr>
          <p:spPr>
            <a:xfrm>
              <a:off x="5923448" y="3320237"/>
              <a:ext cx="12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Border: US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20CB52-6484-ED5E-2C62-E2649B69FF5F}"/>
                </a:ext>
              </a:extLst>
            </p:cNvPr>
            <p:cNvSpPr txBox="1"/>
            <p:nvPr/>
          </p:nvSpPr>
          <p:spPr>
            <a:xfrm>
              <a:off x="5764819" y="5564942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 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62243A-8767-0DC4-3C7D-0E810D0BD3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99305" y="1805416"/>
            <a:ext cx="2142929" cy="2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3A6BFC-E274-638E-0399-50C056778B3D}"/>
              </a:ext>
            </a:extLst>
          </p:cNvPr>
          <p:cNvCxnSpPr>
            <a:cxnSpLocks/>
          </p:cNvCxnSpPr>
          <p:nvPr/>
        </p:nvCxnSpPr>
        <p:spPr>
          <a:xfrm>
            <a:off x="6519055" y="1773933"/>
            <a:ext cx="303261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F5D9AA-284B-5C2D-E4DC-05076AFB0FA2}"/>
              </a:ext>
            </a:extLst>
          </p:cNvPr>
          <p:cNvCxnSpPr>
            <a:cxnSpLocks/>
          </p:cNvCxnSpPr>
          <p:nvPr/>
        </p:nvCxnSpPr>
        <p:spPr>
          <a:xfrm>
            <a:off x="3674330" y="2123398"/>
            <a:ext cx="20355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741ABD-B140-A391-2851-4FD07612BED7}"/>
              </a:ext>
            </a:extLst>
          </p:cNvPr>
          <p:cNvCxnSpPr>
            <a:cxnSpLocks/>
          </p:cNvCxnSpPr>
          <p:nvPr/>
        </p:nvCxnSpPr>
        <p:spPr>
          <a:xfrm>
            <a:off x="6541468" y="2065594"/>
            <a:ext cx="303261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73B69E-E1EF-A79F-B8CA-20ECC5313A56}"/>
              </a:ext>
            </a:extLst>
          </p:cNvPr>
          <p:cNvCxnSpPr>
            <a:cxnSpLocks/>
          </p:cNvCxnSpPr>
          <p:nvPr/>
        </p:nvCxnSpPr>
        <p:spPr>
          <a:xfrm flipV="1">
            <a:off x="3927704" y="2542857"/>
            <a:ext cx="1782297" cy="2389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C7542B-8C5B-9675-65A6-DE9D1241B775}"/>
              </a:ext>
            </a:extLst>
          </p:cNvPr>
          <p:cNvCxnSpPr>
            <a:cxnSpLocks/>
          </p:cNvCxnSpPr>
          <p:nvPr/>
        </p:nvCxnSpPr>
        <p:spPr>
          <a:xfrm>
            <a:off x="3908574" y="2865310"/>
            <a:ext cx="1715563" cy="7578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3813BC-BC76-B6CF-A101-7BA7432837C6}"/>
              </a:ext>
            </a:extLst>
          </p:cNvPr>
          <p:cNvCxnSpPr>
            <a:cxnSpLocks/>
          </p:cNvCxnSpPr>
          <p:nvPr/>
        </p:nvCxnSpPr>
        <p:spPr>
          <a:xfrm flipV="1">
            <a:off x="7058506" y="2540015"/>
            <a:ext cx="2431810" cy="137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CDD96-1A44-8483-D6DB-3E594A57938E}"/>
              </a:ext>
            </a:extLst>
          </p:cNvPr>
          <p:cNvCxnSpPr>
            <a:cxnSpLocks/>
          </p:cNvCxnSpPr>
          <p:nvPr/>
        </p:nvCxnSpPr>
        <p:spPr>
          <a:xfrm>
            <a:off x="6895115" y="3605252"/>
            <a:ext cx="27157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82E786-3EF5-EE09-EECD-7801033B0899}"/>
              </a:ext>
            </a:extLst>
          </p:cNvPr>
          <p:cNvSpPr txBox="1"/>
          <p:nvPr/>
        </p:nvSpPr>
        <p:spPr>
          <a:xfrm>
            <a:off x="9490316" y="2368423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Border: CA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A617BC4-7A15-E3FF-B03D-A4D00440EDED}"/>
              </a:ext>
            </a:extLst>
          </p:cNvPr>
          <p:cNvSpPr/>
          <p:nvPr/>
        </p:nvSpPr>
        <p:spPr>
          <a:xfrm>
            <a:off x="2341911" y="3206972"/>
            <a:ext cx="1291753" cy="1138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4205CF-9681-9C45-972A-8F4CB28C6E96}"/>
              </a:ext>
            </a:extLst>
          </p:cNvPr>
          <p:cNvSpPr txBox="1"/>
          <p:nvPr/>
        </p:nvSpPr>
        <p:spPr>
          <a:xfrm>
            <a:off x="2378463" y="3203384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Tanana</a:t>
            </a:r>
            <a:r>
              <a:rPr lang="en-US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57FDB9-8199-1330-2A2A-6B36B7C5EDD7}"/>
              </a:ext>
            </a:extLst>
          </p:cNvPr>
          <p:cNvSpPr txBox="1"/>
          <p:nvPr/>
        </p:nvSpPr>
        <p:spPr>
          <a:xfrm>
            <a:off x="5534260" y="272412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Porcupine: CA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BF2338-804F-54D6-4259-32EC0E81A59D}"/>
              </a:ext>
            </a:extLst>
          </p:cNvPr>
          <p:cNvCxnSpPr>
            <a:cxnSpLocks/>
          </p:cNvCxnSpPr>
          <p:nvPr/>
        </p:nvCxnSpPr>
        <p:spPr>
          <a:xfrm>
            <a:off x="3917656" y="2846308"/>
            <a:ext cx="1689030" cy="685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4810F25-770F-8A5D-99B0-32445327381A}"/>
              </a:ext>
            </a:extLst>
          </p:cNvPr>
          <p:cNvSpPr txBox="1"/>
          <p:nvPr/>
        </p:nvSpPr>
        <p:spPr>
          <a:xfrm>
            <a:off x="9490316" y="265371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Porcupine: CA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A4CB82-838F-B3EC-C2B8-1F965A79AC4E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7058506" y="2838377"/>
            <a:ext cx="2431810" cy="200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BC17857-9398-45F7-FA3E-FD3A854D614B}"/>
              </a:ext>
            </a:extLst>
          </p:cNvPr>
          <p:cNvSpPr txBox="1"/>
          <p:nvPr/>
        </p:nvSpPr>
        <p:spPr>
          <a:xfrm>
            <a:off x="2498527" y="3624304"/>
            <a:ext cx="79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Toklat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B456B8-D869-C4BC-E9E1-E6834632C879}"/>
              </a:ext>
            </a:extLst>
          </p:cNvPr>
          <p:cNvSpPr txBox="1"/>
          <p:nvPr/>
        </p:nvSpPr>
        <p:spPr>
          <a:xfrm>
            <a:off x="2515219" y="392187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26A97F7-1BA7-3D64-130B-FA1CC53540E0}"/>
              </a:ext>
            </a:extLst>
          </p:cNvPr>
          <p:cNvSpPr/>
          <p:nvPr/>
        </p:nvSpPr>
        <p:spPr>
          <a:xfrm>
            <a:off x="2301920" y="4569630"/>
            <a:ext cx="1291753" cy="770153"/>
          </a:xfrm>
          <a:prstGeom prst="roundRect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AB7FAED-A695-D164-ACEC-55E77DAE5E93}"/>
              </a:ext>
            </a:extLst>
          </p:cNvPr>
          <p:cNvSpPr/>
          <p:nvPr/>
        </p:nvSpPr>
        <p:spPr>
          <a:xfrm>
            <a:off x="2358644" y="5467484"/>
            <a:ext cx="1291753" cy="535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852E51-9268-C6F8-FC20-D07DF405639B}"/>
              </a:ext>
            </a:extLst>
          </p:cNvPr>
          <p:cNvSpPr/>
          <p:nvPr/>
        </p:nvSpPr>
        <p:spPr>
          <a:xfrm>
            <a:off x="5428503" y="5137546"/>
            <a:ext cx="1730571" cy="799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85941C-C21F-A984-1142-264FC266771F}"/>
              </a:ext>
            </a:extLst>
          </p:cNvPr>
          <p:cNvSpPr txBox="1"/>
          <p:nvPr/>
        </p:nvSpPr>
        <p:spPr>
          <a:xfrm>
            <a:off x="5871254" y="5574450"/>
            <a:ext cx="81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952DCBE-52F9-C99A-6975-8D1C68DF5DAA}"/>
              </a:ext>
            </a:extLst>
          </p:cNvPr>
          <p:cNvSpPr/>
          <p:nvPr/>
        </p:nvSpPr>
        <p:spPr>
          <a:xfrm>
            <a:off x="9187147" y="5609572"/>
            <a:ext cx="1882198" cy="3781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C4B7D8-EC05-AECC-47EC-C3C3BEC7FCAA}"/>
              </a:ext>
            </a:extLst>
          </p:cNvPr>
          <p:cNvSpPr txBox="1"/>
          <p:nvPr/>
        </p:nvSpPr>
        <p:spPr>
          <a:xfrm>
            <a:off x="9659925" y="5588648"/>
            <a:ext cx="81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44B327-A61B-B05A-83C1-CAFF4F9B98F6}"/>
              </a:ext>
            </a:extLst>
          </p:cNvPr>
          <p:cNvCxnSpPr>
            <a:cxnSpLocks/>
          </p:cNvCxnSpPr>
          <p:nvPr/>
        </p:nvCxnSpPr>
        <p:spPr>
          <a:xfrm>
            <a:off x="3749040" y="5759116"/>
            <a:ext cx="1655012" cy="260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01EBA47-4108-5211-CB45-EBA91997EC6E}"/>
              </a:ext>
            </a:extLst>
          </p:cNvPr>
          <p:cNvCxnSpPr>
            <a:cxnSpLocks/>
          </p:cNvCxnSpPr>
          <p:nvPr/>
        </p:nvCxnSpPr>
        <p:spPr>
          <a:xfrm flipV="1">
            <a:off x="7244139" y="5331158"/>
            <a:ext cx="1883262" cy="2432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A8E7AC-323B-D771-B47E-B6284C69E01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237272" y="5604766"/>
            <a:ext cx="1949875" cy="1938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7F21AC1-FBC9-3B0E-DE55-EED7FCF8D833}"/>
              </a:ext>
            </a:extLst>
          </p:cNvPr>
          <p:cNvSpPr/>
          <p:nvPr/>
        </p:nvSpPr>
        <p:spPr>
          <a:xfrm>
            <a:off x="9191851" y="5173849"/>
            <a:ext cx="1730571" cy="3274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Koyukuk+Main</a:t>
            </a:r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047B8BF-9BF2-2C21-80C9-D722C0B9EF8C}"/>
              </a:ext>
            </a:extLst>
          </p:cNvPr>
          <p:cNvSpPr/>
          <p:nvPr/>
        </p:nvSpPr>
        <p:spPr>
          <a:xfrm>
            <a:off x="5445789" y="4725010"/>
            <a:ext cx="1730571" cy="3274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Tanana Summer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91A229F-17F5-F72E-9B40-205E19B459B3}"/>
              </a:ext>
            </a:extLst>
          </p:cNvPr>
          <p:cNvSpPr/>
          <p:nvPr/>
        </p:nvSpPr>
        <p:spPr>
          <a:xfrm>
            <a:off x="9187147" y="4705003"/>
            <a:ext cx="1730571" cy="3274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Tanana Summer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B03188-24D3-C2A0-8B09-65B6E76A3C29}"/>
              </a:ext>
            </a:extLst>
          </p:cNvPr>
          <p:cNvCxnSpPr>
            <a:cxnSpLocks/>
          </p:cNvCxnSpPr>
          <p:nvPr/>
        </p:nvCxnSpPr>
        <p:spPr>
          <a:xfrm flipV="1">
            <a:off x="7244139" y="4911951"/>
            <a:ext cx="1890538" cy="17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94FBFE2-6E9F-6225-AABE-199D00C94E0C}"/>
              </a:ext>
            </a:extLst>
          </p:cNvPr>
          <p:cNvCxnSpPr>
            <a:cxnSpLocks/>
          </p:cNvCxnSpPr>
          <p:nvPr/>
        </p:nvCxnSpPr>
        <p:spPr>
          <a:xfrm flipV="1">
            <a:off x="3633664" y="4865258"/>
            <a:ext cx="1794839" cy="175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83737AF-0639-C3E7-9A17-3AC512CB7A44}"/>
              </a:ext>
            </a:extLst>
          </p:cNvPr>
          <p:cNvSpPr/>
          <p:nvPr/>
        </p:nvSpPr>
        <p:spPr>
          <a:xfrm>
            <a:off x="5372167" y="3791979"/>
            <a:ext cx="1730571" cy="628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Tanana Fall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06A44D9-58DE-B8AE-0350-787EE4AA444E}"/>
              </a:ext>
            </a:extLst>
          </p:cNvPr>
          <p:cNvCxnSpPr>
            <a:cxnSpLocks/>
          </p:cNvCxnSpPr>
          <p:nvPr/>
        </p:nvCxnSpPr>
        <p:spPr>
          <a:xfrm>
            <a:off x="3607900" y="3928051"/>
            <a:ext cx="1683702" cy="2444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569FF6A-9700-966C-0AC6-95381D52F535}"/>
              </a:ext>
            </a:extLst>
          </p:cNvPr>
          <p:cNvSpPr/>
          <p:nvPr/>
        </p:nvSpPr>
        <p:spPr>
          <a:xfrm>
            <a:off x="9106974" y="3811499"/>
            <a:ext cx="1822452" cy="4851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Tanana Fall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A71CD0B-FD5A-7F0D-3540-ECEE55AC50D8}"/>
              </a:ext>
            </a:extLst>
          </p:cNvPr>
          <p:cNvCxnSpPr>
            <a:cxnSpLocks/>
          </p:cNvCxnSpPr>
          <p:nvPr/>
        </p:nvCxnSpPr>
        <p:spPr>
          <a:xfrm flipV="1">
            <a:off x="7183929" y="4097392"/>
            <a:ext cx="1890538" cy="17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9C1B69-502A-CC2F-0290-1B69C94FCBDF}"/>
              </a:ext>
            </a:extLst>
          </p:cNvPr>
          <p:cNvCxnSpPr>
            <a:cxnSpLocks/>
          </p:cNvCxnSpPr>
          <p:nvPr/>
        </p:nvCxnSpPr>
        <p:spPr>
          <a:xfrm flipV="1">
            <a:off x="152400" y="4431646"/>
            <a:ext cx="11785600" cy="88498"/>
          </a:xfrm>
          <a:prstGeom prst="line">
            <a:avLst/>
          </a:prstGeom>
          <a:ln w="508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2724AC9-E2A3-2726-8E17-3AF4893A482F}"/>
              </a:ext>
            </a:extLst>
          </p:cNvPr>
          <p:cNvSpPr txBox="1"/>
          <p:nvPr/>
        </p:nvSpPr>
        <p:spPr>
          <a:xfrm>
            <a:off x="39839" y="4725010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Summer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244D75-7B12-60F4-94DE-033E87AA87AA}"/>
              </a:ext>
            </a:extLst>
          </p:cNvPr>
          <p:cNvSpPr txBox="1"/>
          <p:nvPr/>
        </p:nvSpPr>
        <p:spPr>
          <a:xfrm>
            <a:off x="98303" y="1267302"/>
            <a:ext cx="81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Fall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CEAF3456-E149-3325-BA30-C3377D928448}"/>
              </a:ext>
            </a:extLst>
          </p:cNvPr>
          <p:cNvSpPr/>
          <p:nvPr/>
        </p:nvSpPr>
        <p:spPr>
          <a:xfrm>
            <a:off x="9127401" y="4655185"/>
            <a:ext cx="1898435" cy="89777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23D2486-750A-063F-A37F-8E5A4C62D199}"/>
              </a:ext>
            </a:extLst>
          </p:cNvPr>
          <p:cNvSpPr/>
          <p:nvPr/>
        </p:nvSpPr>
        <p:spPr>
          <a:xfrm>
            <a:off x="5387340" y="4655185"/>
            <a:ext cx="1883262" cy="89777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5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93656B-349E-882A-3B56-417BCF30D9E3}"/>
              </a:ext>
            </a:extLst>
          </p:cNvPr>
          <p:cNvSpPr/>
          <p:nvPr/>
        </p:nvSpPr>
        <p:spPr>
          <a:xfrm>
            <a:off x="1853102" y="899752"/>
            <a:ext cx="2670712" cy="5734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B4C6E-F5F1-B698-C00D-31C6C30AA3D3}"/>
              </a:ext>
            </a:extLst>
          </p:cNvPr>
          <p:cNvSpPr/>
          <p:nvPr/>
        </p:nvSpPr>
        <p:spPr>
          <a:xfrm>
            <a:off x="5073746" y="947248"/>
            <a:ext cx="2702560" cy="5734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99C7AC-AB9C-6CCB-E835-E1AEC1D9EBE6}"/>
              </a:ext>
            </a:extLst>
          </p:cNvPr>
          <p:cNvSpPr/>
          <p:nvPr/>
        </p:nvSpPr>
        <p:spPr>
          <a:xfrm>
            <a:off x="8270689" y="899752"/>
            <a:ext cx="2702560" cy="5734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7FF9B-739F-4CBC-D24E-D65E3C0A8C2A}"/>
              </a:ext>
            </a:extLst>
          </p:cNvPr>
          <p:cNvSpPr txBox="1"/>
          <p:nvPr/>
        </p:nvSpPr>
        <p:spPr>
          <a:xfrm>
            <a:off x="2365661" y="56645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1999 -2002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7ED6D-2B1D-008B-2252-ED8CECD6135F}"/>
              </a:ext>
            </a:extLst>
          </p:cNvPr>
          <p:cNvSpPr txBox="1"/>
          <p:nvPr/>
        </p:nvSpPr>
        <p:spPr>
          <a:xfrm>
            <a:off x="5605052" y="570815"/>
            <a:ext cx="12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2004 -2007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0FED4-A2C3-FC5A-6773-036C0ABD5562}"/>
              </a:ext>
            </a:extLst>
          </p:cNvPr>
          <p:cNvSpPr txBox="1"/>
          <p:nvPr/>
        </p:nvSpPr>
        <p:spPr>
          <a:xfrm>
            <a:off x="9282881" y="601849"/>
            <a:ext cx="154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2008 -Present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DE8DBB-FEB3-5E7B-F942-7F3BB39C544E}"/>
              </a:ext>
            </a:extLst>
          </p:cNvPr>
          <p:cNvGrpSpPr/>
          <p:nvPr/>
        </p:nvGrpSpPr>
        <p:grpSpPr>
          <a:xfrm>
            <a:off x="2012966" y="4527741"/>
            <a:ext cx="2203726" cy="2148053"/>
            <a:chOff x="1582435" y="1271984"/>
            <a:chExt cx="1567165" cy="19148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B08B69A-922D-054E-9558-ACFD5F75484B}"/>
                </a:ext>
              </a:extLst>
            </p:cNvPr>
            <p:cNvSpPr/>
            <p:nvPr/>
          </p:nvSpPr>
          <p:spPr>
            <a:xfrm>
              <a:off x="1582435" y="1271984"/>
              <a:ext cx="1567165" cy="187761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5B0691-77B9-D9B2-3C9F-86964ADDE3FE}"/>
                </a:ext>
              </a:extLst>
            </p:cNvPr>
            <p:cNvSpPr txBox="1"/>
            <p:nvPr/>
          </p:nvSpPr>
          <p:spPr>
            <a:xfrm>
              <a:off x="1716747" y="2663602"/>
              <a:ext cx="1350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Canada 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985915-FB1E-8B23-53D8-EA2FE0224DF0}"/>
              </a:ext>
            </a:extLst>
          </p:cNvPr>
          <p:cNvSpPr/>
          <p:nvPr/>
        </p:nvSpPr>
        <p:spPr>
          <a:xfrm>
            <a:off x="2021071" y="1082978"/>
            <a:ext cx="2161053" cy="426100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BDD09-61ED-D361-7B53-3A9AC29233C1}"/>
              </a:ext>
            </a:extLst>
          </p:cNvPr>
          <p:cNvSpPr txBox="1"/>
          <p:nvPr/>
        </p:nvSpPr>
        <p:spPr>
          <a:xfrm>
            <a:off x="2289267" y="1114407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F939F2-F49F-4A48-A81C-46A1100A132D}"/>
              </a:ext>
            </a:extLst>
          </p:cNvPr>
          <p:cNvGrpSpPr/>
          <p:nvPr/>
        </p:nvGrpSpPr>
        <p:grpSpPr>
          <a:xfrm>
            <a:off x="5241085" y="4439920"/>
            <a:ext cx="2206585" cy="2307668"/>
            <a:chOff x="1582435" y="1271984"/>
            <a:chExt cx="1567165" cy="202437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51125-8275-78B5-BD67-B0C09D586BBF}"/>
                </a:ext>
              </a:extLst>
            </p:cNvPr>
            <p:cNvSpPr/>
            <p:nvPr/>
          </p:nvSpPr>
          <p:spPr>
            <a:xfrm>
              <a:off x="1582435" y="1271984"/>
              <a:ext cx="1567165" cy="187761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99B18F-6066-5FF7-FC09-D508862FC995}"/>
                </a:ext>
              </a:extLst>
            </p:cNvPr>
            <p:cNvSpPr txBox="1"/>
            <p:nvPr/>
          </p:nvSpPr>
          <p:spPr>
            <a:xfrm>
              <a:off x="1711269" y="2773137"/>
              <a:ext cx="1350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Canada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7C8A0-334F-8D3D-929E-021E8B948599}"/>
              </a:ext>
            </a:extLst>
          </p:cNvPr>
          <p:cNvGrpSpPr/>
          <p:nvPr/>
        </p:nvGrpSpPr>
        <p:grpSpPr>
          <a:xfrm>
            <a:off x="8389676" y="4403346"/>
            <a:ext cx="2254638" cy="2232105"/>
            <a:chOff x="1582435" y="1271984"/>
            <a:chExt cx="1567165" cy="198476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5FE5041-4876-8170-F9C1-4FEB91768058}"/>
                </a:ext>
              </a:extLst>
            </p:cNvPr>
            <p:cNvSpPr/>
            <p:nvPr/>
          </p:nvSpPr>
          <p:spPr>
            <a:xfrm>
              <a:off x="1582435" y="1271984"/>
              <a:ext cx="1567165" cy="1877616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2873D0-A95A-C667-DB0F-B8B573ECC4CE}"/>
                </a:ext>
              </a:extLst>
            </p:cNvPr>
            <p:cNvSpPr txBox="1"/>
            <p:nvPr/>
          </p:nvSpPr>
          <p:spPr>
            <a:xfrm>
              <a:off x="1723516" y="2733533"/>
              <a:ext cx="1350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Canada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3BFF64-C701-9F35-EF7E-DCE20D5EC7FE}"/>
              </a:ext>
            </a:extLst>
          </p:cNvPr>
          <p:cNvGrpSpPr/>
          <p:nvPr/>
        </p:nvGrpSpPr>
        <p:grpSpPr>
          <a:xfrm>
            <a:off x="5226757" y="1091848"/>
            <a:ext cx="2372352" cy="3300226"/>
            <a:chOff x="5435491" y="3277576"/>
            <a:chExt cx="1567165" cy="276965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1181AB2-A2BA-EC0A-243B-6B0B927C96FE}"/>
                </a:ext>
              </a:extLst>
            </p:cNvPr>
            <p:cNvSpPr/>
            <p:nvPr/>
          </p:nvSpPr>
          <p:spPr>
            <a:xfrm>
              <a:off x="5435491" y="3277576"/>
              <a:ext cx="1567165" cy="27696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416B91-FE9D-61C6-D61B-F321456BD283}"/>
                </a:ext>
              </a:extLst>
            </p:cNvPr>
            <p:cNvSpPr txBox="1"/>
            <p:nvPr/>
          </p:nvSpPr>
          <p:spPr>
            <a:xfrm>
              <a:off x="5465683" y="327957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539A01-A08E-3417-7763-B853EA6B26FA}"/>
              </a:ext>
            </a:extLst>
          </p:cNvPr>
          <p:cNvGrpSpPr/>
          <p:nvPr/>
        </p:nvGrpSpPr>
        <p:grpSpPr>
          <a:xfrm>
            <a:off x="8416844" y="1063704"/>
            <a:ext cx="2254638" cy="3284294"/>
            <a:chOff x="5457140" y="3361710"/>
            <a:chExt cx="1567165" cy="276965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06A5508-2195-BE78-E75D-6F60F1757A79}"/>
                </a:ext>
              </a:extLst>
            </p:cNvPr>
            <p:cNvSpPr/>
            <p:nvPr/>
          </p:nvSpPr>
          <p:spPr>
            <a:xfrm>
              <a:off x="5457140" y="3361710"/>
              <a:ext cx="1567165" cy="27696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20CB52-6484-ED5E-2C62-E2649B69FF5F}"/>
                </a:ext>
              </a:extLst>
            </p:cNvPr>
            <p:cNvSpPr txBox="1"/>
            <p:nvPr/>
          </p:nvSpPr>
          <p:spPr>
            <a:xfrm>
              <a:off x="5578574" y="3416838"/>
              <a:ext cx="637868" cy="46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US 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3A6BFC-E274-638E-0399-50C056778B3D}"/>
              </a:ext>
            </a:extLst>
          </p:cNvPr>
          <p:cNvCxnSpPr>
            <a:cxnSpLocks/>
          </p:cNvCxnSpPr>
          <p:nvPr/>
        </p:nvCxnSpPr>
        <p:spPr>
          <a:xfrm>
            <a:off x="7247313" y="1850439"/>
            <a:ext cx="13884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F5D9AA-284B-5C2D-E4DC-05076AFB0FA2}"/>
              </a:ext>
            </a:extLst>
          </p:cNvPr>
          <p:cNvCxnSpPr>
            <a:cxnSpLocks/>
          </p:cNvCxnSpPr>
          <p:nvPr/>
        </p:nvCxnSpPr>
        <p:spPr>
          <a:xfrm>
            <a:off x="3828562" y="1818966"/>
            <a:ext cx="166439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BF2338-804F-54D6-4259-32EC0E81A59D}"/>
              </a:ext>
            </a:extLst>
          </p:cNvPr>
          <p:cNvCxnSpPr>
            <a:cxnSpLocks/>
          </p:cNvCxnSpPr>
          <p:nvPr/>
        </p:nvCxnSpPr>
        <p:spPr>
          <a:xfrm>
            <a:off x="3925438" y="2608364"/>
            <a:ext cx="1301319" cy="1189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26A97F7-1BA7-3D64-130B-FA1CC53540E0}"/>
              </a:ext>
            </a:extLst>
          </p:cNvPr>
          <p:cNvSpPr/>
          <p:nvPr/>
        </p:nvSpPr>
        <p:spPr>
          <a:xfrm>
            <a:off x="2242127" y="2162021"/>
            <a:ext cx="1658077" cy="1008997"/>
          </a:xfrm>
          <a:prstGeom prst="roundRect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AB7FAED-A695-D164-ACEC-55E77DAE5E93}"/>
              </a:ext>
            </a:extLst>
          </p:cNvPr>
          <p:cNvSpPr/>
          <p:nvPr/>
        </p:nvSpPr>
        <p:spPr>
          <a:xfrm>
            <a:off x="2289267" y="1614237"/>
            <a:ext cx="1556275" cy="389174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852E51-9268-C6F8-FC20-D07DF405639B}"/>
              </a:ext>
            </a:extLst>
          </p:cNvPr>
          <p:cNvSpPr/>
          <p:nvPr/>
        </p:nvSpPr>
        <p:spPr>
          <a:xfrm>
            <a:off x="5438646" y="1603748"/>
            <a:ext cx="1805224" cy="100187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Lower</a:t>
            </a:r>
          </a:p>
          <a:p>
            <a:pPr algn="ctr"/>
            <a:endParaRPr lang="en-US" sz="1100" dirty="0"/>
          </a:p>
          <a:p>
            <a:pPr algn="ctr"/>
            <a:r>
              <a:rPr lang="en-US" sz="1600" dirty="0"/>
              <a:t>+Upper </a:t>
            </a:r>
            <a:r>
              <a:rPr lang="en-US" sz="1600" dirty="0" err="1"/>
              <a:t>Koykuk+Main</a:t>
            </a:r>
            <a:endParaRPr lang="en-US" sz="1600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7F21AC1-FBC9-3B0E-DE55-EED7FCF8D833}"/>
              </a:ext>
            </a:extLst>
          </p:cNvPr>
          <p:cNvSpPr/>
          <p:nvPr/>
        </p:nvSpPr>
        <p:spPr>
          <a:xfrm>
            <a:off x="8639637" y="2124617"/>
            <a:ext cx="1664394" cy="51286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Upper </a:t>
            </a:r>
            <a:r>
              <a:rPr lang="en-US" sz="1600" dirty="0" err="1"/>
              <a:t>Koyukuk+Main</a:t>
            </a:r>
            <a:endParaRPr lang="en-US" sz="16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91A229F-17F5-F72E-9B40-205E19B459B3}"/>
              </a:ext>
            </a:extLst>
          </p:cNvPr>
          <p:cNvSpPr/>
          <p:nvPr/>
        </p:nvSpPr>
        <p:spPr>
          <a:xfrm>
            <a:off x="5438646" y="2642829"/>
            <a:ext cx="1730571" cy="32748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Tanana Summer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94FBFE2-6E9F-6225-AABE-199D00C94E0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830320" y="4958731"/>
            <a:ext cx="1615468" cy="3208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83737AF-0639-C3E7-9A17-3AC512CB7A44}"/>
              </a:ext>
            </a:extLst>
          </p:cNvPr>
          <p:cNvSpPr/>
          <p:nvPr/>
        </p:nvSpPr>
        <p:spPr>
          <a:xfrm>
            <a:off x="5479213" y="3452579"/>
            <a:ext cx="1295357" cy="338625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Tanana Fall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06A44D9-58DE-B8AE-0350-787EE4AA444E}"/>
              </a:ext>
            </a:extLst>
          </p:cNvPr>
          <p:cNvCxnSpPr>
            <a:cxnSpLocks/>
          </p:cNvCxnSpPr>
          <p:nvPr/>
        </p:nvCxnSpPr>
        <p:spPr>
          <a:xfrm flipV="1">
            <a:off x="3928454" y="3667760"/>
            <a:ext cx="1517334" cy="2362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9C1B69-502A-CC2F-0290-1B69C94FCBDF}"/>
              </a:ext>
            </a:extLst>
          </p:cNvPr>
          <p:cNvCxnSpPr>
            <a:cxnSpLocks/>
          </p:cNvCxnSpPr>
          <p:nvPr/>
        </p:nvCxnSpPr>
        <p:spPr>
          <a:xfrm flipV="1">
            <a:off x="166464" y="3212947"/>
            <a:ext cx="11785600" cy="88498"/>
          </a:xfrm>
          <a:prstGeom prst="line">
            <a:avLst/>
          </a:prstGeom>
          <a:ln w="508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2724AC9-E2A3-2726-8E17-3AF4893A482F}"/>
              </a:ext>
            </a:extLst>
          </p:cNvPr>
          <p:cNvSpPr txBox="1"/>
          <p:nvPr/>
        </p:nvSpPr>
        <p:spPr>
          <a:xfrm>
            <a:off x="131009" y="983872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Summer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244D75-7B12-60F4-94DE-033E87AA87AA}"/>
              </a:ext>
            </a:extLst>
          </p:cNvPr>
          <p:cNvSpPr txBox="1"/>
          <p:nvPr/>
        </p:nvSpPr>
        <p:spPr>
          <a:xfrm>
            <a:off x="604415" y="4681594"/>
            <a:ext cx="81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Fall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CEAF3456-E149-3325-BA30-C3377D928448}"/>
              </a:ext>
            </a:extLst>
          </p:cNvPr>
          <p:cNvSpPr/>
          <p:nvPr/>
        </p:nvSpPr>
        <p:spPr>
          <a:xfrm>
            <a:off x="5349794" y="2053274"/>
            <a:ext cx="1957862" cy="11115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B9341B-00F6-33E7-12A8-8FEBDF61CD43}"/>
              </a:ext>
            </a:extLst>
          </p:cNvPr>
          <p:cNvSpPr/>
          <p:nvPr/>
        </p:nvSpPr>
        <p:spPr>
          <a:xfrm>
            <a:off x="2351067" y="5799423"/>
            <a:ext cx="1175549" cy="33356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Teslin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C1C636-4F89-06C1-4E67-CF7ECADE2BD9}"/>
              </a:ext>
            </a:extLst>
          </p:cNvPr>
          <p:cNvSpPr/>
          <p:nvPr/>
        </p:nvSpPr>
        <p:spPr>
          <a:xfrm>
            <a:off x="5508225" y="5874765"/>
            <a:ext cx="1175549" cy="33356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Teslin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DE7DA0-4A2F-4239-436D-3E18D4B662B8}"/>
              </a:ext>
            </a:extLst>
          </p:cNvPr>
          <p:cNvSpPr/>
          <p:nvPr/>
        </p:nvSpPr>
        <p:spPr>
          <a:xfrm>
            <a:off x="2356418" y="5411403"/>
            <a:ext cx="1175549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7D50926-94F8-CA0B-8B57-E73F7D5E66C5}"/>
              </a:ext>
            </a:extLst>
          </p:cNvPr>
          <p:cNvSpPr/>
          <p:nvPr/>
        </p:nvSpPr>
        <p:spPr>
          <a:xfrm>
            <a:off x="2131394" y="3401877"/>
            <a:ext cx="1784603" cy="1001469"/>
          </a:xfrm>
          <a:prstGeom prst="round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Tanana</a:t>
            </a:r>
          </a:p>
          <a:p>
            <a:pPr algn="ctr"/>
            <a:r>
              <a:rPr lang="en-US" dirty="0"/>
              <a:t>Toklat </a:t>
            </a:r>
          </a:p>
          <a:p>
            <a:pPr algn="ctr"/>
            <a:r>
              <a:rPr lang="en-US" dirty="0"/>
              <a:t>Upper Tanana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C4F5B7-B239-9D45-D50B-6E11A8C6FFDD}"/>
              </a:ext>
            </a:extLst>
          </p:cNvPr>
          <p:cNvSpPr/>
          <p:nvPr/>
        </p:nvSpPr>
        <p:spPr>
          <a:xfrm>
            <a:off x="2255546" y="4652451"/>
            <a:ext cx="1574774" cy="612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 US+CA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DE5F3E5-59A6-DEF1-5B40-91BED8CC0B8D}"/>
              </a:ext>
            </a:extLst>
          </p:cNvPr>
          <p:cNvSpPr/>
          <p:nvPr/>
        </p:nvSpPr>
        <p:spPr>
          <a:xfrm>
            <a:off x="5486378" y="5520017"/>
            <a:ext cx="1175549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White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02BBDC2-3B98-17F2-6A47-01D049DF58E8}"/>
              </a:ext>
            </a:extLst>
          </p:cNvPr>
          <p:cNvSpPr/>
          <p:nvPr/>
        </p:nvSpPr>
        <p:spPr>
          <a:xfrm>
            <a:off x="5489665" y="5165269"/>
            <a:ext cx="1175549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Border CA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D3D554C-AD80-AEA5-AD6B-021D117B4E23}"/>
              </a:ext>
            </a:extLst>
          </p:cNvPr>
          <p:cNvSpPr/>
          <p:nvPr/>
        </p:nvSpPr>
        <p:spPr>
          <a:xfrm>
            <a:off x="5516496" y="4782423"/>
            <a:ext cx="1175549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Porcupine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5F37BA-CB0A-865D-4FA3-880B8BD7F93D}"/>
              </a:ext>
            </a:extLst>
          </p:cNvPr>
          <p:cNvCxnSpPr>
            <a:cxnSpLocks/>
          </p:cNvCxnSpPr>
          <p:nvPr/>
        </p:nvCxnSpPr>
        <p:spPr>
          <a:xfrm>
            <a:off x="3830866" y="4906434"/>
            <a:ext cx="1665034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44CC388-6C03-2D1C-DA40-259E7E5A82CB}"/>
              </a:ext>
            </a:extLst>
          </p:cNvPr>
          <p:cNvSpPr/>
          <p:nvPr/>
        </p:nvSpPr>
        <p:spPr>
          <a:xfrm>
            <a:off x="5478097" y="3884512"/>
            <a:ext cx="1252349" cy="34247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Border US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1BC7B2-AC2A-E9C5-81A5-DC032E986FE2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831026" y="4055751"/>
            <a:ext cx="1647071" cy="8319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A1619F0-4C92-A517-FAC4-A10AEB5A878E}"/>
              </a:ext>
            </a:extLst>
          </p:cNvPr>
          <p:cNvSpPr/>
          <p:nvPr/>
        </p:nvSpPr>
        <p:spPr>
          <a:xfrm>
            <a:off x="8599469" y="5479539"/>
            <a:ext cx="1175549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White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E07A608-E980-5B8D-57FB-78261FE42F46}"/>
              </a:ext>
            </a:extLst>
          </p:cNvPr>
          <p:cNvSpPr/>
          <p:nvPr/>
        </p:nvSpPr>
        <p:spPr>
          <a:xfrm>
            <a:off x="8628981" y="5799423"/>
            <a:ext cx="1175549" cy="33356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Teslin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17802AC-5D0F-1FA7-ED84-107DBCD1C609}"/>
              </a:ext>
            </a:extLst>
          </p:cNvPr>
          <p:cNvSpPr/>
          <p:nvPr/>
        </p:nvSpPr>
        <p:spPr>
          <a:xfrm>
            <a:off x="8591548" y="5121355"/>
            <a:ext cx="1175549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Border CA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81727E2-A230-B997-3AD4-3D96E01BDF1C}"/>
              </a:ext>
            </a:extLst>
          </p:cNvPr>
          <p:cNvSpPr/>
          <p:nvPr/>
        </p:nvSpPr>
        <p:spPr>
          <a:xfrm>
            <a:off x="8599469" y="4782424"/>
            <a:ext cx="1175549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Porcupine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1D6D6BB-5B67-A452-9967-68E35C0F10BD}"/>
              </a:ext>
            </a:extLst>
          </p:cNvPr>
          <p:cNvSpPr/>
          <p:nvPr/>
        </p:nvSpPr>
        <p:spPr>
          <a:xfrm>
            <a:off x="8635765" y="3823848"/>
            <a:ext cx="1252349" cy="34247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Border US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AE7F774-A26D-41C4-E5B6-A83F01EC51A8}"/>
              </a:ext>
            </a:extLst>
          </p:cNvPr>
          <p:cNvSpPr/>
          <p:nvPr/>
        </p:nvSpPr>
        <p:spPr>
          <a:xfrm>
            <a:off x="8642099" y="3401773"/>
            <a:ext cx="1295357" cy="338625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Tanana Fall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EE1070C-90EE-4D01-2C6D-8B2C422085C1}"/>
              </a:ext>
            </a:extLst>
          </p:cNvPr>
          <p:cNvSpPr/>
          <p:nvPr/>
        </p:nvSpPr>
        <p:spPr>
          <a:xfrm>
            <a:off x="8635765" y="2701839"/>
            <a:ext cx="1730571" cy="32748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Tanana Summer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A6EC170-D286-6F91-A9B4-B03CE7194BEB}"/>
              </a:ext>
            </a:extLst>
          </p:cNvPr>
          <p:cNvSpPr/>
          <p:nvPr/>
        </p:nvSpPr>
        <p:spPr>
          <a:xfrm>
            <a:off x="8635765" y="1593333"/>
            <a:ext cx="1556275" cy="389174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6652B1D-F435-145C-9DF1-ED42D0A435A1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251185" y="1899455"/>
            <a:ext cx="1388452" cy="4815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8566416-6791-A1D3-7964-AC542E6A533F}"/>
              </a:ext>
            </a:extLst>
          </p:cNvPr>
          <p:cNvSpPr/>
          <p:nvPr/>
        </p:nvSpPr>
        <p:spPr>
          <a:xfrm>
            <a:off x="8569740" y="2064483"/>
            <a:ext cx="1957862" cy="11115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F94497-020D-3044-26B0-081CC2CA7A1E}"/>
              </a:ext>
            </a:extLst>
          </p:cNvPr>
          <p:cNvSpPr/>
          <p:nvPr/>
        </p:nvSpPr>
        <p:spPr>
          <a:xfrm>
            <a:off x="5508224" y="4468119"/>
            <a:ext cx="1573296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Mainstem CA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CC39F7-4D28-B0BE-DBCE-857EFABBA635}"/>
              </a:ext>
            </a:extLst>
          </p:cNvPr>
          <p:cNvCxnSpPr>
            <a:cxnSpLocks/>
          </p:cNvCxnSpPr>
          <p:nvPr/>
        </p:nvCxnSpPr>
        <p:spPr>
          <a:xfrm flipV="1">
            <a:off x="3949307" y="4649064"/>
            <a:ext cx="1537071" cy="2035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A2BBBB-28E9-AC0D-59E9-F19A13AF0BA4}"/>
              </a:ext>
            </a:extLst>
          </p:cNvPr>
          <p:cNvSpPr/>
          <p:nvPr/>
        </p:nvSpPr>
        <p:spPr>
          <a:xfrm>
            <a:off x="8575403" y="4468119"/>
            <a:ext cx="1573296" cy="3165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Mainstem CA</a:t>
            </a:r>
          </a:p>
        </p:txBody>
      </p:sp>
    </p:spTree>
    <p:extLst>
      <p:ext uri="{BB962C8B-B14F-4D97-AF65-F5344CB8AC3E}">
        <p14:creationId xmlns:p14="http://schemas.microsoft.com/office/powerpoint/2010/main" val="354603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126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Hamazaki, Hamachan (DFG)</dc:creator>
  <cp:lastModifiedBy>Hamazaki, Hamachan (DFG)</cp:lastModifiedBy>
  <cp:revision>4</cp:revision>
  <dcterms:created xsi:type="dcterms:W3CDTF">2023-10-25T00:01:25Z</dcterms:created>
  <dcterms:modified xsi:type="dcterms:W3CDTF">2023-10-26T00:05:39Z</dcterms:modified>
</cp:coreProperties>
</file>