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5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B4E20-FF5E-B07D-902A-38F84847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B8DCF-4FED-1DC7-EAB0-8D0C54E43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CD54-0736-1093-D3AA-BE430F10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EF657-C7D0-8D14-3A36-EF0C4DDE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36FF5-B571-0A6D-94F1-A64F28F4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D225D-5232-F548-E9FB-AD3C7BCF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58BB6-570F-E9A6-DD3C-58573B0B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B830F-1308-9A19-2988-110C079E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81FBC-8987-CB44-BC0D-88F3BE7B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DDCDF-752A-113E-1F5D-15094DD8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DD96D-357F-0729-CCED-14187603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83A144-FF7E-AC27-5C8C-FF82EE35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E2B9F-2BC4-DB38-6BBA-C2A6E205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7AE54-FE14-7A67-BD5C-968690C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25148-CA9C-CF8D-86D6-E65771F3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DDFA-BD17-AF7E-D41A-812A8503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49672-5288-BF12-2FAC-A7AC97FB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1F265-7EB1-66D6-6335-C3F77825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B8898-C9DB-A179-0DAC-631B9132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12CFC-B028-4E85-2BC5-9AB6234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E73DD-9834-EDBF-1174-F840B121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9C8D39-EF66-CE5D-FE48-A3A7C83F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E32D-BDDC-26C7-99DC-BC342959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A05B5-CE06-A8AE-C8CC-1FEE62C5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9106C-F9CA-227A-04BA-3A2C1B4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0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8DC98-BBBA-4091-AD5F-51F00ED7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80F48-B106-829E-5BE2-189EE51A9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312FB-A6AD-89E7-A220-6C2A62DBF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5A50E-F9F5-DFB3-0411-02AF23EA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BD64C-C01E-8338-CB29-92F7CDC5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228B00-9C26-4E38-3D9D-0803A57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2EF0-DD7D-4D80-6377-D6F1D704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657667-DC03-B76F-11DA-AD51BF862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A8626-E887-20CB-493F-71E5204A8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1FAFB1-2B16-B122-D167-C7BC01691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87BEE-6DA4-3B70-6515-F03993FE6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31A904-CA48-8D60-86BB-86F181CE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6E089F-CBCB-25D6-C1C0-924BD2DC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B0D11-A8FC-ADE3-2DB8-1BCBAA10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1EC37-3231-E296-555A-60CD8E31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7CEB5-5606-DBC6-14DF-D10434D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72CBDB-DBBA-7B57-C82F-B0F6A51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FD014-047F-1885-51C4-64732A1E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52CAF5-1F1B-E88B-8CE4-FA839E52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F9A23-A094-AF74-EED1-97AEA9D0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30215-6579-EF2A-B86F-0CF1916E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84DC-B89A-3EF0-95DB-E7CBDCDA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B6052-6835-B9AB-7AF7-D6E0105DF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31AA4-4723-A954-BEF8-A2C60DA11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B7E817-2677-AF91-DD0B-A23DF85C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E66B1-8C7C-7BEE-58B6-2BBDB36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61AA6-9ED3-9DBF-C0FF-E5C2A32D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74B69-1901-823E-BE26-4D2A3A56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6207C-17A7-4B58-94D9-0A3C085FE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16726-8E63-DBBF-3686-EFBBA08A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03664-22BE-82FC-2C23-8DB5BCB1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7999D-1CF5-BDE6-A1C6-881B3E02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58624-3BC6-2796-F65C-3A9450A7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DB427-B7D3-877D-84D0-1A1B7747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F82BB-D08A-5362-F9F8-6DA183A0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132C4-18F8-7E0A-7E5D-E9793F0A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EECF-63DE-4538-8862-957F4D2530D5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C3ED0-C3E6-B8A3-9827-A2F600CB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089DE-F129-7EE8-E0EB-7C7AFFD47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6EB3-173A-40CC-96D7-EB58B22E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7D0A3A-3C35-44B3-F6C8-6899B7214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5" y="90705"/>
            <a:ext cx="10619720" cy="6676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738249-7AEB-9996-45D8-BE8CE65F9F93}"/>
              </a:ext>
            </a:extLst>
          </p:cNvPr>
          <p:cNvSpPr txBox="1"/>
          <p:nvPr/>
        </p:nvSpPr>
        <p:spPr>
          <a:xfrm>
            <a:off x="9143326" y="3760031"/>
            <a:ext cx="60973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Realization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depicts the 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relationship between 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an interface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and </a:t>
            </a: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a class implementing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that interface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1C1BB6-B9AE-BE08-87EF-1BF5D05B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2" y="991509"/>
            <a:ext cx="6582718" cy="2476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EC0D34-7F6E-AF4E-12B1-5D32E822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2" y="4381262"/>
            <a:ext cx="6352833" cy="2476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4AEDE0-A0F9-8AF6-395C-1483734B4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51" y="2456436"/>
            <a:ext cx="4778087" cy="37870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723677C-7DCE-259D-E55A-1BA0AD554218}"/>
              </a:ext>
            </a:extLst>
          </p:cNvPr>
          <p:cNvSpPr txBox="1"/>
          <p:nvPr/>
        </p:nvSpPr>
        <p:spPr>
          <a:xfrm>
            <a:off x="679099" y="614501"/>
            <a:ext cx="24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C0F215-6AC8-EB0B-75FB-E57EC6BFB1A1}"/>
              </a:ext>
            </a:extLst>
          </p:cNvPr>
          <p:cNvSpPr txBox="1"/>
          <p:nvPr/>
        </p:nvSpPr>
        <p:spPr>
          <a:xfrm>
            <a:off x="679099" y="4150429"/>
            <a:ext cx="2432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AGGREGATION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E3501B-E090-A03C-B67E-124D138E2E7B}"/>
              </a:ext>
            </a:extLst>
          </p:cNvPr>
          <p:cNvSpPr txBox="1"/>
          <p:nvPr/>
        </p:nvSpPr>
        <p:spPr>
          <a:xfrm>
            <a:off x="8608802" y="614502"/>
            <a:ext cx="24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ASSOCIATION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E98327-D009-C78A-0E8D-EEF4C652C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028" y="1371600"/>
            <a:ext cx="4595932" cy="9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78CB59-18D7-422E-29A4-862C5947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3" y="341707"/>
            <a:ext cx="6557457" cy="4030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E9EF43-7C57-9B00-508D-A566768A6472}"/>
              </a:ext>
            </a:extLst>
          </p:cNvPr>
          <p:cNvSpPr txBox="1"/>
          <p:nvPr/>
        </p:nvSpPr>
        <p:spPr>
          <a:xfrm>
            <a:off x="7317476" y="781050"/>
            <a:ext cx="257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INHERITANCE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F1837F-E685-1EA9-0C7A-66FA84CC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88" y="2056840"/>
            <a:ext cx="5574319" cy="44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B64AC8-2CA5-35CD-0321-8D69BFE7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56" y="218363"/>
            <a:ext cx="10986287" cy="61146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206057-0A20-041A-7C04-0C27CC1B4FF9}"/>
              </a:ext>
            </a:extLst>
          </p:cNvPr>
          <p:cNvSpPr txBox="1"/>
          <p:nvPr/>
        </p:nvSpPr>
        <p:spPr>
          <a:xfrm>
            <a:off x="4021742" y="3989373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73153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1C71D5-8D24-EB33-481F-D48E400C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97"/>
            <a:ext cx="11301876" cy="3159454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DB1510F8-6FB2-25D6-C2B5-C2504ED37226}"/>
              </a:ext>
            </a:extLst>
          </p:cNvPr>
          <p:cNvSpPr/>
          <p:nvPr/>
        </p:nvSpPr>
        <p:spPr>
          <a:xfrm>
            <a:off x="2120113" y="2144389"/>
            <a:ext cx="1755972" cy="8739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085109-E6B5-11EA-BFF5-6B017C22D82F}"/>
              </a:ext>
            </a:extLst>
          </p:cNvPr>
          <p:cNvSpPr txBox="1"/>
          <p:nvPr/>
        </p:nvSpPr>
        <p:spPr>
          <a:xfrm>
            <a:off x="305473" y="3964357"/>
            <a:ext cx="114441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+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T Root UI"/>
              </a:rPr>
              <a:t>Public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) – element can be accessed by any class in the system;</a:t>
            </a:r>
          </a:p>
          <a:p>
            <a:pPr algn="l" fontAlgn="auto"/>
            <a:endParaRPr lang="en-US" sz="1800" b="0" i="0" dirty="0">
              <a:solidFill>
                <a:srgbClr val="000000"/>
              </a:solidFill>
              <a:effectLst/>
              <a:latin typeface="PT Root UI"/>
            </a:endParaRPr>
          </a:p>
          <a:p>
            <a:pPr algn="l" fontAlgn="auto"/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-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T Root UI"/>
              </a:rPr>
              <a:t>Private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) – element can be accessed only by a class that owns it;</a:t>
            </a:r>
          </a:p>
          <a:p>
            <a:pPr algn="l" fontAlgn="auto"/>
            <a:endParaRPr lang="en-US" sz="1800" b="0" i="0" dirty="0">
              <a:solidFill>
                <a:srgbClr val="000000"/>
              </a:solidFill>
              <a:effectLst/>
              <a:latin typeface="PT Root UI"/>
            </a:endParaRPr>
          </a:p>
          <a:p>
            <a:pPr algn="l" fontAlgn="auto"/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#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T Root UI"/>
              </a:rPr>
              <a:t>Protected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) – element can be accessed by classes that have a generalization (or inheritance) relationship with its class;</a:t>
            </a:r>
          </a:p>
          <a:p>
            <a:pPr algn="l" fontAlgn="auto"/>
            <a:endParaRPr lang="en-US" sz="1800" b="0" i="0" dirty="0">
              <a:solidFill>
                <a:srgbClr val="000000"/>
              </a:solidFill>
              <a:effectLst/>
              <a:latin typeface="PT Root UI"/>
            </a:endParaRPr>
          </a:p>
          <a:p>
            <a:pPr algn="l" fontAlgn="auto"/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~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PT Root UI"/>
              </a:rPr>
              <a:t>Package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T Root UI"/>
              </a:rPr>
              <a:t>) – element can be accessed by classes that are located 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41982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ED489B-2A5A-043F-D4D0-221BDE0D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0" y="588153"/>
            <a:ext cx="5953169" cy="1381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2B2C0B-C334-1594-58DF-2939C11F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9" y="588153"/>
            <a:ext cx="4746216" cy="56888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6A889F-0E9D-5231-D720-F6626D1EF169}"/>
              </a:ext>
            </a:extLst>
          </p:cNvPr>
          <p:cNvSpPr txBox="1"/>
          <p:nvPr/>
        </p:nvSpPr>
        <p:spPr>
          <a:xfrm>
            <a:off x="7767265" y="119361"/>
            <a:ext cx="24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CADINALITY</a:t>
            </a:r>
          </a:p>
        </p:txBody>
      </p:sp>
    </p:spTree>
    <p:extLst>
      <p:ext uri="{BB962C8B-B14F-4D97-AF65-F5344CB8AC3E}">
        <p14:creationId xmlns:p14="http://schemas.microsoft.com/office/powerpoint/2010/main" val="96072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D1A104-8E91-4003-6FD0-86E50511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5" y="176675"/>
            <a:ext cx="3534892" cy="69619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34EDF6-23C7-C12F-81C5-73A1A12982E2}"/>
              </a:ext>
            </a:extLst>
          </p:cNvPr>
          <p:cNvSpPr txBox="1"/>
          <p:nvPr/>
        </p:nvSpPr>
        <p:spPr>
          <a:xfrm>
            <a:off x="3048674" y="1307365"/>
            <a:ext cx="914332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A university, which has its departments.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Raleway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Professors work in each department, who also has friends among each other.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Raleway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Will the departments exist after we close the university? Of course not, therefore it’s a composition.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Raleway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But the professors will still exist.</a:t>
            </a:r>
            <a:endParaRPr lang="en-US" sz="2400" dirty="0">
              <a:solidFill>
                <a:srgbClr val="000000"/>
              </a:solidFill>
              <a:latin typeface="Raleway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Raleway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A professor can work in multiple departments.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alew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D5D4D5-D170-45FD-F966-E09E7C30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" y="436970"/>
            <a:ext cx="11975415" cy="60971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F76731-AF3C-BBB2-32EA-755C17304B0E}"/>
              </a:ext>
            </a:extLst>
          </p:cNvPr>
          <p:cNvSpPr txBox="1"/>
          <p:nvPr/>
        </p:nvSpPr>
        <p:spPr>
          <a:xfrm>
            <a:off x="186117" y="485522"/>
            <a:ext cx="309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 WORLD EXAMPLE</a:t>
            </a:r>
          </a:p>
        </p:txBody>
      </p:sp>
    </p:spTree>
    <p:extLst>
      <p:ext uri="{BB962C8B-B14F-4D97-AF65-F5344CB8AC3E}">
        <p14:creationId xmlns:p14="http://schemas.microsoft.com/office/powerpoint/2010/main" val="19405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156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Google Sans</vt:lpstr>
      <vt:lpstr>PT Root UI</vt:lpstr>
      <vt:lpstr>Arial</vt:lpstr>
      <vt:lpstr>Calibri</vt:lpstr>
      <vt:lpstr>Calibri Light</vt:lpstr>
      <vt:lpstr>Raleway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Haosen Han</dc:creator>
  <cp:lastModifiedBy>Haosen Han</cp:lastModifiedBy>
  <cp:revision>1</cp:revision>
  <dcterms:created xsi:type="dcterms:W3CDTF">2024-01-24T04:23:15Z</dcterms:created>
  <dcterms:modified xsi:type="dcterms:W3CDTF">2024-01-24T05:37:25Z</dcterms:modified>
</cp:coreProperties>
</file>