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6" r:id="rId5"/>
    <p:sldId id="264" r:id="rId6"/>
    <p:sldId id="267" r:id="rId7"/>
    <p:sldId id="269" r:id="rId8"/>
    <p:sldId id="270" r:id="rId9"/>
    <p:sldId id="273" r:id="rId10"/>
    <p:sldId id="275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>
        <p:scale>
          <a:sx n="66" d="100"/>
          <a:sy n="66" d="100"/>
        </p:scale>
        <p:origin x="-1238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9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9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3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7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2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7CA5-C903-4E5D-A1D8-455938F03301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C938-29BA-412E-B386-0A599B64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Story Module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Created by </a:t>
            </a:r>
            <a:r>
              <a:rPr lang="en-US" altLang="ko-KR" dirty="0" err="1" smtClean="0"/>
              <a:t>IndiePunk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2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3" y="1929133"/>
            <a:ext cx="83153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3" y="1929133"/>
            <a:ext cx="83153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3" y="1929133"/>
            <a:ext cx="83153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3" y="1929133"/>
            <a:ext cx="83153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3" y="1929133"/>
            <a:ext cx="83153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3" y="1929133"/>
            <a:ext cx="83153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13" y="1929133"/>
            <a:ext cx="83153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828040" y="1310640"/>
            <a:ext cx="10734040" cy="529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MainStory002_selection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의 예시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400" dirty="0" err="1" smtClean="0">
                <a:latin typeface="돋움" pitchFamily="50" charset="-127"/>
                <a:ea typeface="돋움" pitchFamily="50" charset="-127"/>
              </a:rPr>
              <a:t>슬라이드쇼로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틀어서 클릭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!)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선택지와 분기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24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smtClean="0"/>
              <a:t>스크립트 데이터 구조 결정 필요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28040" y="1380090"/>
            <a:ext cx="10734040" cy="529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모든 예시 데이터는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json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방식으로 되어 있음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하지만 필요에 따라서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xml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방식 또는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csv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방식을 채택해야 할 수도 있음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04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게임 중 언제든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어느 </a:t>
            </a:r>
            <a:r>
              <a:rPr lang="ko-KR" altLang="en-US" sz="2400" dirty="0" err="1" smtClean="0">
                <a:latin typeface="돋움" pitchFamily="50" charset="-127"/>
                <a:ea typeface="돋움" pitchFamily="50" charset="-127"/>
              </a:rPr>
              <a:t>씬에서나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스토리 연출이 가능하도록 하자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2400" dirty="0">
                <a:latin typeface="돋움" pitchFamily="50" charset="-127"/>
                <a:ea typeface="돋움" pitchFamily="50" charset="-127"/>
              </a:rPr>
            </a:b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스크립트 데이터를 통해 </a:t>
            </a:r>
            <a:r>
              <a:rPr lang="ko-KR" altLang="en-US" sz="2400" b="1" u="sng" dirty="0" smtClean="0">
                <a:latin typeface="돋움" pitchFamily="50" charset="-127"/>
                <a:ea typeface="돋움" pitchFamily="50" charset="-127"/>
              </a:rPr>
              <a:t>기본적인 스토리 연출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을 할 수 있다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선택지에 따른 분기 적용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타이머 적용 등의 </a:t>
            </a:r>
            <a:r>
              <a:rPr lang="ko-KR" altLang="en-US" sz="2400" b="1" u="sng" dirty="0" smtClean="0">
                <a:latin typeface="돋움" pitchFamily="50" charset="-127"/>
                <a:ea typeface="돋움" pitchFamily="50" charset="-127"/>
              </a:rPr>
              <a:t>특수 연출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을 할 수 있다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향후 적용할 </a:t>
            </a:r>
            <a:r>
              <a:rPr lang="ko-KR" altLang="en-US" sz="2400" dirty="0" err="1" smtClean="0">
                <a:latin typeface="돋움" pitchFamily="50" charset="-127"/>
                <a:ea typeface="돋움" pitchFamily="50" charset="-127"/>
              </a:rPr>
              <a:t>파라미터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값을 조절하고 아이템을 지급하는 등 </a:t>
            </a:r>
            <a:r>
              <a:rPr lang="ko-KR" altLang="en-US" sz="2400" b="1" u="sng" dirty="0" smtClean="0">
                <a:latin typeface="돋움" pitchFamily="50" charset="-127"/>
                <a:ea typeface="돋움" pitchFamily="50" charset="-127"/>
              </a:rPr>
              <a:t>스토리를 통해 </a:t>
            </a:r>
            <a:r>
              <a:rPr lang="ko-KR" altLang="en-US" sz="2400" b="1" u="sng" dirty="0" err="1" smtClean="0">
                <a:latin typeface="돋움" pitchFamily="50" charset="-127"/>
                <a:ea typeface="돋움" pitchFamily="50" charset="-127"/>
              </a:rPr>
              <a:t>인게임</a:t>
            </a:r>
            <a:r>
              <a:rPr lang="ko-KR" altLang="en-US" sz="2400" b="1" u="sng" dirty="0" smtClean="0">
                <a:latin typeface="돋움" pitchFamily="50" charset="-127"/>
                <a:ea typeface="돋움" pitchFamily="50" charset="-127"/>
              </a:rPr>
              <a:t> 수치에 개입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할 수 있다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38" y="1861854"/>
            <a:ext cx="3674589" cy="197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66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err="1" smtClean="0"/>
              <a:t>유니티</a:t>
            </a:r>
            <a:r>
              <a:rPr lang="ko-KR" altLang="en-US" b="1" dirty="0" smtClean="0"/>
              <a:t> 오브젝트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1" y="1951038"/>
            <a:ext cx="8301581" cy="447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91921"/>
            <a:ext cx="10515600" cy="146304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Adobe Fan Heiti Std B" pitchFamily="34" charset="-128"/>
                <a:ea typeface="Adobe Fan Heiti Std B" pitchFamily="34" charset="-128"/>
              </a:rPr>
              <a:t>www.GitHub.com\kalmmis\IndiePunk-PSY2050\Assets\StoryModule.unity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522720" y="2210752"/>
            <a:ext cx="3372485" cy="628651"/>
          </a:xfrm>
          <a:prstGeom prst="wedgeRoundRectCallout">
            <a:avLst>
              <a:gd name="adj1" fmla="val -41558"/>
              <a:gd name="adj2" fmla="val 97128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NPC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의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포트레이트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立ち絵</a:t>
            </a:r>
            <a:r>
              <a:rPr lang="en-US" altLang="ja-JP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NpcBackgroundImage1~3</a:t>
            </a:r>
            <a:endParaRPr lang="ko-KR" alt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57350" y="3312161"/>
            <a:ext cx="3057525" cy="726122"/>
          </a:xfrm>
          <a:prstGeom prst="wedgeRoundRectCallout">
            <a:avLst>
              <a:gd name="adj1" fmla="val -29595"/>
              <a:gd name="adj2" fmla="val 80966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현재 대사중인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NPC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NpcNameText</a:t>
            </a:r>
            <a:endParaRPr lang="ko-KR" alt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10080" y="5830768"/>
            <a:ext cx="6055360" cy="478592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91681" y="5153895"/>
            <a:ext cx="2479040" cy="628651"/>
          </a:xfrm>
          <a:prstGeom prst="wedgeRoundRectCallout">
            <a:avLst>
              <a:gd name="adj1" fmla="val -39564"/>
              <a:gd name="adj2" fmla="val 7935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선택지 버튼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ChoiceButton1~4</a:t>
            </a:r>
            <a:endParaRPr lang="ko-KR" alt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14875" y="4038283"/>
            <a:ext cx="3057525" cy="628651"/>
          </a:xfrm>
          <a:prstGeom prst="wedgeRoundRectCallout">
            <a:avLst>
              <a:gd name="adj1" fmla="val -33251"/>
              <a:gd name="adj2" fmla="val 85814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스토리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대사창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sz="1600" dirty="0" err="1">
                <a:solidFill>
                  <a:sysClr val="windowText" lastClr="000000"/>
                </a:solidFill>
              </a:rPr>
              <a:t>StoryText</a:t>
            </a:r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22094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mtClean="0"/>
              <a:t>기능 명세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04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8636" y="2140668"/>
            <a:ext cx="7639444" cy="2898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스토리의 로드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040" y="1310640"/>
            <a:ext cx="10734040" cy="5293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데이터는 각자 고유한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StoryID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를 가지고 있다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 게임 진행 중 </a:t>
            </a: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StoryID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를 </a:t>
            </a:r>
            <a:r>
              <a:rPr lang="ko-KR" altLang="en-US" sz="2400" dirty="0" err="1" smtClean="0">
                <a:latin typeface="돋움" pitchFamily="50" charset="-127"/>
                <a:ea typeface="돋움" pitchFamily="50" charset="-127"/>
              </a:rPr>
              <a:t>로드하는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경우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해당 스토리의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data (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파일 전체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를 </a:t>
            </a:r>
            <a:r>
              <a:rPr lang="ko-KR" altLang="en-US" sz="2400" dirty="0" err="1" smtClean="0">
                <a:latin typeface="돋움" pitchFamily="50" charset="-127"/>
                <a:ea typeface="돋움" pitchFamily="50" charset="-127"/>
              </a:rPr>
              <a:t>읽어들인다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t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ext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명령이 끝날 때마다 자동적으로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pause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가 걸린다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 (Command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처리 후에는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pause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없음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이 때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아무 키나 입력하면 다음 행으로 넘어간다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예를 들어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게임 중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MainStory000_start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를 불러오면 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여긴 어디지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?” </a:t>
            </a:r>
            <a:r>
              <a:rPr lang="ko-KR" altLang="en-US" sz="2400" dirty="0">
                <a:latin typeface="돋움" pitchFamily="50" charset="-127"/>
                <a:ea typeface="돋움" pitchFamily="50" charset="-127"/>
              </a:rPr>
              <a:t>라는 대사부터 시작해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뒤를 따라가보자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.”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대사까지 순차적으로 노출된다</a:t>
            </a: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8956" y="2140668"/>
            <a:ext cx="9384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{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StoryID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“: “MainStory000_start” </a:t>
            </a:r>
          </a:p>
          <a:p>
            <a:r>
              <a:rPr lang="en-US" altLang="ko-KR" sz="1100" dirty="0" smtClean="0"/>
              <a:t>   {</a:t>
            </a:r>
          </a:p>
          <a:p>
            <a:r>
              <a:rPr lang="en-US" altLang="ko-KR" sz="1100" dirty="0" smtClean="0"/>
              <a:t>    “title”: “</a:t>
            </a:r>
            <a:r>
              <a:rPr lang="ko-KR" altLang="en-US" sz="1100" dirty="0" smtClean="0"/>
              <a:t>스토리의 로드</a:t>
            </a:r>
            <a:r>
              <a:rPr lang="en-US" altLang="ko-KR" sz="1100" dirty="0" smtClean="0"/>
              <a:t>",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“data”: </a:t>
            </a:r>
            <a:r>
              <a:rPr lang="en-US" altLang="ko-KR" sz="1100" dirty="0"/>
              <a:t>[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 smtClean="0"/>
              <a:t>NpcNameText</a:t>
            </a:r>
            <a:r>
              <a:rPr lang="en-US" altLang="ko-KR" sz="1100" dirty="0" smtClean="0"/>
              <a:t>” : player, “text” : “</a:t>
            </a:r>
            <a:r>
              <a:rPr lang="ko-KR" altLang="en-US" sz="1100" dirty="0" smtClean="0"/>
              <a:t>여긴 어디지</a:t>
            </a:r>
            <a:r>
              <a:rPr lang="en-US" altLang="ko-KR" sz="1100" dirty="0" smtClean="0"/>
              <a:t>?\n</a:t>
            </a:r>
            <a:r>
              <a:rPr lang="ko-KR" altLang="en-US" sz="1100" dirty="0" smtClean="0"/>
              <a:t>누군가 다가오고 있어</a:t>
            </a:r>
            <a:r>
              <a:rPr lang="en-US" altLang="ko-KR" sz="1100" dirty="0" smtClean="0"/>
              <a:t>.”},</a:t>
            </a:r>
          </a:p>
          <a:p>
            <a:r>
              <a:rPr lang="en-US" altLang="ko-KR" sz="1100" dirty="0" smtClean="0"/>
              <a:t>	{“Command”, “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NpcBackgroundImage1” : npc1},</a:t>
            </a:r>
            <a:endParaRPr lang="en-US" altLang="ko-KR" sz="1100" dirty="0" smtClean="0"/>
          </a:p>
          <a:p>
            <a:r>
              <a:rPr lang="en-US" altLang="ko-KR" sz="1100" dirty="0" smtClean="0"/>
              <a:t>	</a:t>
            </a:r>
            <a:r>
              <a:rPr lang="en-US" altLang="ko-KR" sz="1100" dirty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</a:t>
            </a:r>
            <a:r>
              <a:rPr lang="en-US" altLang="ko-KR" sz="1100" dirty="0" smtClean="0"/>
              <a:t>npc1, </a:t>
            </a:r>
            <a:r>
              <a:rPr lang="en-US" altLang="ko-KR" sz="1100" dirty="0"/>
              <a:t>“</a:t>
            </a:r>
            <a:r>
              <a:rPr lang="en-US" altLang="ko-KR" sz="1100" dirty="0" smtClean="0"/>
              <a:t>text” : “</a:t>
            </a:r>
            <a:r>
              <a:rPr lang="ko-KR" altLang="en-US" sz="1100" dirty="0" smtClean="0"/>
              <a:t>어머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안녕하세요</a:t>
            </a:r>
            <a:r>
              <a:rPr lang="en-US" altLang="ko-KR" sz="1100" dirty="0" smtClean="0"/>
              <a:t>.”}</a:t>
            </a:r>
          </a:p>
          <a:p>
            <a:r>
              <a:rPr lang="en-US" altLang="ko-KR" sz="1100" dirty="0" smtClean="0"/>
              <a:t>	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npc1, “text” :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이런 외진 곳에 사람이 방문할 줄은 몰랐네요</a:t>
            </a:r>
            <a:r>
              <a:rPr lang="en-US" altLang="ko-KR" sz="1100" dirty="0" smtClean="0"/>
              <a:t>.”},</a:t>
            </a:r>
          </a:p>
          <a:p>
            <a:r>
              <a:rPr lang="en-US" altLang="ko-KR" sz="1100" dirty="0" smtClean="0"/>
              <a:t>	{“</a:t>
            </a:r>
            <a:r>
              <a:rPr lang="en-US" altLang="ko-KR" sz="1100" dirty="0" err="1"/>
              <a:t>NpcNameText</a:t>
            </a:r>
            <a:r>
              <a:rPr lang="en-US" altLang="ko-KR" sz="1100" dirty="0" smtClean="0"/>
              <a:t>”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player, </a:t>
            </a:r>
            <a:r>
              <a:rPr lang="en-US" altLang="ko-KR" sz="1100" dirty="0"/>
              <a:t>“</a:t>
            </a:r>
            <a:r>
              <a:rPr lang="en-US" altLang="ko-KR" sz="1100" dirty="0" smtClean="0"/>
              <a:t>text” : “</a:t>
            </a:r>
            <a:r>
              <a:rPr lang="ko-KR" altLang="en-US" sz="1100" dirty="0" smtClean="0"/>
              <a:t>여기는 어디야</a:t>
            </a:r>
            <a:r>
              <a:rPr lang="en-US" altLang="ko-KR" sz="1100" dirty="0" smtClean="0"/>
              <a:t>?”},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 smtClean="0"/>
              <a:t>”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npc1, </a:t>
            </a:r>
            <a:r>
              <a:rPr lang="en-US" altLang="ko-KR" sz="1100" dirty="0"/>
              <a:t>“text” :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여기는 </a:t>
            </a:r>
            <a:r>
              <a:rPr lang="ko-KR" altLang="en-US" sz="1100" dirty="0" err="1" smtClean="0"/>
              <a:t>히랄다의</a:t>
            </a:r>
            <a:r>
              <a:rPr lang="ko-KR" altLang="en-US" sz="1100" dirty="0" smtClean="0"/>
              <a:t> 숲이에요</a:t>
            </a:r>
            <a:r>
              <a:rPr lang="en-US" altLang="ko-KR" sz="1100" dirty="0" smtClean="0"/>
              <a:t>.\n</a:t>
            </a:r>
            <a:r>
              <a:rPr lang="ko-KR" altLang="en-US" sz="1100" dirty="0" smtClean="0"/>
              <a:t>저를 따라오세요</a:t>
            </a:r>
            <a:r>
              <a:rPr lang="en-US" altLang="ko-KR" sz="1100" dirty="0" smtClean="0"/>
              <a:t>.”},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{</a:t>
            </a:r>
            <a:r>
              <a:rPr lang="en-US" altLang="ko-KR" sz="1100" dirty="0"/>
              <a:t>“Command</a:t>
            </a:r>
            <a:r>
              <a:rPr lang="en-US" altLang="ko-KR" sz="1100" dirty="0" smtClean="0"/>
              <a:t>”, </a:t>
            </a:r>
            <a:r>
              <a:rPr lang="en-US" altLang="ko-KR" sz="1100" dirty="0"/>
              <a:t>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NpcBackgroundImage1” :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null</a:t>
            </a:r>
            <a:r>
              <a:rPr lang="en-US" altLang="ko-KR" sz="1100" dirty="0" smtClean="0"/>
              <a:t>},</a:t>
            </a:r>
          </a:p>
          <a:p>
            <a:r>
              <a:rPr lang="en-US" altLang="ko-KR" sz="1100" dirty="0"/>
              <a:t>	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</a:t>
            </a:r>
            <a:r>
              <a:rPr lang="en-US" altLang="ko-KR" sz="1100" dirty="0" smtClean="0"/>
              <a:t>blank, </a:t>
            </a:r>
            <a:r>
              <a:rPr lang="en-US" altLang="ko-KR" sz="1100" dirty="0"/>
              <a:t>“text” :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여성은 </a:t>
            </a:r>
            <a:r>
              <a:rPr lang="ko-KR" altLang="en-US" sz="1100" dirty="0" err="1" smtClean="0"/>
              <a:t>숲속으로</a:t>
            </a:r>
            <a:r>
              <a:rPr lang="ko-KR" altLang="en-US" sz="1100" dirty="0" smtClean="0"/>
              <a:t> 사라졌다</a:t>
            </a:r>
            <a:r>
              <a:rPr lang="en-US" altLang="ko-KR" sz="1100" dirty="0" smtClean="0"/>
              <a:t>.\n</a:t>
            </a:r>
            <a:r>
              <a:rPr lang="ko-KR" altLang="en-US" sz="1100" dirty="0" smtClean="0"/>
              <a:t>뒤를 따라가보자</a:t>
            </a:r>
            <a:r>
              <a:rPr lang="en-US" altLang="ko-KR" sz="1100" dirty="0" smtClean="0"/>
              <a:t>.”},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]</a:t>
            </a:r>
          </a:p>
          <a:p>
            <a:r>
              <a:rPr lang="en-US" altLang="ko-KR" sz="1100" dirty="0" smtClean="0"/>
              <a:t>   }</a:t>
            </a:r>
          </a:p>
          <a:p>
            <a:r>
              <a:rPr lang="en-US" altLang="ko-KR" sz="11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6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93" y="1910080"/>
            <a:ext cx="8313762" cy="44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93" y="1910080"/>
            <a:ext cx="8313762" cy="44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93" y="1910080"/>
            <a:ext cx="8313762" cy="44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93" y="1910080"/>
            <a:ext cx="8313762" cy="44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93" y="1910080"/>
            <a:ext cx="8313762" cy="44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93" y="1910080"/>
            <a:ext cx="8313762" cy="44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스토리의 로드</a:t>
            </a:r>
            <a:endParaRPr lang="ko-KR" altLang="en-US" b="1" dirty="0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828040" y="1310640"/>
            <a:ext cx="10734040" cy="529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MainStory000_start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의 연출 예시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400" dirty="0" err="1" smtClean="0">
                <a:latin typeface="돋움" pitchFamily="50" charset="-127"/>
                <a:ea typeface="돋움" pitchFamily="50" charset="-127"/>
              </a:rPr>
              <a:t>슬라이드쇼로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틀어서 클릭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3450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9436" y="1805388"/>
            <a:ext cx="7639444" cy="2898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 Command</a:t>
            </a:r>
            <a:r>
              <a:rPr lang="ko-KR" altLang="en-US" b="1" dirty="0" smtClean="0"/>
              <a:t> 명령어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040" y="1310640"/>
            <a:ext cx="10734040" cy="529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Command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명령은 이미지 연출에 사용한다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 smtClean="0">
                <a:latin typeface="돋움" pitchFamily="50" charset="-127"/>
                <a:ea typeface="돋움" pitchFamily="50" charset="-127"/>
              </a:rPr>
              <a:t>   </a:t>
            </a:r>
            <a:r>
              <a:rPr lang="ko-KR" altLang="en-US" sz="2200" dirty="0" err="1" smtClean="0">
                <a:latin typeface="돋움" pitchFamily="50" charset="-127"/>
                <a:ea typeface="돋움" pitchFamily="50" charset="-127"/>
              </a:rPr>
              <a:t>ㄴ어떤</a:t>
            </a:r>
            <a:r>
              <a:rPr lang="ko-KR" altLang="en-US" sz="2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200" dirty="0" err="1" smtClean="0">
                <a:latin typeface="돋움" pitchFamily="50" charset="-127"/>
                <a:ea typeface="돋움" pitchFamily="50" charset="-127"/>
              </a:rPr>
              <a:t>포트레이트가</a:t>
            </a:r>
            <a:r>
              <a:rPr lang="ko-KR" altLang="en-US" sz="2200" dirty="0" smtClean="0">
                <a:latin typeface="돋움" pitchFamily="50" charset="-127"/>
                <a:ea typeface="돋움" pitchFamily="50" charset="-127"/>
              </a:rPr>
              <a:t> 어느 위치에서 어느 시점에 나오고 들어갈 것인지 제어하는 구문</a:t>
            </a:r>
            <a:endParaRPr lang="en-US" altLang="ko-KR" sz="2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데이터의 첫 값이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Command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인 경우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그 다음의 값을 함수로서 호출하는 구조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? </a:t>
            </a:r>
            <a:br>
              <a:rPr lang="en-US" altLang="ko-KR" sz="24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ex)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NpcBackgroundImage1(npc1);</a:t>
            </a: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위 구조를 이용해 차후에 인 게임 </a:t>
            </a:r>
            <a:r>
              <a:rPr lang="ko-KR" altLang="en-US" sz="2400" dirty="0" err="1" smtClean="0">
                <a:latin typeface="돋움" pitchFamily="50" charset="-127"/>
                <a:ea typeface="돋움" pitchFamily="50" charset="-127"/>
              </a:rPr>
              <a:t>패러미터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 값들을 조정할 때도 사용하려 함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99756" y="1805388"/>
            <a:ext cx="9384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/>
              <a:t>“</a:t>
            </a:r>
            <a:r>
              <a:rPr lang="en-US" altLang="ko-KR" sz="1100" dirty="0" err="1"/>
              <a:t>StoryID</a:t>
            </a:r>
            <a:r>
              <a:rPr lang="en-US" altLang="ko-KR" sz="1100" dirty="0"/>
              <a:t>“: “MainStory000_start” </a:t>
            </a:r>
          </a:p>
          <a:p>
            <a:r>
              <a:rPr lang="en-US" altLang="ko-KR" sz="1100" dirty="0" smtClean="0"/>
              <a:t>   {</a:t>
            </a:r>
          </a:p>
          <a:p>
            <a:r>
              <a:rPr lang="en-US" altLang="ko-KR" sz="1100" dirty="0" smtClean="0"/>
              <a:t>    “title”: “</a:t>
            </a:r>
            <a:r>
              <a:rPr lang="ko-KR" altLang="en-US" sz="1100" dirty="0" smtClean="0"/>
              <a:t>스토리의 로드</a:t>
            </a:r>
            <a:r>
              <a:rPr lang="en-US" altLang="ko-KR" sz="1100" dirty="0" smtClean="0"/>
              <a:t>",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“data”: </a:t>
            </a:r>
            <a:r>
              <a:rPr lang="en-US" altLang="ko-KR" sz="1100" dirty="0"/>
              <a:t>[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 smtClean="0"/>
              <a:t>NpcNameText</a:t>
            </a:r>
            <a:r>
              <a:rPr lang="en-US" altLang="ko-KR" sz="1100" dirty="0" smtClean="0"/>
              <a:t>” : player, “text” : “</a:t>
            </a:r>
            <a:r>
              <a:rPr lang="ko-KR" altLang="en-US" sz="1100" dirty="0" smtClean="0"/>
              <a:t>여긴 어디지</a:t>
            </a:r>
            <a:r>
              <a:rPr lang="en-US" altLang="ko-KR" sz="1100" dirty="0" smtClean="0"/>
              <a:t>?\n</a:t>
            </a:r>
            <a:r>
              <a:rPr lang="ko-KR" altLang="en-US" sz="1100" dirty="0" smtClean="0"/>
              <a:t>누군가 다가오고 있어</a:t>
            </a:r>
            <a:r>
              <a:rPr lang="en-US" altLang="ko-KR" sz="1100" dirty="0" smtClean="0"/>
              <a:t>.”},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	{“Command”, “NpcBackgroundImage1” : npc1},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</a:t>
            </a:r>
            <a:r>
              <a:rPr lang="en-US" altLang="ko-KR" sz="1100" dirty="0" smtClean="0"/>
              <a:t>npc1, </a:t>
            </a:r>
            <a:r>
              <a:rPr lang="en-US" altLang="ko-KR" sz="1100" dirty="0"/>
              <a:t>“</a:t>
            </a:r>
            <a:r>
              <a:rPr lang="en-US" altLang="ko-KR" sz="1100" dirty="0" smtClean="0"/>
              <a:t>text” : “</a:t>
            </a:r>
            <a:r>
              <a:rPr lang="ko-KR" altLang="en-US" sz="1100" dirty="0" smtClean="0"/>
              <a:t>어머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안녕하세요</a:t>
            </a:r>
            <a:r>
              <a:rPr lang="en-US" altLang="ko-KR" sz="1100" dirty="0" smtClean="0"/>
              <a:t>.”}</a:t>
            </a:r>
          </a:p>
          <a:p>
            <a:r>
              <a:rPr lang="en-US" altLang="ko-KR" sz="1100" dirty="0" smtClean="0"/>
              <a:t>	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npc1, “text” :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이런 외진 곳에 사람이 방문할 줄은 몰랐네요</a:t>
            </a:r>
            <a:r>
              <a:rPr lang="en-US" altLang="ko-KR" sz="1100" dirty="0" smtClean="0"/>
              <a:t>.”},</a:t>
            </a:r>
          </a:p>
          <a:p>
            <a:r>
              <a:rPr lang="en-US" altLang="ko-KR" sz="1100" dirty="0" smtClean="0"/>
              <a:t>	{“</a:t>
            </a:r>
            <a:r>
              <a:rPr lang="en-US" altLang="ko-KR" sz="1100" dirty="0" err="1"/>
              <a:t>NpcNameText</a:t>
            </a:r>
            <a:r>
              <a:rPr lang="en-US" altLang="ko-KR" sz="1100" dirty="0" smtClean="0"/>
              <a:t>”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player, </a:t>
            </a:r>
            <a:r>
              <a:rPr lang="en-US" altLang="ko-KR" sz="1100" dirty="0"/>
              <a:t>“</a:t>
            </a:r>
            <a:r>
              <a:rPr lang="en-US" altLang="ko-KR" sz="1100" dirty="0" smtClean="0"/>
              <a:t>text” : “</a:t>
            </a:r>
            <a:r>
              <a:rPr lang="ko-KR" altLang="en-US" sz="1100" dirty="0" smtClean="0"/>
              <a:t>여기는 어디야</a:t>
            </a:r>
            <a:r>
              <a:rPr lang="en-US" altLang="ko-KR" sz="1100" dirty="0" smtClean="0"/>
              <a:t>?”},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 smtClean="0"/>
              <a:t>”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npc1, </a:t>
            </a:r>
            <a:r>
              <a:rPr lang="en-US" altLang="ko-KR" sz="1100" dirty="0"/>
              <a:t>“text” :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여기는 </a:t>
            </a:r>
            <a:r>
              <a:rPr lang="ko-KR" altLang="en-US" sz="1100" dirty="0" err="1" smtClean="0"/>
              <a:t>히랄다의</a:t>
            </a:r>
            <a:r>
              <a:rPr lang="ko-KR" altLang="en-US" sz="1100" dirty="0" smtClean="0"/>
              <a:t> 숲이에요</a:t>
            </a:r>
            <a:r>
              <a:rPr lang="en-US" altLang="ko-KR" sz="1100" dirty="0" smtClean="0"/>
              <a:t>.\n</a:t>
            </a:r>
            <a:r>
              <a:rPr lang="ko-KR" altLang="en-US" sz="1100" dirty="0" smtClean="0"/>
              <a:t>저를 따라오세요</a:t>
            </a:r>
            <a:r>
              <a:rPr lang="en-US" altLang="ko-KR" sz="1100" dirty="0" smtClean="0"/>
              <a:t>.”},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	{“Command”, “NpcBackgroundImage1” : null},</a:t>
            </a:r>
          </a:p>
          <a:p>
            <a:r>
              <a:rPr lang="en-US" altLang="ko-KR" sz="1100" dirty="0"/>
              <a:t>	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</a:t>
            </a:r>
            <a:r>
              <a:rPr lang="en-US" altLang="ko-KR" sz="1100" dirty="0" smtClean="0"/>
              <a:t>blank, </a:t>
            </a:r>
            <a:r>
              <a:rPr lang="en-US" altLang="ko-KR" sz="1100" dirty="0"/>
              <a:t>“text” :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여성은 </a:t>
            </a:r>
            <a:r>
              <a:rPr lang="ko-KR" altLang="en-US" sz="1100" dirty="0" err="1" smtClean="0"/>
              <a:t>숲속으로</a:t>
            </a:r>
            <a:r>
              <a:rPr lang="ko-KR" altLang="en-US" sz="1100" dirty="0" smtClean="0"/>
              <a:t> 사라졌다</a:t>
            </a:r>
            <a:r>
              <a:rPr lang="en-US" altLang="ko-KR" sz="1100" dirty="0" smtClean="0"/>
              <a:t>.\n</a:t>
            </a:r>
            <a:r>
              <a:rPr lang="ko-KR" altLang="en-US" sz="1100" dirty="0" smtClean="0"/>
              <a:t>뒤를 따라가보자</a:t>
            </a:r>
            <a:r>
              <a:rPr lang="en-US" altLang="ko-KR" sz="1100" dirty="0" smtClean="0"/>
              <a:t>.”},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]</a:t>
            </a:r>
          </a:p>
          <a:p>
            <a:r>
              <a:rPr lang="en-US" altLang="ko-KR" sz="1100" dirty="0" smtClean="0"/>
              <a:t>   }</a:t>
            </a:r>
          </a:p>
          <a:p>
            <a:r>
              <a:rPr lang="en-US" altLang="ko-KR" sz="11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6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선택지와 분기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040" y="1380090"/>
            <a:ext cx="10734040" cy="529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스토리 진행 중에는 선택지가 등장하며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선택지에 따라 분기가 나뉜다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2400" dirty="0">
                <a:latin typeface="돋움" pitchFamily="50" charset="-127"/>
                <a:ea typeface="돋움" pitchFamily="50" charset="-127"/>
              </a:rPr>
            </a:br>
            <a:r>
              <a:rPr lang="en-US" altLang="ko-KR" sz="22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2200" dirty="0" smtClean="0">
                <a:latin typeface="돋움" pitchFamily="50" charset="-127"/>
                <a:ea typeface="돋움" pitchFamily="50" charset="-127"/>
              </a:rPr>
            </a:br>
            <a:endParaRPr lang="en-US" altLang="ko-KR" sz="2200" dirty="0" smtClean="0">
              <a:latin typeface="돋움" pitchFamily="50" charset="-127"/>
              <a:ea typeface="돋움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2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위와 같은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‘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선택지 시작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’, ‘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선택지들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’, ‘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분기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’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의 구조를 구현하기 위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24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selection /choice /route /move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값을 사용함 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10" y="1874132"/>
            <a:ext cx="5626353" cy="253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4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720" y="111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선택지와 분기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040" y="1380090"/>
            <a:ext cx="10734040" cy="529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selection /choice /route /move </a:t>
            </a:r>
            <a:r>
              <a:rPr lang="ko-KR" altLang="en-US" sz="2400" dirty="0" smtClean="0">
                <a:latin typeface="돋움" pitchFamily="50" charset="-127"/>
                <a:ea typeface="돋움" pitchFamily="50" charset="-127"/>
              </a:rPr>
              <a:t>의 데이터 예시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79436" y="1863262"/>
            <a:ext cx="7639444" cy="4994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99756" y="1863263"/>
            <a:ext cx="9384424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“</a:t>
            </a:r>
            <a:r>
              <a:rPr lang="en-US" altLang="ko-KR" sz="1100" dirty="0" err="1">
                <a:solidFill>
                  <a:prstClr val="black"/>
                </a:solidFill>
              </a:rPr>
              <a:t>StoryID</a:t>
            </a:r>
            <a:r>
              <a:rPr lang="en-US" altLang="ko-KR" sz="1100" dirty="0">
                <a:solidFill>
                  <a:prstClr val="black"/>
                </a:solidFill>
              </a:rPr>
              <a:t>“: “</a:t>
            </a:r>
            <a:r>
              <a:rPr lang="en-US" altLang="ko-KR" sz="1100" dirty="0" smtClean="0">
                <a:solidFill>
                  <a:prstClr val="black"/>
                </a:solidFill>
              </a:rPr>
              <a:t>MainStory002_selection” 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“title”: “</a:t>
            </a:r>
            <a:r>
              <a:rPr lang="ko-KR" altLang="en-US" sz="1100" dirty="0">
                <a:solidFill>
                  <a:prstClr val="black"/>
                </a:solidFill>
              </a:rPr>
              <a:t>스토리 제목</a:t>
            </a:r>
            <a:r>
              <a:rPr lang="en-US" altLang="ko-KR" sz="1100" dirty="0">
                <a:solidFill>
                  <a:prstClr val="black"/>
                </a:solidFill>
              </a:rPr>
              <a:t>2",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“data”: [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player, “text” : </a:t>
            </a:r>
            <a:r>
              <a:rPr lang="en-US" altLang="ko-KR" sz="1100" dirty="0" smtClean="0">
                <a:solidFill>
                  <a:prstClr val="black"/>
                </a:solidFill>
              </a:rPr>
              <a:t>“</a:t>
            </a:r>
            <a:r>
              <a:rPr lang="ko-KR" altLang="en-US" sz="1100" dirty="0">
                <a:solidFill>
                  <a:prstClr val="black"/>
                </a:solidFill>
              </a:rPr>
              <a:t>저 멀리서 누군가 다가온다</a:t>
            </a:r>
            <a:r>
              <a:rPr lang="en-US" altLang="ko-KR" sz="1100" dirty="0">
                <a:solidFill>
                  <a:prstClr val="black"/>
                </a:solidFill>
              </a:rPr>
              <a:t>.”},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player, “text” :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“</a:t>
            </a:r>
            <a:r>
              <a:rPr lang="ko-KR" altLang="en-US" sz="1100" dirty="0">
                <a:solidFill>
                  <a:prstClr val="black"/>
                </a:solidFill>
              </a:rPr>
              <a:t>다가온 것은 </a:t>
            </a:r>
            <a:r>
              <a:rPr lang="en-US" altLang="ko-KR" sz="1100" dirty="0">
                <a:solidFill>
                  <a:prstClr val="black"/>
                </a:solidFill>
              </a:rPr>
              <a:t>&lt;npc2&gt;</a:t>
            </a:r>
            <a:r>
              <a:rPr lang="ko-KR" altLang="en-US" sz="1100" dirty="0">
                <a:solidFill>
                  <a:prstClr val="black"/>
                </a:solidFill>
              </a:rPr>
              <a:t>였다</a:t>
            </a:r>
            <a:r>
              <a:rPr lang="en-US" altLang="ko-KR" sz="1100" dirty="0">
                <a:solidFill>
                  <a:prstClr val="black"/>
                </a:solidFill>
              </a:rPr>
              <a:t>.\n</a:t>
            </a:r>
            <a:r>
              <a:rPr lang="ko-KR" altLang="en-US" sz="1100" dirty="0">
                <a:solidFill>
                  <a:prstClr val="black"/>
                </a:solidFill>
              </a:rPr>
              <a:t>그녀가 대뜸 물었다</a:t>
            </a:r>
            <a:r>
              <a:rPr lang="en-US" altLang="ko-KR" sz="1100" dirty="0">
                <a:solidFill>
                  <a:prstClr val="black"/>
                </a:solidFill>
              </a:rPr>
              <a:t>.”},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</a:t>
            </a:r>
            <a:r>
              <a:rPr lang="en-US" altLang="ko-KR" sz="1100" dirty="0" smtClean="0">
                <a:solidFill>
                  <a:prstClr val="black"/>
                </a:solidFill>
              </a:rPr>
              <a:t>{“Command”, ”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route</a:t>
            </a:r>
            <a:r>
              <a:rPr lang="en-US" altLang="ko-KR" sz="1100" dirty="0" smtClean="0">
                <a:solidFill>
                  <a:prstClr val="black"/>
                </a:solidFill>
              </a:rPr>
              <a:t>”: “RouteMainStory002_1”},</a:t>
            </a:r>
          </a:p>
          <a:p>
            <a:r>
              <a:rPr lang="en-US" altLang="ko-KR" sz="1100" dirty="0" smtClean="0"/>
              <a:t>	{“</a:t>
            </a:r>
            <a:r>
              <a:rPr lang="en-US" altLang="ko-KR" sz="1100" dirty="0"/>
              <a:t>Command”, “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NpcBackgroundImage3”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npc2},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</a:t>
            </a:r>
            <a:r>
              <a:rPr lang="en-US" altLang="ko-KR" sz="1100" dirty="0" smtClean="0"/>
              <a:t>npc2, “</a:t>
            </a:r>
            <a:r>
              <a:rPr lang="en-US" altLang="ko-KR" sz="1100" b="1" dirty="0">
                <a:solidFill>
                  <a:srgbClr val="FF0000"/>
                </a:solidFill>
              </a:rPr>
              <a:t>selection</a:t>
            </a:r>
            <a:r>
              <a:rPr lang="en-US" altLang="ko-KR" sz="1100" dirty="0" smtClean="0"/>
              <a:t>” </a:t>
            </a:r>
            <a:r>
              <a:rPr lang="en-US" altLang="ko-KR" sz="1100" dirty="0" smtClean="0">
                <a:solidFill>
                  <a:prstClr val="black"/>
                </a:solidFill>
              </a:rPr>
              <a:t>: </a:t>
            </a:r>
            <a:r>
              <a:rPr lang="en-US" altLang="ko-KR" sz="1100" dirty="0">
                <a:solidFill>
                  <a:prstClr val="black"/>
                </a:solidFill>
              </a:rPr>
              <a:t>“3+4</a:t>
            </a:r>
            <a:r>
              <a:rPr lang="ko-KR" altLang="en-US" sz="1100" dirty="0">
                <a:solidFill>
                  <a:prstClr val="black"/>
                </a:solidFill>
              </a:rPr>
              <a:t>는 몇일까요</a:t>
            </a:r>
            <a:r>
              <a:rPr lang="en-US" altLang="ko-KR" sz="1100" dirty="0">
                <a:solidFill>
                  <a:prstClr val="black"/>
                </a:solidFill>
              </a:rPr>
              <a:t>?”},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{“</a:t>
            </a:r>
            <a:r>
              <a:rPr lang="en-US" altLang="ko-KR" sz="1100" b="1" dirty="0">
                <a:solidFill>
                  <a:srgbClr val="FF0000"/>
                </a:solidFill>
              </a:rPr>
              <a:t>choice1</a:t>
            </a:r>
            <a:r>
              <a:rPr lang="en-US" altLang="ko-KR" sz="1100" dirty="0">
                <a:solidFill>
                  <a:prstClr val="black"/>
                </a:solidFill>
              </a:rPr>
              <a:t>”: “6</a:t>
            </a:r>
            <a:r>
              <a:rPr lang="ko-KR" altLang="en-US" sz="1100" dirty="0">
                <a:solidFill>
                  <a:prstClr val="black"/>
                </a:solidFill>
              </a:rPr>
              <a:t>이다</a:t>
            </a:r>
            <a:r>
              <a:rPr lang="en-US" altLang="ko-KR" sz="1100" dirty="0">
                <a:solidFill>
                  <a:prstClr val="black"/>
                </a:solidFill>
              </a:rPr>
              <a:t>.”, 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[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{“</a:t>
            </a:r>
            <a:r>
              <a:rPr lang="en-US" altLang="ko-KR" sz="1100" dirty="0" err="1">
                <a:solidFill>
                  <a:prstClr val="black"/>
                </a:solidFill>
              </a:rPr>
              <a:t>npc</a:t>
            </a:r>
            <a:r>
              <a:rPr lang="en-US" altLang="ko-KR" sz="1100" dirty="0">
                <a:solidFill>
                  <a:prstClr val="black"/>
                </a:solidFill>
              </a:rPr>
              <a:t>” : npc2, “text” : “</a:t>
            </a:r>
            <a:r>
              <a:rPr lang="ko-KR" altLang="en-US" sz="1100" dirty="0">
                <a:solidFill>
                  <a:prstClr val="black"/>
                </a:solidFill>
              </a:rPr>
              <a:t>틀렸습니다</a:t>
            </a:r>
            <a:r>
              <a:rPr lang="en-US" altLang="ko-KR" sz="1100" dirty="0">
                <a:solidFill>
                  <a:prstClr val="black"/>
                </a:solidFill>
              </a:rPr>
              <a:t>.\n</a:t>
            </a:r>
            <a:r>
              <a:rPr lang="ko-KR" altLang="en-US" sz="1100" dirty="0">
                <a:solidFill>
                  <a:prstClr val="black"/>
                </a:solidFill>
              </a:rPr>
              <a:t>다시 한 번 물어볼게요</a:t>
            </a:r>
            <a:r>
              <a:rPr lang="en-US" altLang="ko-KR" sz="1100" dirty="0">
                <a:solidFill>
                  <a:prstClr val="black"/>
                </a:solidFill>
              </a:rPr>
              <a:t>.”},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{</a:t>
            </a:r>
            <a:r>
              <a:rPr lang="en-US" altLang="ko-KR" sz="1100" b="1" dirty="0">
                <a:solidFill>
                  <a:srgbClr val="FF0000"/>
                </a:solidFill>
              </a:rPr>
              <a:t>”move”: “RouteMainStory002_1”</a:t>
            </a:r>
            <a:r>
              <a:rPr lang="en-US" altLang="ko-KR" sz="1100" dirty="0" smtClean="0">
                <a:solidFill>
                  <a:prstClr val="black"/>
                </a:solidFill>
              </a:rPr>
              <a:t>}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]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{“</a:t>
            </a:r>
            <a:r>
              <a:rPr lang="en-US" altLang="ko-KR" sz="1100" b="1" dirty="0">
                <a:solidFill>
                  <a:srgbClr val="FF0000"/>
                </a:solidFill>
              </a:rPr>
              <a:t>choice2</a:t>
            </a:r>
            <a:r>
              <a:rPr lang="en-US" altLang="ko-KR" sz="1100" dirty="0">
                <a:solidFill>
                  <a:prstClr val="black"/>
                </a:solidFill>
              </a:rPr>
              <a:t>”: “7</a:t>
            </a:r>
            <a:r>
              <a:rPr lang="ko-KR" altLang="en-US" sz="1100" dirty="0">
                <a:solidFill>
                  <a:prstClr val="black"/>
                </a:solidFill>
              </a:rPr>
              <a:t>이다</a:t>
            </a:r>
            <a:r>
              <a:rPr lang="en-US" altLang="ko-KR" sz="1100" dirty="0">
                <a:solidFill>
                  <a:prstClr val="black"/>
                </a:solidFill>
              </a:rPr>
              <a:t>.”, 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[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{“</a:t>
            </a:r>
            <a:r>
              <a:rPr lang="en-US" altLang="ko-KR" sz="1100" dirty="0" err="1">
                <a:solidFill>
                  <a:prstClr val="black"/>
                </a:solidFill>
              </a:rPr>
              <a:t>npc</a:t>
            </a:r>
            <a:r>
              <a:rPr lang="en-US" altLang="ko-KR" sz="1100" dirty="0">
                <a:solidFill>
                  <a:prstClr val="black"/>
                </a:solidFill>
              </a:rPr>
              <a:t>” : npc2, “text” : “</a:t>
            </a:r>
            <a:r>
              <a:rPr lang="ko-KR" altLang="en-US" sz="1100" dirty="0">
                <a:solidFill>
                  <a:prstClr val="black"/>
                </a:solidFill>
              </a:rPr>
              <a:t>맞아요</a:t>
            </a:r>
            <a:r>
              <a:rPr lang="en-US" altLang="ko-KR" sz="1100" dirty="0">
                <a:solidFill>
                  <a:prstClr val="black"/>
                </a:solidFill>
              </a:rPr>
              <a:t>.”},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{“</a:t>
            </a:r>
            <a:r>
              <a:rPr lang="en-US" altLang="ko-KR" sz="1100" dirty="0" err="1">
                <a:solidFill>
                  <a:prstClr val="black"/>
                </a:solidFill>
              </a:rPr>
              <a:t>npc</a:t>
            </a:r>
            <a:r>
              <a:rPr lang="en-US" altLang="ko-KR" sz="1100" dirty="0">
                <a:solidFill>
                  <a:prstClr val="black"/>
                </a:solidFill>
              </a:rPr>
              <a:t>” : npc2, “text” : “</a:t>
            </a:r>
            <a:r>
              <a:rPr lang="ko-KR" altLang="en-US" sz="1100" dirty="0">
                <a:solidFill>
                  <a:prstClr val="black"/>
                </a:solidFill>
              </a:rPr>
              <a:t>계산을 참 잘 하시네요</a:t>
            </a:r>
            <a:r>
              <a:rPr lang="en-US" altLang="ko-KR" sz="1100" dirty="0">
                <a:solidFill>
                  <a:prstClr val="black"/>
                </a:solidFill>
              </a:rPr>
              <a:t>.”},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{</a:t>
            </a:r>
            <a:r>
              <a:rPr lang="en-US" altLang="ko-KR" sz="1100" b="1" dirty="0">
                <a:solidFill>
                  <a:srgbClr val="FF0000"/>
                </a:solidFill>
              </a:rPr>
              <a:t>”move”: “RouteMainStory002_2”</a:t>
            </a:r>
            <a:r>
              <a:rPr lang="en-US" altLang="ko-KR" sz="1100" dirty="0" smtClean="0">
                <a:solidFill>
                  <a:prstClr val="black"/>
                </a:solidFill>
              </a:rPr>
              <a:t>}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	]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},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{“Command”, ”</a:t>
            </a:r>
            <a:r>
              <a:rPr lang="en-US" altLang="ko-KR" sz="1100" b="1" dirty="0">
                <a:solidFill>
                  <a:srgbClr val="FF0000"/>
                </a:solidFill>
              </a:rPr>
              <a:t>route</a:t>
            </a:r>
            <a:r>
              <a:rPr lang="en-US" altLang="ko-KR" sz="1100" dirty="0">
                <a:solidFill>
                  <a:prstClr val="black"/>
                </a:solidFill>
              </a:rPr>
              <a:t>”: “</a:t>
            </a:r>
            <a:r>
              <a:rPr lang="en-US" altLang="ko-KR" sz="1100" dirty="0" smtClean="0">
                <a:solidFill>
                  <a:prstClr val="black"/>
                </a:solidFill>
              </a:rPr>
              <a:t>RouteMainStory002_2”},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	</a:t>
            </a:r>
            <a:r>
              <a:rPr lang="en-US" altLang="ko-KR" sz="1100" dirty="0" smtClean="0"/>
              <a:t>{“</a:t>
            </a:r>
            <a:r>
              <a:rPr lang="en-US" altLang="ko-KR" sz="1100" dirty="0" err="1"/>
              <a:t>NpcNameText</a:t>
            </a:r>
            <a:r>
              <a:rPr lang="en-US" altLang="ko-KR" sz="1100" dirty="0"/>
              <a:t>” : </a:t>
            </a:r>
            <a:r>
              <a:rPr lang="en-US" altLang="ko-KR" sz="1100" dirty="0" smtClean="0"/>
              <a:t>null, </a:t>
            </a:r>
            <a:r>
              <a:rPr lang="en-US" altLang="ko-KR" sz="1100" dirty="0"/>
              <a:t>“text” :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“</a:t>
            </a:r>
            <a:r>
              <a:rPr lang="ko-KR" altLang="en-US" sz="1100" dirty="0">
                <a:solidFill>
                  <a:prstClr val="black"/>
                </a:solidFill>
              </a:rPr>
              <a:t>그 말을 끝으로 </a:t>
            </a:r>
            <a:r>
              <a:rPr lang="en-US" altLang="ko-KR" sz="1100" dirty="0">
                <a:solidFill>
                  <a:prstClr val="black"/>
                </a:solidFill>
              </a:rPr>
              <a:t>&lt;npc2&gt;</a:t>
            </a:r>
            <a:r>
              <a:rPr lang="ko-KR" altLang="en-US" sz="1100" dirty="0">
                <a:solidFill>
                  <a:prstClr val="black"/>
                </a:solidFill>
              </a:rPr>
              <a:t>는 돌아가버렸다</a:t>
            </a:r>
            <a:r>
              <a:rPr lang="en-US" altLang="ko-KR" sz="1100" dirty="0" smtClean="0">
                <a:solidFill>
                  <a:prstClr val="black"/>
                </a:solidFill>
              </a:rPr>
              <a:t>.”},</a:t>
            </a:r>
          </a:p>
          <a:p>
            <a:pPr lvl="0"/>
            <a:r>
              <a:rPr lang="en-US" altLang="ko-KR" sz="1100" dirty="0" smtClean="0"/>
              <a:t>	{“</a:t>
            </a:r>
            <a:r>
              <a:rPr lang="en-US" altLang="ko-KR" sz="1100" dirty="0"/>
              <a:t>Command”, 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NpcBackgroundImage3” :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null}, </a:t>
            </a:r>
            <a:r>
              <a:rPr lang="en-US" altLang="ko-KR" sz="1100" dirty="0">
                <a:solidFill>
                  <a:prstClr val="black"/>
                </a:solidFill>
              </a:rPr>
              <a:t>			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          ]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altLang="ko-KR" sz="11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2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305</Words>
  <Application>Microsoft Office PowerPoint</Application>
  <PresentationFormat>사용자 지정</PresentationFormat>
  <Paragraphs>121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Story Module</vt:lpstr>
      <vt:lpstr>개요</vt:lpstr>
      <vt:lpstr>유니티 오브젝트</vt:lpstr>
      <vt:lpstr>PowerPoint 프레젠테이션</vt:lpstr>
      <vt:lpstr>1. 스토리의 로드</vt:lpstr>
      <vt:lpstr>1. 스토리의 로드</vt:lpstr>
      <vt:lpstr>2. Command 명령어</vt:lpstr>
      <vt:lpstr>3. 선택지와 분기</vt:lpstr>
      <vt:lpstr>3. 선택지와 분기</vt:lpstr>
      <vt:lpstr>3. 선택지와 분기</vt:lpstr>
      <vt:lpstr>스크립트 데이터 구조 결정 필요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전민수 [kalmmis]</dc:creator>
  <cp:lastModifiedBy>Windows 사용자</cp:lastModifiedBy>
  <cp:revision>170</cp:revision>
  <dcterms:created xsi:type="dcterms:W3CDTF">2019-01-30T05:57:09Z</dcterms:created>
  <dcterms:modified xsi:type="dcterms:W3CDTF">2019-02-06T07:09:35Z</dcterms:modified>
</cp:coreProperties>
</file>