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Lst>
  <p:sldSz cx="21383625" cy="30275213"/>
  <p:notesSz cx="6858000" cy="9144000"/>
  <p:defaultTextStyle>
    <a:defPPr>
      <a:defRPr lang="ko-KR"/>
    </a:defPPr>
    <a:lvl1pPr marL="0" algn="l" defTabSz="2479578" rtl="0" eaLnBrk="1" latinLnBrk="1" hangingPunct="1">
      <a:defRPr sz="4881" kern="1200">
        <a:solidFill>
          <a:schemeClr val="tx1"/>
        </a:solidFill>
        <a:latin typeface="+mn-lt"/>
        <a:ea typeface="+mn-ea"/>
        <a:cs typeface="+mn-cs"/>
      </a:defRPr>
    </a:lvl1pPr>
    <a:lvl2pPr marL="1239789" algn="l" defTabSz="2479578" rtl="0" eaLnBrk="1" latinLnBrk="1" hangingPunct="1">
      <a:defRPr sz="4881" kern="1200">
        <a:solidFill>
          <a:schemeClr val="tx1"/>
        </a:solidFill>
        <a:latin typeface="+mn-lt"/>
        <a:ea typeface="+mn-ea"/>
        <a:cs typeface="+mn-cs"/>
      </a:defRPr>
    </a:lvl2pPr>
    <a:lvl3pPr marL="2479578" algn="l" defTabSz="2479578" rtl="0" eaLnBrk="1" latinLnBrk="1" hangingPunct="1">
      <a:defRPr sz="4881" kern="1200">
        <a:solidFill>
          <a:schemeClr val="tx1"/>
        </a:solidFill>
        <a:latin typeface="+mn-lt"/>
        <a:ea typeface="+mn-ea"/>
        <a:cs typeface="+mn-cs"/>
      </a:defRPr>
    </a:lvl3pPr>
    <a:lvl4pPr marL="3719368" algn="l" defTabSz="2479578" rtl="0" eaLnBrk="1" latinLnBrk="1" hangingPunct="1">
      <a:defRPr sz="4881" kern="1200">
        <a:solidFill>
          <a:schemeClr val="tx1"/>
        </a:solidFill>
        <a:latin typeface="+mn-lt"/>
        <a:ea typeface="+mn-ea"/>
        <a:cs typeface="+mn-cs"/>
      </a:defRPr>
    </a:lvl4pPr>
    <a:lvl5pPr marL="4959157" algn="l" defTabSz="2479578" rtl="0" eaLnBrk="1" latinLnBrk="1" hangingPunct="1">
      <a:defRPr sz="4881" kern="1200">
        <a:solidFill>
          <a:schemeClr val="tx1"/>
        </a:solidFill>
        <a:latin typeface="+mn-lt"/>
        <a:ea typeface="+mn-ea"/>
        <a:cs typeface="+mn-cs"/>
      </a:defRPr>
    </a:lvl5pPr>
    <a:lvl6pPr marL="6198946" algn="l" defTabSz="2479578" rtl="0" eaLnBrk="1" latinLnBrk="1" hangingPunct="1">
      <a:defRPr sz="4881" kern="1200">
        <a:solidFill>
          <a:schemeClr val="tx1"/>
        </a:solidFill>
        <a:latin typeface="+mn-lt"/>
        <a:ea typeface="+mn-ea"/>
        <a:cs typeface="+mn-cs"/>
      </a:defRPr>
    </a:lvl6pPr>
    <a:lvl7pPr marL="7438735" algn="l" defTabSz="2479578" rtl="0" eaLnBrk="1" latinLnBrk="1" hangingPunct="1">
      <a:defRPr sz="4881" kern="1200">
        <a:solidFill>
          <a:schemeClr val="tx1"/>
        </a:solidFill>
        <a:latin typeface="+mn-lt"/>
        <a:ea typeface="+mn-ea"/>
        <a:cs typeface="+mn-cs"/>
      </a:defRPr>
    </a:lvl7pPr>
    <a:lvl8pPr marL="8678525" algn="l" defTabSz="2479578" rtl="0" eaLnBrk="1" latinLnBrk="1" hangingPunct="1">
      <a:defRPr sz="4881" kern="1200">
        <a:solidFill>
          <a:schemeClr val="tx1"/>
        </a:solidFill>
        <a:latin typeface="+mn-lt"/>
        <a:ea typeface="+mn-ea"/>
        <a:cs typeface="+mn-cs"/>
      </a:defRPr>
    </a:lvl8pPr>
    <a:lvl9pPr marL="9918314" algn="l" defTabSz="2479578" rtl="0" eaLnBrk="1" latinLnBrk="1" hangingPunct="1">
      <a:defRPr sz="4881"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F5AB1C69-6EDB-4FF4-983F-18BD219EF322}" styleName="보통 스타일 2 - 강조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스타일 없음, 눈금 없음">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밝은 스타일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EB344D84-9AFB-497E-A393-DC336BA19D2E}" styleName="보통 스타일 3 - 강조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16DA210-FB5B-4158-B5E0-FEB733F419BA}" styleName="밝은 스타일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721" autoAdjust="0"/>
    <p:restoredTop sz="94660"/>
  </p:normalViewPr>
  <p:slideViewPr>
    <p:cSldViewPr snapToGrid="0">
      <p:cViewPr varScale="1">
        <p:scale>
          <a:sx n="25" d="100"/>
          <a:sy n="25" d="100"/>
        </p:scale>
        <p:origin x="3564"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Title 1"/>
          <p:cNvSpPr>
            <a:spLocks noGrp="1"/>
          </p:cNvSpPr>
          <p:nvPr>
            <p:ph type="ctrTitle"/>
          </p:nvPr>
        </p:nvSpPr>
        <p:spPr>
          <a:xfrm>
            <a:off x="1603772" y="4954765"/>
            <a:ext cx="18176081" cy="10540259"/>
          </a:xfrm>
        </p:spPr>
        <p:txBody>
          <a:bodyPr anchor="b"/>
          <a:lstStyle>
            <a:lvl1pPr algn="ctr">
              <a:defRPr sz="14031"/>
            </a:lvl1pPr>
          </a:lstStyle>
          <a:p>
            <a:r>
              <a:rPr lang="ko-KR" altLang="en-US"/>
              <a:t>마스터 제목 스타일 편집</a:t>
            </a:r>
            <a:endParaRPr lang="en-US" dirty="0"/>
          </a:p>
        </p:txBody>
      </p:sp>
      <p:sp>
        <p:nvSpPr>
          <p:cNvPr id="3" name="Subtitle 2"/>
          <p:cNvSpPr>
            <a:spLocks noGrp="1"/>
          </p:cNvSpPr>
          <p:nvPr>
            <p:ph type="subTitle" idx="1"/>
          </p:nvPr>
        </p:nvSpPr>
        <p:spPr>
          <a:xfrm>
            <a:off x="2672953" y="15901497"/>
            <a:ext cx="16037719" cy="7309499"/>
          </a:xfrm>
        </p:spPr>
        <p:txBody>
          <a:bodyPr/>
          <a:lstStyle>
            <a:lvl1pPr marL="0" indent="0" algn="ctr">
              <a:buNone/>
              <a:defRPr sz="5612"/>
            </a:lvl1pPr>
            <a:lvl2pPr marL="1069162" indent="0" algn="ctr">
              <a:buNone/>
              <a:defRPr sz="4677"/>
            </a:lvl2pPr>
            <a:lvl3pPr marL="2138324" indent="0" algn="ctr">
              <a:buNone/>
              <a:defRPr sz="4209"/>
            </a:lvl3pPr>
            <a:lvl4pPr marL="3207487" indent="0" algn="ctr">
              <a:buNone/>
              <a:defRPr sz="3742"/>
            </a:lvl4pPr>
            <a:lvl5pPr marL="4276649" indent="0" algn="ctr">
              <a:buNone/>
              <a:defRPr sz="3742"/>
            </a:lvl5pPr>
            <a:lvl6pPr marL="5345811" indent="0" algn="ctr">
              <a:buNone/>
              <a:defRPr sz="3742"/>
            </a:lvl6pPr>
            <a:lvl7pPr marL="6414973" indent="0" algn="ctr">
              <a:buNone/>
              <a:defRPr sz="3742"/>
            </a:lvl7pPr>
            <a:lvl8pPr marL="7484135" indent="0" algn="ctr">
              <a:buNone/>
              <a:defRPr sz="3742"/>
            </a:lvl8pPr>
            <a:lvl9pPr marL="8553298" indent="0" algn="ctr">
              <a:buNone/>
              <a:defRPr sz="3742"/>
            </a:lvl9pPr>
          </a:lstStyle>
          <a:p>
            <a:r>
              <a:rPr lang="ko-KR" altLang="en-US"/>
              <a:t>마스터 부제목 스타일 편집</a:t>
            </a:r>
            <a:endParaRPr lang="en-US" dirty="0"/>
          </a:p>
        </p:txBody>
      </p:sp>
      <p:sp>
        <p:nvSpPr>
          <p:cNvPr id="4" name="Date Placeholder 3"/>
          <p:cNvSpPr>
            <a:spLocks noGrp="1"/>
          </p:cNvSpPr>
          <p:nvPr>
            <p:ph type="dt" sz="half" idx="10"/>
          </p:nvPr>
        </p:nvSpPr>
        <p:spPr/>
        <p:txBody>
          <a:bodyPr/>
          <a:lstStyle/>
          <a:p>
            <a:fld id="{8CCA9572-4855-4DF5-9550-D60FA9D44C88}" type="datetimeFigureOut">
              <a:rPr lang="ko-KR" altLang="en-US" smtClean="0"/>
              <a:t>2023-12-20</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0E802FDD-E198-4E68-9B8A-84D3D76D575F}" type="slidenum">
              <a:rPr lang="ko-KR" altLang="en-US" smtClean="0"/>
              <a:t>‹#›</a:t>
            </a:fld>
            <a:endParaRPr lang="ko-KR" altLang="en-US"/>
          </a:p>
        </p:txBody>
      </p:sp>
    </p:spTree>
    <p:extLst>
      <p:ext uri="{BB962C8B-B14F-4D97-AF65-F5344CB8AC3E}">
        <p14:creationId xmlns:p14="http://schemas.microsoft.com/office/powerpoint/2010/main" val="26931238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Vertical Text Placeholder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Date Placeholder 3"/>
          <p:cNvSpPr>
            <a:spLocks noGrp="1"/>
          </p:cNvSpPr>
          <p:nvPr>
            <p:ph type="dt" sz="half" idx="10"/>
          </p:nvPr>
        </p:nvSpPr>
        <p:spPr/>
        <p:txBody>
          <a:bodyPr/>
          <a:lstStyle/>
          <a:p>
            <a:fld id="{8CCA9572-4855-4DF5-9550-D60FA9D44C88}" type="datetimeFigureOut">
              <a:rPr lang="ko-KR" altLang="en-US" smtClean="0"/>
              <a:t>2023-12-20</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0E802FDD-E198-4E68-9B8A-84D3D76D575F}" type="slidenum">
              <a:rPr lang="ko-KR" altLang="en-US" smtClean="0"/>
              <a:t>‹#›</a:t>
            </a:fld>
            <a:endParaRPr lang="ko-KR" altLang="en-US"/>
          </a:p>
        </p:txBody>
      </p:sp>
    </p:spTree>
    <p:extLst>
      <p:ext uri="{BB962C8B-B14F-4D97-AF65-F5344CB8AC3E}">
        <p14:creationId xmlns:p14="http://schemas.microsoft.com/office/powerpoint/2010/main" val="36690369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02658" y="1611875"/>
            <a:ext cx="4610844" cy="25656844"/>
          </a:xfrm>
        </p:spPr>
        <p:txBody>
          <a:bodyPr vert="eaVert"/>
          <a:lstStyle/>
          <a:p>
            <a:r>
              <a:rPr lang="ko-KR" altLang="en-US"/>
              <a:t>마스터 제목 스타일 편집</a:t>
            </a:r>
            <a:endParaRPr lang="en-US" dirty="0"/>
          </a:p>
        </p:txBody>
      </p:sp>
      <p:sp>
        <p:nvSpPr>
          <p:cNvPr id="3" name="Vertical Text Placeholder 2"/>
          <p:cNvSpPr>
            <a:spLocks noGrp="1"/>
          </p:cNvSpPr>
          <p:nvPr>
            <p:ph type="body" orient="vert" idx="1"/>
          </p:nvPr>
        </p:nvSpPr>
        <p:spPr>
          <a:xfrm>
            <a:off x="1470125" y="1611875"/>
            <a:ext cx="13565237" cy="25656844"/>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Date Placeholder 3"/>
          <p:cNvSpPr>
            <a:spLocks noGrp="1"/>
          </p:cNvSpPr>
          <p:nvPr>
            <p:ph type="dt" sz="half" idx="10"/>
          </p:nvPr>
        </p:nvSpPr>
        <p:spPr/>
        <p:txBody>
          <a:bodyPr/>
          <a:lstStyle/>
          <a:p>
            <a:fld id="{8CCA9572-4855-4DF5-9550-D60FA9D44C88}" type="datetimeFigureOut">
              <a:rPr lang="ko-KR" altLang="en-US" smtClean="0"/>
              <a:t>2023-12-20</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0E802FDD-E198-4E68-9B8A-84D3D76D575F}" type="slidenum">
              <a:rPr lang="ko-KR" altLang="en-US" smtClean="0"/>
              <a:t>‹#›</a:t>
            </a:fld>
            <a:endParaRPr lang="ko-KR" altLang="en-US"/>
          </a:p>
        </p:txBody>
      </p:sp>
    </p:spTree>
    <p:extLst>
      <p:ext uri="{BB962C8B-B14F-4D97-AF65-F5344CB8AC3E}">
        <p14:creationId xmlns:p14="http://schemas.microsoft.com/office/powerpoint/2010/main" val="31739931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Content Placeholder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Date Placeholder 3"/>
          <p:cNvSpPr>
            <a:spLocks noGrp="1"/>
          </p:cNvSpPr>
          <p:nvPr>
            <p:ph type="dt" sz="half" idx="10"/>
          </p:nvPr>
        </p:nvSpPr>
        <p:spPr/>
        <p:txBody>
          <a:bodyPr/>
          <a:lstStyle/>
          <a:p>
            <a:fld id="{8CCA9572-4855-4DF5-9550-D60FA9D44C88}" type="datetimeFigureOut">
              <a:rPr lang="ko-KR" altLang="en-US" smtClean="0"/>
              <a:t>2023-12-20</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0E802FDD-E198-4E68-9B8A-84D3D76D575F}" type="slidenum">
              <a:rPr lang="ko-KR" altLang="en-US" smtClean="0"/>
              <a:t>‹#›</a:t>
            </a:fld>
            <a:endParaRPr lang="ko-KR" altLang="en-US"/>
          </a:p>
        </p:txBody>
      </p:sp>
    </p:spTree>
    <p:extLst>
      <p:ext uri="{BB962C8B-B14F-4D97-AF65-F5344CB8AC3E}">
        <p14:creationId xmlns:p14="http://schemas.microsoft.com/office/powerpoint/2010/main" val="1096817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Title 1"/>
          <p:cNvSpPr>
            <a:spLocks noGrp="1"/>
          </p:cNvSpPr>
          <p:nvPr>
            <p:ph type="title"/>
          </p:nvPr>
        </p:nvSpPr>
        <p:spPr>
          <a:xfrm>
            <a:off x="1458988" y="7547788"/>
            <a:ext cx="18443377" cy="12593645"/>
          </a:xfrm>
        </p:spPr>
        <p:txBody>
          <a:bodyPr anchor="b"/>
          <a:lstStyle>
            <a:lvl1pPr>
              <a:defRPr sz="14031"/>
            </a:lvl1pPr>
          </a:lstStyle>
          <a:p>
            <a:r>
              <a:rPr lang="ko-KR" altLang="en-US"/>
              <a:t>마스터 제목 스타일 편집</a:t>
            </a:r>
            <a:endParaRPr lang="en-US" dirty="0"/>
          </a:p>
        </p:txBody>
      </p:sp>
      <p:sp>
        <p:nvSpPr>
          <p:cNvPr id="3" name="Text Placeholder 2"/>
          <p:cNvSpPr>
            <a:spLocks noGrp="1"/>
          </p:cNvSpPr>
          <p:nvPr>
            <p:ph type="body" idx="1"/>
          </p:nvPr>
        </p:nvSpPr>
        <p:spPr>
          <a:xfrm>
            <a:off x="1458988" y="20260574"/>
            <a:ext cx="18443377" cy="6622701"/>
          </a:xfrm>
        </p:spPr>
        <p:txBody>
          <a:bodyPr/>
          <a:lstStyle>
            <a:lvl1pPr marL="0" indent="0">
              <a:buNone/>
              <a:defRPr sz="5612">
                <a:solidFill>
                  <a:schemeClr val="tx1"/>
                </a:solidFill>
              </a:defRPr>
            </a:lvl1pPr>
            <a:lvl2pPr marL="1069162" indent="0">
              <a:buNone/>
              <a:defRPr sz="4677">
                <a:solidFill>
                  <a:schemeClr val="tx1">
                    <a:tint val="75000"/>
                  </a:schemeClr>
                </a:solidFill>
              </a:defRPr>
            </a:lvl2pPr>
            <a:lvl3pPr marL="2138324" indent="0">
              <a:buNone/>
              <a:defRPr sz="4209">
                <a:solidFill>
                  <a:schemeClr val="tx1">
                    <a:tint val="75000"/>
                  </a:schemeClr>
                </a:solidFill>
              </a:defRPr>
            </a:lvl3pPr>
            <a:lvl4pPr marL="3207487" indent="0">
              <a:buNone/>
              <a:defRPr sz="3742">
                <a:solidFill>
                  <a:schemeClr val="tx1">
                    <a:tint val="75000"/>
                  </a:schemeClr>
                </a:solidFill>
              </a:defRPr>
            </a:lvl4pPr>
            <a:lvl5pPr marL="4276649" indent="0">
              <a:buNone/>
              <a:defRPr sz="3742">
                <a:solidFill>
                  <a:schemeClr val="tx1">
                    <a:tint val="75000"/>
                  </a:schemeClr>
                </a:solidFill>
              </a:defRPr>
            </a:lvl5pPr>
            <a:lvl6pPr marL="5345811" indent="0">
              <a:buNone/>
              <a:defRPr sz="3742">
                <a:solidFill>
                  <a:schemeClr val="tx1">
                    <a:tint val="75000"/>
                  </a:schemeClr>
                </a:solidFill>
              </a:defRPr>
            </a:lvl6pPr>
            <a:lvl7pPr marL="6414973" indent="0">
              <a:buNone/>
              <a:defRPr sz="3742">
                <a:solidFill>
                  <a:schemeClr val="tx1">
                    <a:tint val="75000"/>
                  </a:schemeClr>
                </a:solidFill>
              </a:defRPr>
            </a:lvl7pPr>
            <a:lvl8pPr marL="7484135" indent="0">
              <a:buNone/>
              <a:defRPr sz="3742">
                <a:solidFill>
                  <a:schemeClr val="tx1">
                    <a:tint val="75000"/>
                  </a:schemeClr>
                </a:solidFill>
              </a:defRPr>
            </a:lvl8pPr>
            <a:lvl9pPr marL="8553298" indent="0">
              <a:buNone/>
              <a:defRPr sz="3742">
                <a:solidFill>
                  <a:schemeClr val="tx1">
                    <a:tint val="75000"/>
                  </a:schemeClr>
                </a:solidFill>
              </a:defRPr>
            </a:lvl9pPr>
          </a:lstStyle>
          <a:p>
            <a:pPr lvl="0"/>
            <a:r>
              <a:rPr lang="ko-KR" altLang="en-US"/>
              <a:t>마스터 텍스트 스타일을 편집합니다</a:t>
            </a:r>
          </a:p>
        </p:txBody>
      </p:sp>
      <p:sp>
        <p:nvSpPr>
          <p:cNvPr id="4" name="Date Placeholder 3"/>
          <p:cNvSpPr>
            <a:spLocks noGrp="1"/>
          </p:cNvSpPr>
          <p:nvPr>
            <p:ph type="dt" sz="half" idx="10"/>
          </p:nvPr>
        </p:nvSpPr>
        <p:spPr/>
        <p:txBody>
          <a:bodyPr/>
          <a:lstStyle/>
          <a:p>
            <a:fld id="{8CCA9572-4855-4DF5-9550-D60FA9D44C88}" type="datetimeFigureOut">
              <a:rPr lang="ko-KR" altLang="en-US" smtClean="0"/>
              <a:t>2023-12-20</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0E802FDD-E198-4E68-9B8A-84D3D76D575F}" type="slidenum">
              <a:rPr lang="ko-KR" altLang="en-US" smtClean="0"/>
              <a:t>‹#›</a:t>
            </a:fld>
            <a:endParaRPr lang="ko-KR" altLang="en-US"/>
          </a:p>
        </p:txBody>
      </p:sp>
    </p:spTree>
    <p:extLst>
      <p:ext uri="{BB962C8B-B14F-4D97-AF65-F5344CB8AC3E}">
        <p14:creationId xmlns:p14="http://schemas.microsoft.com/office/powerpoint/2010/main" val="42354787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Content Placeholder 2"/>
          <p:cNvSpPr>
            <a:spLocks noGrp="1"/>
          </p:cNvSpPr>
          <p:nvPr>
            <p:ph sz="half" idx="1"/>
          </p:nvPr>
        </p:nvSpPr>
        <p:spPr>
          <a:xfrm>
            <a:off x="1470124" y="8059374"/>
            <a:ext cx="9088041" cy="19209345"/>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Content Placeholder 3"/>
          <p:cNvSpPr>
            <a:spLocks noGrp="1"/>
          </p:cNvSpPr>
          <p:nvPr>
            <p:ph sz="half" idx="2"/>
          </p:nvPr>
        </p:nvSpPr>
        <p:spPr>
          <a:xfrm>
            <a:off x="10825460" y="8059374"/>
            <a:ext cx="9088041" cy="19209345"/>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5" name="Date Placeholder 4"/>
          <p:cNvSpPr>
            <a:spLocks noGrp="1"/>
          </p:cNvSpPr>
          <p:nvPr>
            <p:ph type="dt" sz="half" idx="10"/>
          </p:nvPr>
        </p:nvSpPr>
        <p:spPr/>
        <p:txBody>
          <a:bodyPr/>
          <a:lstStyle/>
          <a:p>
            <a:fld id="{8CCA9572-4855-4DF5-9550-D60FA9D44C88}" type="datetimeFigureOut">
              <a:rPr lang="ko-KR" altLang="en-US" smtClean="0"/>
              <a:t>2023-12-20</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0E802FDD-E198-4E68-9B8A-84D3D76D575F}" type="slidenum">
              <a:rPr lang="ko-KR" altLang="en-US" smtClean="0"/>
              <a:t>‹#›</a:t>
            </a:fld>
            <a:endParaRPr lang="ko-KR" altLang="en-US"/>
          </a:p>
        </p:txBody>
      </p:sp>
    </p:spTree>
    <p:extLst>
      <p:ext uri="{BB962C8B-B14F-4D97-AF65-F5344CB8AC3E}">
        <p14:creationId xmlns:p14="http://schemas.microsoft.com/office/powerpoint/2010/main" val="39770237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Title 1"/>
          <p:cNvSpPr>
            <a:spLocks noGrp="1"/>
          </p:cNvSpPr>
          <p:nvPr>
            <p:ph type="title"/>
          </p:nvPr>
        </p:nvSpPr>
        <p:spPr>
          <a:xfrm>
            <a:off x="1472909" y="1611882"/>
            <a:ext cx="18443377" cy="5851808"/>
          </a:xfrm>
        </p:spPr>
        <p:txBody>
          <a:bodyPr/>
          <a:lstStyle/>
          <a:p>
            <a:r>
              <a:rPr lang="ko-KR" altLang="en-US"/>
              <a:t>마스터 제목 스타일 편집</a:t>
            </a:r>
            <a:endParaRPr lang="en-US" dirty="0"/>
          </a:p>
        </p:txBody>
      </p:sp>
      <p:sp>
        <p:nvSpPr>
          <p:cNvPr id="3" name="Text Placeholder 2"/>
          <p:cNvSpPr>
            <a:spLocks noGrp="1"/>
          </p:cNvSpPr>
          <p:nvPr>
            <p:ph type="body" idx="1"/>
          </p:nvPr>
        </p:nvSpPr>
        <p:spPr>
          <a:xfrm>
            <a:off x="1472912" y="7421634"/>
            <a:ext cx="9046274" cy="3637228"/>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ko-KR" altLang="en-US"/>
              <a:t>마스터 텍스트 스타일을 편집합니다</a:t>
            </a:r>
          </a:p>
        </p:txBody>
      </p:sp>
      <p:sp>
        <p:nvSpPr>
          <p:cNvPr id="4" name="Content Placeholder 3"/>
          <p:cNvSpPr>
            <a:spLocks noGrp="1"/>
          </p:cNvSpPr>
          <p:nvPr>
            <p:ph sz="half" idx="2"/>
          </p:nvPr>
        </p:nvSpPr>
        <p:spPr>
          <a:xfrm>
            <a:off x="1472912" y="11058863"/>
            <a:ext cx="9046274" cy="16265921"/>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5" name="Text Placeholder 4"/>
          <p:cNvSpPr>
            <a:spLocks noGrp="1"/>
          </p:cNvSpPr>
          <p:nvPr>
            <p:ph type="body" sz="quarter" idx="3"/>
          </p:nvPr>
        </p:nvSpPr>
        <p:spPr>
          <a:xfrm>
            <a:off x="10825461" y="7421634"/>
            <a:ext cx="9090826" cy="3637228"/>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ko-KR" altLang="en-US"/>
              <a:t>마스터 텍스트 스타일을 편집합니다</a:t>
            </a:r>
          </a:p>
        </p:txBody>
      </p:sp>
      <p:sp>
        <p:nvSpPr>
          <p:cNvPr id="6" name="Content Placeholder 5"/>
          <p:cNvSpPr>
            <a:spLocks noGrp="1"/>
          </p:cNvSpPr>
          <p:nvPr>
            <p:ph sz="quarter" idx="4"/>
          </p:nvPr>
        </p:nvSpPr>
        <p:spPr>
          <a:xfrm>
            <a:off x="10825461" y="11058863"/>
            <a:ext cx="9090826" cy="16265921"/>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7" name="Date Placeholder 6"/>
          <p:cNvSpPr>
            <a:spLocks noGrp="1"/>
          </p:cNvSpPr>
          <p:nvPr>
            <p:ph type="dt" sz="half" idx="10"/>
          </p:nvPr>
        </p:nvSpPr>
        <p:spPr/>
        <p:txBody>
          <a:bodyPr/>
          <a:lstStyle/>
          <a:p>
            <a:fld id="{8CCA9572-4855-4DF5-9550-D60FA9D44C88}" type="datetimeFigureOut">
              <a:rPr lang="ko-KR" altLang="en-US" smtClean="0"/>
              <a:t>2023-12-20</a:t>
            </a:fld>
            <a:endParaRPr lang="ko-KR" altLang="en-US"/>
          </a:p>
        </p:txBody>
      </p:sp>
      <p:sp>
        <p:nvSpPr>
          <p:cNvPr id="8" name="Footer Placeholder 7"/>
          <p:cNvSpPr>
            <a:spLocks noGrp="1"/>
          </p:cNvSpPr>
          <p:nvPr>
            <p:ph type="ftr" sz="quarter" idx="11"/>
          </p:nvPr>
        </p:nvSpPr>
        <p:spPr/>
        <p:txBody>
          <a:bodyPr/>
          <a:lstStyle/>
          <a:p>
            <a:endParaRPr lang="ko-KR" altLang="en-US"/>
          </a:p>
        </p:txBody>
      </p:sp>
      <p:sp>
        <p:nvSpPr>
          <p:cNvPr id="9" name="Slide Number Placeholder 8"/>
          <p:cNvSpPr>
            <a:spLocks noGrp="1"/>
          </p:cNvSpPr>
          <p:nvPr>
            <p:ph type="sldNum" sz="quarter" idx="12"/>
          </p:nvPr>
        </p:nvSpPr>
        <p:spPr/>
        <p:txBody>
          <a:bodyPr/>
          <a:lstStyle/>
          <a:p>
            <a:fld id="{0E802FDD-E198-4E68-9B8A-84D3D76D575F}" type="slidenum">
              <a:rPr lang="ko-KR" altLang="en-US" smtClean="0"/>
              <a:t>‹#›</a:t>
            </a:fld>
            <a:endParaRPr lang="ko-KR" altLang="en-US"/>
          </a:p>
        </p:txBody>
      </p:sp>
    </p:spTree>
    <p:extLst>
      <p:ext uri="{BB962C8B-B14F-4D97-AF65-F5344CB8AC3E}">
        <p14:creationId xmlns:p14="http://schemas.microsoft.com/office/powerpoint/2010/main" val="23042420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Date Placeholder 2"/>
          <p:cNvSpPr>
            <a:spLocks noGrp="1"/>
          </p:cNvSpPr>
          <p:nvPr>
            <p:ph type="dt" sz="half" idx="10"/>
          </p:nvPr>
        </p:nvSpPr>
        <p:spPr/>
        <p:txBody>
          <a:bodyPr/>
          <a:lstStyle/>
          <a:p>
            <a:fld id="{8CCA9572-4855-4DF5-9550-D60FA9D44C88}" type="datetimeFigureOut">
              <a:rPr lang="ko-KR" altLang="en-US" smtClean="0"/>
              <a:t>2023-12-20</a:t>
            </a:fld>
            <a:endParaRPr lang="ko-KR" altLang="en-US"/>
          </a:p>
        </p:txBody>
      </p:sp>
      <p:sp>
        <p:nvSpPr>
          <p:cNvPr id="4" name="Footer Placeholder 3"/>
          <p:cNvSpPr>
            <a:spLocks noGrp="1"/>
          </p:cNvSpPr>
          <p:nvPr>
            <p:ph type="ftr" sz="quarter" idx="11"/>
          </p:nvPr>
        </p:nvSpPr>
        <p:spPr/>
        <p:txBody>
          <a:bodyPr/>
          <a:lstStyle/>
          <a:p>
            <a:endParaRPr lang="ko-KR" altLang="en-US"/>
          </a:p>
        </p:txBody>
      </p:sp>
      <p:sp>
        <p:nvSpPr>
          <p:cNvPr id="5" name="Slide Number Placeholder 4"/>
          <p:cNvSpPr>
            <a:spLocks noGrp="1"/>
          </p:cNvSpPr>
          <p:nvPr>
            <p:ph type="sldNum" sz="quarter" idx="12"/>
          </p:nvPr>
        </p:nvSpPr>
        <p:spPr/>
        <p:txBody>
          <a:bodyPr/>
          <a:lstStyle/>
          <a:p>
            <a:fld id="{0E802FDD-E198-4E68-9B8A-84D3D76D575F}" type="slidenum">
              <a:rPr lang="ko-KR" altLang="en-US" smtClean="0"/>
              <a:t>‹#›</a:t>
            </a:fld>
            <a:endParaRPr lang="ko-KR" altLang="en-US"/>
          </a:p>
        </p:txBody>
      </p:sp>
    </p:spTree>
    <p:extLst>
      <p:ext uri="{BB962C8B-B14F-4D97-AF65-F5344CB8AC3E}">
        <p14:creationId xmlns:p14="http://schemas.microsoft.com/office/powerpoint/2010/main" val="19562876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CA9572-4855-4DF5-9550-D60FA9D44C88}" type="datetimeFigureOut">
              <a:rPr lang="ko-KR" altLang="en-US" smtClean="0"/>
              <a:t>2023-12-20</a:t>
            </a:fld>
            <a:endParaRPr lang="ko-KR" altLang="en-US"/>
          </a:p>
        </p:txBody>
      </p:sp>
      <p:sp>
        <p:nvSpPr>
          <p:cNvPr id="3" name="Footer Placeholder 2"/>
          <p:cNvSpPr>
            <a:spLocks noGrp="1"/>
          </p:cNvSpPr>
          <p:nvPr>
            <p:ph type="ftr" sz="quarter" idx="11"/>
          </p:nvPr>
        </p:nvSpPr>
        <p:spPr/>
        <p:txBody>
          <a:bodyPr/>
          <a:lstStyle/>
          <a:p>
            <a:endParaRPr lang="ko-KR" altLang="en-US"/>
          </a:p>
        </p:txBody>
      </p:sp>
      <p:sp>
        <p:nvSpPr>
          <p:cNvPr id="4" name="Slide Number Placeholder 3"/>
          <p:cNvSpPr>
            <a:spLocks noGrp="1"/>
          </p:cNvSpPr>
          <p:nvPr>
            <p:ph type="sldNum" sz="quarter" idx="12"/>
          </p:nvPr>
        </p:nvSpPr>
        <p:spPr/>
        <p:txBody>
          <a:bodyPr/>
          <a:lstStyle/>
          <a:p>
            <a:fld id="{0E802FDD-E198-4E68-9B8A-84D3D76D575F}" type="slidenum">
              <a:rPr lang="ko-KR" altLang="en-US" smtClean="0"/>
              <a:t>‹#›</a:t>
            </a:fld>
            <a:endParaRPr lang="ko-KR" altLang="en-US"/>
          </a:p>
        </p:txBody>
      </p:sp>
    </p:spTree>
    <p:extLst>
      <p:ext uri="{BB962C8B-B14F-4D97-AF65-F5344CB8AC3E}">
        <p14:creationId xmlns:p14="http://schemas.microsoft.com/office/powerpoint/2010/main" val="8193943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Title 1"/>
          <p:cNvSpPr>
            <a:spLocks noGrp="1"/>
          </p:cNvSpPr>
          <p:nvPr>
            <p:ph type="title"/>
          </p:nvPr>
        </p:nvSpPr>
        <p:spPr>
          <a:xfrm>
            <a:off x="1472909" y="2018348"/>
            <a:ext cx="6896776" cy="7064216"/>
          </a:xfrm>
        </p:spPr>
        <p:txBody>
          <a:bodyPr anchor="b"/>
          <a:lstStyle>
            <a:lvl1pPr>
              <a:defRPr sz="7483"/>
            </a:lvl1pPr>
          </a:lstStyle>
          <a:p>
            <a:r>
              <a:rPr lang="ko-KR" altLang="en-US"/>
              <a:t>마스터 제목 스타일 편집</a:t>
            </a:r>
            <a:endParaRPr lang="en-US" dirty="0"/>
          </a:p>
        </p:txBody>
      </p:sp>
      <p:sp>
        <p:nvSpPr>
          <p:cNvPr id="3" name="Content Placeholder 2"/>
          <p:cNvSpPr>
            <a:spLocks noGrp="1"/>
          </p:cNvSpPr>
          <p:nvPr>
            <p:ph idx="1"/>
          </p:nvPr>
        </p:nvSpPr>
        <p:spPr>
          <a:xfrm>
            <a:off x="9090826" y="4359077"/>
            <a:ext cx="10825460" cy="21515024"/>
          </a:xfrm>
        </p:spPr>
        <p:txBody>
          <a:bodyPr/>
          <a:lstStyle>
            <a:lvl1pPr>
              <a:defRPr sz="7483"/>
            </a:lvl1pPr>
            <a:lvl2pPr>
              <a:defRPr sz="6548"/>
            </a:lvl2pPr>
            <a:lvl3pPr>
              <a:defRPr sz="5612"/>
            </a:lvl3pPr>
            <a:lvl4pPr>
              <a:defRPr sz="4677"/>
            </a:lvl4pPr>
            <a:lvl5pPr>
              <a:defRPr sz="4677"/>
            </a:lvl5pPr>
            <a:lvl6pPr>
              <a:defRPr sz="4677"/>
            </a:lvl6pPr>
            <a:lvl7pPr>
              <a:defRPr sz="4677"/>
            </a:lvl7pPr>
            <a:lvl8pPr>
              <a:defRPr sz="4677"/>
            </a:lvl8pPr>
            <a:lvl9pPr>
              <a:defRPr sz="4677"/>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Text Placeholder 3"/>
          <p:cNvSpPr>
            <a:spLocks noGrp="1"/>
          </p:cNvSpPr>
          <p:nvPr>
            <p:ph type="body" sz="half" idx="2"/>
          </p:nvPr>
        </p:nvSpPr>
        <p:spPr>
          <a:xfrm>
            <a:off x="1472909" y="9082564"/>
            <a:ext cx="6896776" cy="16826573"/>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ko-KR" altLang="en-US"/>
              <a:t>마스터 텍스트 스타일을 편집합니다</a:t>
            </a:r>
          </a:p>
        </p:txBody>
      </p:sp>
      <p:sp>
        <p:nvSpPr>
          <p:cNvPr id="5" name="Date Placeholder 4"/>
          <p:cNvSpPr>
            <a:spLocks noGrp="1"/>
          </p:cNvSpPr>
          <p:nvPr>
            <p:ph type="dt" sz="half" idx="10"/>
          </p:nvPr>
        </p:nvSpPr>
        <p:spPr/>
        <p:txBody>
          <a:bodyPr/>
          <a:lstStyle/>
          <a:p>
            <a:fld id="{8CCA9572-4855-4DF5-9550-D60FA9D44C88}" type="datetimeFigureOut">
              <a:rPr lang="ko-KR" altLang="en-US" smtClean="0"/>
              <a:t>2023-12-20</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0E802FDD-E198-4E68-9B8A-84D3D76D575F}" type="slidenum">
              <a:rPr lang="ko-KR" altLang="en-US" smtClean="0"/>
              <a:t>‹#›</a:t>
            </a:fld>
            <a:endParaRPr lang="ko-KR" altLang="en-US"/>
          </a:p>
        </p:txBody>
      </p:sp>
    </p:spTree>
    <p:extLst>
      <p:ext uri="{BB962C8B-B14F-4D97-AF65-F5344CB8AC3E}">
        <p14:creationId xmlns:p14="http://schemas.microsoft.com/office/powerpoint/2010/main" val="3054106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Title 1"/>
          <p:cNvSpPr>
            <a:spLocks noGrp="1"/>
          </p:cNvSpPr>
          <p:nvPr>
            <p:ph type="title"/>
          </p:nvPr>
        </p:nvSpPr>
        <p:spPr>
          <a:xfrm>
            <a:off x="1472909" y="2018348"/>
            <a:ext cx="6896776" cy="7064216"/>
          </a:xfrm>
        </p:spPr>
        <p:txBody>
          <a:bodyPr anchor="b"/>
          <a:lstStyle>
            <a:lvl1pPr>
              <a:defRPr sz="7483"/>
            </a:lvl1pPr>
          </a:lstStyle>
          <a:p>
            <a:r>
              <a:rPr lang="ko-KR" altLang="en-US"/>
              <a:t>마스터 제목 스타일 편집</a:t>
            </a:r>
            <a:endParaRPr lang="en-US" dirty="0"/>
          </a:p>
        </p:txBody>
      </p:sp>
      <p:sp>
        <p:nvSpPr>
          <p:cNvPr id="3" name="Picture Placeholder 2"/>
          <p:cNvSpPr>
            <a:spLocks noGrp="1" noChangeAspect="1"/>
          </p:cNvSpPr>
          <p:nvPr>
            <p:ph type="pic" idx="1"/>
          </p:nvPr>
        </p:nvSpPr>
        <p:spPr>
          <a:xfrm>
            <a:off x="9090826" y="4359077"/>
            <a:ext cx="10825460" cy="21515024"/>
          </a:xfrm>
        </p:spPr>
        <p:txBody>
          <a:bodyPr anchor="t"/>
          <a:lstStyle>
            <a:lvl1pPr marL="0" indent="0">
              <a:buNone/>
              <a:defRPr sz="7483"/>
            </a:lvl1pPr>
            <a:lvl2pPr marL="1069162" indent="0">
              <a:buNone/>
              <a:defRPr sz="6548"/>
            </a:lvl2pPr>
            <a:lvl3pPr marL="2138324" indent="0">
              <a:buNone/>
              <a:defRPr sz="5612"/>
            </a:lvl3pPr>
            <a:lvl4pPr marL="3207487" indent="0">
              <a:buNone/>
              <a:defRPr sz="4677"/>
            </a:lvl4pPr>
            <a:lvl5pPr marL="4276649" indent="0">
              <a:buNone/>
              <a:defRPr sz="4677"/>
            </a:lvl5pPr>
            <a:lvl6pPr marL="5345811" indent="0">
              <a:buNone/>
              <a:defRPr sz="4677"/>
            </a:lvl6pPr>
            <a:lvl7pPr marL="6414973" indent="0">
              <a:buNone/>
              <a:defRPr sz="4677"/>
            </a:lvl7pPr>
            <a:lvl8pPr marL="7484135" indent="0">
              <a:buNone/>
              <a:defRPr sz="4677"/>
            </a:lvl8pPr>
            <a:lvl9pPr marL="8553298" indent="0">
              <a:buNone/>
              <a:defRPr sz="4677"/>
            </a:lvl9pPr>
          </a:lstStyle>
          <a:p>
            <a:r>
              <a:rPr lang="ko-KR" altLang="en-US"/>
              <a:t>그림을 추가하려면 아이콘을 클릭하십시오</a:t>
            </a:r>
            <a:endParaRPr lang="en-US" dirty="0"/>
          </a:p>
        </p:txBody>
      </p:sp>
      <p:sp>
        <p:nvSpPr>
          <p:cNvPr id="4" name="Text Placeholder 3"/>
          <p:cNvSpPr>
            <a:spLocks noGrp="1"/>
          </p:cNvSpPr>
          <p:nvPr>
            <p:ph type="body" sz="half" idx="2"/>
          </p:nvPr>
        </p:nvSpPr>
        <p:spPr>
          <a:xfrm>
            <a:off x="1472909" y="9082564"/>
            <a:ext cx="6896776" cy="16826573"/>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ko-KR" altLang="en-US"/>
              <a:t>마스터 텍스트 스타일을 편집합니다</a:t>
            </a:r>
          </a:p>
        </p:txBody>
      </p:sp>
      <p:sp>
        <p:nvSpPr>
          <p:cNvPr id="5" name="Date Placeholder 4"/>
          <p:cNvSpPr>
            <a:spLocks noGrp="1"/>
          </p:cNvSpPr>
          <p:nvPr>
            <p:ph type="dt" sz="half" idx="10"/>
          </p:nvPr>
        </p:nvSpPr>
        <p:spPr/>
        <p:txBody>
          <a:bodyPr/>
          <a:lstStyle/>
          <a:p>
            <a:fld id="{8CCA9572-4855-4DF5-9550-D60FA9D44C88}" type="datetimeFigureOut">
              <a:rPr lang="ko-KR" altLang="en-US" smtClean="0"/>
              <a:t>2023-12-20</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0E802FDD-E198-4E68-9B8A-84D3D76D575F}" type="slidenum">
              <a:rPr lang="ko-KR" altLang="en-US" smtClean="0"/>
              <a:t>‹#›</a:t>
            </a:fld>
            <a:endParaRPr lang="ko-KR" altLang="en-US"/>
          </a:p>
        </p:txBody>
      </p:sp>
    </p:spTree>
    <p:extLst>
      <p:ext uri="{BB962C8B-B14F-4D97-AF65-F5344CB8AC3E}">
        <p14:creationId xmlns:p14="http://schemas.microsoft.com/office/powerpoint/2010/main" val="18018171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70124" y="1611882"/>
            <a:ext cx="18443377" cy="5851808"/>
          </a:xfrm>
          <a:prstGeom prst="rect">
            <a:avLst/>
          </a:prstGeom>
        </p:spPr>
        <p:txBody>
          <a:bodyPr vert="horz" lIns="91440" tIns="45720" rIns="91440" bIns="45720" rtlCol="0" anchor="ctr">
            <a:normAutofit/>
          </a:bodyPr>
          <a:lstStyle/>
          <a:p>
            <a:r>
              <a:rPr lang="ko-KR" altLang="en-US"/>
              <a:t>마스터 제목 스타일 편집</a:t>
            </a:r>
            <a:endParaRPr lang="en-US" dirty="0"/>
          </a:p>
        </p:txBody>
      </p:sp>
      <p:sp>
        <p:nvSpPr>
          <p:cNvPr id="3" name="Text Placeholder 2"/>
          <p:cNvSpPr>
            <a:spLocks noGrp="1"/>
          </p:cNvSpPr>
          <p:nvPr>
            <p:ph type="body" idx="1"/>
          </p:nvPr>
        </p:nvSpPr>
        <p:spPr>
          <a:xfrm>
            <a:off x="1470124" y="8059374"/>
            <a:ext cx="18443377" cy="19209345"/>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Date Placeholder 3"/>
          <p:cNvSpPr>
            <a:spLocks noGrp="1"/>
          </p:cNvSpPr>
          <p:nvPr>
            <p:ph type="dt" sz="half" idx="2"/>
          </p:nvPr>
        </p:nvSpPr>
        <p:spPr>
          <a:xfrm>
            <a:off x="1470124" y="28060644"/>
            <a:ext cx="4811316" cy="1611875"/>
          </a:xfrm>
          <a:prstGeom prst="rect">
            <a:avLst/>
          </a:prstGeom>
        </p:spPr>
        <p:txBody>
          <a:bodyPr vert="horz" lIns="91440" tIns="45720" rIns="91440" bIns="45720" rtlCol="0" anchor="ctr"/>
          <a:lstStyle>
            <a:lvl1pPr algn="l">
              <a:defRPr sz="2806">
                <a:solidFill>
                  <a:schemeClr val="tx1">
                    <a:tint val="75000"/>
                  </a:schemeClr>
                </a:solidFill>
              </a:defRPr>
            </a:lvl1pPr>
          </a:lstStyle>
          <a:p>
            <a:fld id="{8CCA9572-4855-4DF5-9550-D60FA9D44C88}" type="datetimeFigureOut">
              <a:rPr lang="ko-KR" altLang="en-US" smtClean="0"/>
              <a:t>2023-12-20</a:t>
            </a:fld>
            <a:endParaRPr lang="ko-KR" altLang="en-US"/>
          </a:p>
        </p:txBody>
      </p:sp>
      <p:sp>
        <p:nvSpPr>
          <p:cNvPr id="5" name="Footer Placeholder 4"/>
          <p:cNvSpPr>
            <a:spLocks noGrp="1"/>
          </p:cNvSpPr>
          <p:nvPr>
            <p:ph type="ftr" sz="quarter" idx="3"/>
          </p:nvPr>
        </p:nvSpPr>
        <p:spPr>
          <a:xfrm>
            <a:off x="7083326" y="28060644"/>
            <a:ext cx="7216973" cy="1611875"/>
          </a:xfrm>
          <a:prstGeom prst="rect">
            <a:avLst/>
          </a:prstGeom>
        </p:spPr>
        <p:txBody>
          <a:bodyPr vert="horz" lIns="91440" tIns="45720" rIns="91440" bIns="45720" rtlCol="0" anchor="ctr"/>
          <a:lstStyle>
            <a:lvl1pPr algn="ctr">
              <a:defRPr sz="2806">
                <a:solidFill>
                  <a:schemeClr val="tx1">
                    <a:tint val="75000"/>
                  </a:schemeClr>
                </a:solidFill>
              </a:defRPr>
            </a:lvl1pPr>
          </a:lstStyle>
          <a:p>
            <a:endParaRPr lang="ko-KR" altLang="en-US"/>
          </a:p>
        </p:txBody>
      </p:sp>
      <p:sp>
        <p:nvSpPr>
          <p:cNvPr id="6" name="Slide Number Placeholder 5"/>
          <p:cNvSpPr>
            <a:spLocks noGrp="1"/>
          </p:cNvSpPr>
          <p:nvPr>
            <p:ph type="sldNum" sz="quarter" idx="4"/>
          </p:nvPr>
        </p:nvSpPr>
        <p:spPr>
          <a:xfrm>
            <a:off x="15102185" y="28060644"/>
            <a:ext cx="4811316" cy="1611875"/>
          </a:xfrm>
          <a:prstGeom prst="rect">
            <a:avLst/>
          </a:prstGeom>
        </p:spPr>
        <p:txBody>
          <a:bodyPr vert="horz" lIns="91440" tIns="45720" rIns="91440" bIns="45720" rtlCol="0" anchor="ctr"/>
          <a:lstStyle>
            <a:lvl1pPr algn="r">
              <a:defRPr sz="2806">
                <a:solidFill>
                  <a:schemeClr val="tx1">
                    <a:tint val="75000"/>
                  </a:schemeClr>
                </a:solidFill>
              </a:defRPr>
            </a:lvl1pPr>
          </a:lstStyle>
          <a:p>
            <a:fld id="{0E802FDD-E198-4E68-9B8A-84D3D76D575F}" type="slidenum">
              <a:rPr lang="ko-KR" altLang="en-US" smtClean="0"/>
              <a:t>‹#›</a:t>
            </a:fld>
            <a:endParaRPr lang="ko-KR" altLang="en-US"/>
          </a:p>
        </p:txBody>
      </p:sp>
    </p:spTree>
    <p:extLst>
      <p:ext uri="{BB962C8B-B14F-4D97-AF65-F5344CB8AC3E}">
        <p14:creationId xmlns:p14="http://schemas.microsoft.com/office/powerpoint/2010/main" val="4955260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138324" rtl="0" eaLnBrk="1" latinLnBrk="1" hangingPunct="1">
        <a:lnSpc>
          <a:spcPct val="90000"/>
        </a:lnSpc>
        <a:spcBef>
          <a:spcPct val="0"/>
        </a:spcBef>
        <a:buNone/>
        <a:defRPr sz="10289" kern="1200">
          <a:solidFill>
            <a:schemeClr val="tx1"/>
          </a:solidFill>
          <a:latin typeface="+mj-lt"/>
          <a:ea typeface="+mj-ea"/>
          <a:cs typeface="+mj-cs"/>
        </a:defRPr>
      </a:lvl1pPr>
    </p:titleStyle>
    <p:bodyStyle>
      <a:lvl1pPr marL="534581" indent="-534581" algn="l" defTabSz="2138324" rtl="0" eaLnBrk="1" latinLnBrk="1" hangingPunct="1">
        <a:lnSpc>
          <a:spcPct val="90000"/>
        </a:lnSpc>
        <a:spcBef>
          <a:spcPts val="2339"/>
        </a:spcBef>
        <a:buFont typeface="Arial" panose="020B0604020202020204" pitchFamily="34" charset="0"/>
        <a:buChar char="•"/>
        <a:defRPr sz="6548" kern="1200">
          <a:solidFill>
            <a:schemeClr val="tx1"/>
          </a:solidFill>
          <a:latin typeface="+mn-lt"/>
          <a:ea typeface="+mn-ea"/>
          <a:cs typeface="+mn-cs"/>
        </a:defRPr>
      </a:lvl1pPr>
      <a:lvl2pPr marL="1603743" indent="-534581" algn="l" defTabSz="2138324" rtl="0" eaLnBrk="1" latinLnBrk="1" hangingPunct="1">
        <a:lnSpc>
          <a:spcPct val="90000"/>
        </a:lnSpc>
        <a:spcBef>
          <a:spcPts val="1169"/>
        </a:spcBef>
        <a:buFont typeface="Arial" panose="020B0604020202020204" pitchFamily="34" charset="0"/>
        <a:buChar char="•"/>
        <a:defRPr sz="5612" kern="1200">
          <a:solidFill>
            <a:schemeClr val="tx1"/>
          </a:solidFill>
          <a:latin typeface="+mn-lt"/>
          <a:ea typeface="+mn-ea"/>
          <a:cs typeface="+mn-cs"/>
        </a:defRPr>
      </a:lvl2pPr>
      <a:lvl3pPr marL="2672906" indent="-534581" algn="l" defTabSz="2138324" rtl="0" eaLnBrk="1" latinLnBrk="1" hangingPunct="1">
        <a:lnSpc>
          <a:spcPct val="90000"/>
        </a:lnSpc>
        <a:spcBef>
          <a:spcPts val="1169"/>
        </a:spcBef>
        <a:buFont typeface="Arial" panose="020B0604020202020204" pitchFamily="34" charset="0"/>
        <a:buChar char="•"/>
        <a:defRPr sz="4677" kern="1200">
          <a:solidFill>
            <a:schemeClr val="tx1"/>
          </a:solidFill>
          <a:latin typeface="+mn-lt"/>
          <a:ea typeface="+mn-ea"/>
          <a:cs typeface="+mn-cs"/>
        </a:defRPr>
      </a:lvl3pPr>
      <a:lvl4pPr marL="3742068" indent="-534581" algn="l" defTabSz="2138324" rtl="0" eaLnBrk="1" latinLnBrk="1"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4pPr>
      <a:lvl5pPr marL="4811230" indent="-534581" algn="l" defTabSz="2138324" rtl="0" eaLnBrk="1" latinLnBrk="1"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5pPr>
      <a:lvl6pPr marL="5880392" indent="-534581" algn="l" defTabSz="2138324" rtl="0" eaLnBrk="1" latinLnBrk="1"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6pPr>
      <a:lvl7pPr marL="6949554" indent="-534581" algn="l" defTabSz="2138324" rtl="0" eaLnBrk="1" latinLnBrk="1"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7pPr>
      <a:lvl8pPr marL="8018717" indent="-534581" algn="l" defTabSz="2138324" rtl="0" eaLnBrk="1" latinLnBrk="1"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8pPr>
      <a:lvl9pPr marL="9087879" indent="-534581" algn="l" defTabSz="2138324" rtl="0" eaLnBrk="1" latinLnBrk="1"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9pPr>
    </p:bodyStyle>
    <p:otherStyle>
      <a:defPPr>
        <a:defRPr lang="en-US"/>
      </a:defPPr>
      <a:lvl1pPr marL="0" algn="l" defTabSz="2138324" rtl="0" eaLnBrk="1" latinLnBrk="1" hangingPunct="1">
        <a:defRPr sz="4209" kern="1200">
          <a:solidFill>
            <a:schemeClr val="tx1"/>
          </a:solidFill>
          <a:latin typeface="+mn-lt"/>
          <a:ea typeface="+mn-ea"/>
          <a:cs typeface="+mn-cs"/>
        </a:defRPr>
      </a:lvl1pPr>
      <a:lvl2pPr marL="1069162" algn="l" defTabSz="2138324" rtl="0" eaLnBrk="1" latinLnBrk="1" hangingPunct="1">
        <a:defRPr sz="4209" kern="1200">
          <a:solidFill>
            <a:schemeClr val="tx1"/>
          </a:solidFill>
          <a:latin typeface="+mn-lt"/>
          <a:ea typeface="+mn-ea"/>
          <a:cs typeface="+mn-cs"/>
        </a:defRPr>
      </a:lvl2pPr>
      <a:lvl3pPr marL="2138324" algn="l" defTabSz="2138324" rtl="0" eaLnBrk="1" latinLnBrk="1" hangingPunct="1">
        <a:defRPr sz="4209" kern="1200">
          <a:solidFill>
            <a:schemeClr val="tx1"/>
          </a:solidFill>
          <a:latin typeface="+mn-lt"/>
          <a:ea typeface="+mn-ea"/>
          <a:cs typeface="+mn-cs"/>
        </a:defRPr>
      </a:lvl3pPr>
      <a:lvl4pPr marL="3207487" algn="l" defTabSz="2138324" rtl="0" eaLnBrk="1" latinLnBrk="1" hangingPunct="1">
        <a:defRPr sz="4209" kern="1200">
          <a:solidFill>
            <a:schemeClr val="tx1"/>
          </a:solidFill>
          <a:latin typeface="+mn-lt"/>
          <a:ea typeface="+mn-ea"/>
          <a:cs typeface="+mn-cs"/>
        </a:defRPr>
      </a:lvl4pPr>
      <a:lvl5pPr marL="4276649" algn="l" defTabSz="2138324" rtl="0" eaLnBrk="1" latinLnBrk="1" hangingPunct="1">
        <a:defRPr sz="4209" kern="1200">
          <a:solidFill>
            <a:schemeClr val="tx1"/>
          </a:solidFill>
          <a:latin typeface="+mn-lt"/>
          <a:ea typeface="+mn-ea"/>
          <a:cs typeface="+mn-cs"/>
        </a:defRPr>
      </a:lvl5pPr>
      <a:lvl6pPr marL="5345811" algn="l" defTabSz="2138324" rtl="0" eaLnBrk="1" latinLnBrk="1" hangingPunct="1">
        <a:defRPr sz="4209" kern="1200">
          <a:solidFill>
            <a:schemeClr val="tx1"/>
          </a:solidFill>
          <a:latin typeface="+mn-lt"/>
          <a:ea typeface="+mn-ea"/>
          <a:cs typeface="+mn-cs"/>
        </a:defRPr>
      </a:lvl6pPr>
      <a:lvl7pPr marL="6414973" algn="l" defTabSz="2138324" rtl="0" eaLnBrk="1" latinLnBrk="1" hangingPunct="1">
        <a:defRPr sz="4209" kern="1200">
          <a:solidFill>
            <a:schemeClr val="tx1"/>
          </a:solidFill>
          <a:latin typeface="+mn-lt"/>
          <a:ea typeface="+mn-ea"/>
          <a:cs typeface="+mn-cs"/>
        </a:defRPr>
      </a:lvl7pPr>
      <a:lvl8pPr marL="7484135" algn="l" defTabSz="2138324" rtl="0" eaLnBrk="1" latinLnBrk="1" hangingPunct="1">
        <a:defRPr sz="4209" kern="1200">
          <a:solidFill>
            <a:schemeClr val="tx1"/>
          </a:solidFill>
          <a:latin typeface="+mn-lt"/>
          <a:ea typeface="+mn-ea"/>
          <a:cs typeface="+mn-cs"/>
        </a:defRPr>
      </a:lvl8pPr>
      <a:lvl9pPr marL="8553298" algn="l" defTabSz="2138324" rtl="0" eaLnBrk="1" latinLnBrk="1" hangingPunct="1">
        <a:defRPr sz="420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5" Type="http://schemas.openxmlformats.org/officeDocument/2006/relationships/image" Target="../media/image24.png"/><Relationship Id="rId2" Type="http://schemas.openxmlformats.org/officeDocument/2006/relationships/image" Target="../media/image1.gif"/><Relationship Id="rId16" Type="http://schemas.openxmlformats.org/officeDocument/2006/relationships/image" Target="../media/image15.png"/><Relationship Id="rId20" Type="http://schemas.openxmlformats.org/officeDocument/2006/relationships/image" Target="../media/image19.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24" Type="http://schemas.openxmlformats.org/officeDocument/2006/relationships/image" Target="../media/image23.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10" Type="http://schemas.openxmlformats.org/officeDocument/2006/relationships/image" Target="../media/image9.png"/><Relationship Id="rId19" Type="http://schemas.openxmlformats.org/officeDocument/2006/relationships/image" Target="../media/image18.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0" name="그룹 59"/>
          <p:cNvGrpSpPr/>
          <p:nvPr/>
        </p:nvGrpSpPr>
        <p:grpSpPr>
          <a:xfrm>
            <a:off x="913336" y="15656359"/>
            <a:ext cx="7963497" cy="523220"/>
            <a:chOff x="1105212" y="3838910"/>
            <a:chExt cx="7963497" cy="523220"/>
          </a:xfrm>
        </p:grpSpPr>
        <p:sp>
          <p:nvSpPr>
            <p:cNvPr id="61" name="TextBox 60"/>
            <p:cNvSpPr txBox="1"/>
            <p:nvPr/>
          </p:nvSpPr>
          <p:spPr>
            <a:xfrm>
              <a:off x="1581542" y="3838910"/>
              <a:ext cx="7487167" cy="52322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2800" b="1" i="0" u="none" strike="noStrike" kern="0" cap="none" spc="0" normalizeH="0" baseline="0" noProof="0" dirty="0">
                  <a:ln>
                    <a:noFill/>
                  </a:ln>
                  <a:solidFill>
                    <a:sysClr val="windowText" lastClr="000000"/>
                  </a:solidFill>
                  <a:effectLst/>
                  <a:uLnTx/>
                  <a:uFillTx/>
                  <a:latin typeface="Times New Roman" panose="02020603050405020304" pitchFamily="18" charset="0"/>
                  <a:ea typeface="a중고딕" panose="02020600000000000000" pitchFamily="18" charset="-127"/>
                  <a:cs typeface="Times New Roman" panose="02020603050405020304" pitchFamily="18" charset="0"/>
                </a:rPr>
                <a:t>Boundary, Contact</a:t>
              </a:r>
              <a:r>
                <a:rPr lang="en-US" altLang="ko-KR" sz="2800" b="1" kern="0" dirty="0">
                  <a:solidFill>
                    <a:sysClr val="windowText" lastClr="000000"/>
                  </a:solidFill>
                  <a:latin typeface="Times New Roman" panose="02020603050405020304" pitchFamily="18" charset="0"/>
                  <a:ea typeface="a중고딕" panose="02020600000000000000" pitchFamily="18" charset="-127"/>
                  <a:cs typeface="Times New Roman" panose="02020603050405020304" pitchFamily="18" charset="0"/>
                </a:rPr>
                <a:t>,</a:t>
              </a:r>
              <a:r>
                <a:rPr kumimoji="0" lang="en-US" altLang="ko-KR" sz="2800" b="1" i="0" u="none" strike="noStrike" kern="0" cap="none" spc="0" normalizeH="0" baseline="0" noProof="0" dirty="0">
                  <a:ln>
                    <a:noFill/>
                  </a:ln>
                  <a:solidFill>
                    <a:sysClr val="windowText" lastClr="000000"/>
                  </a:solidFill>
                  <a:effectLst/>
                  <a:uLnTx/>
                  <a:uFillTx/>
                  <a:latin typeface="Times New Roman" panose="02020603050405020304" pitchFamily="18" charset="0"/>
                  <a:ea typeface="a중고딕" panose="02020600000000000000" pitchFamily="18" charset="-127"/>
                  <a:cs typeface="Times New Roman" panose="02020603050405020304" pitchFamily="18" charset="0"/>
                </a:rPr>
                <a:t> Load Condition</a:t>
              </a:r>
            </a:p>
          </p:txBody>
        </p:sp>
        <p:grpSp>
          <p:nvGrpSpPr>
            <p:cNvPr id="62" name="그룹 61"/>
            <p:cNvGrpSpPr>
              <a:grpSpLocks noChangeAspect="1"/>
            </p:cNvGrpSpPr>
            <p:nvPr/>
          </p:nvGrpSpPr>
          <p:grpSpPr>
            <a:xfrm>
              <a:off x="1105212" y="3895566"/>
              <a:ext cx="443882" cy="453407"/>
              <a:chOff x="25374713" y="-7111999"/>
              <a:chExt cx="8195656" cy="8371523"/>
            </a:xfrm>
            <a:solidFill>
              <a:schemeClr val="accent2">
                <a:lumMod val="75000"/>
              </a:schemeClr>
            </a:solidFill>
          </p:grpSpPr>
          <p:sp>
            <p:nvSpPr>
              <p:cNvPr id="63" name="갈매기형 수장 62"/>
              <p:cNvSpPr/>
              <p:nvPr/>
            </p:nvSpPr>
            <p:spPr>
              <a:xfrm>
                <a:off x="25374713" y="-7111999"/>
                <a:ext cx="5142294" cy="8371523"/>
              </a:xfrm>
              <a:prstGeom prst="chevron">
                <a:avLst>
                  <a:gd name="adj" fmla="val 65806"/>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schemeClr val="tx1"/>
                  </a:solidFill>
                  <a:effectLst/>
                  <a:uLnTx/>
                  <a:uFillTx/>
                  <a:latin typeface="Times New Roman" panose="02020603050405020304" pitchFamily="18" charset="0"/>
                  <a:cs typeface="Times New Roman" panose="02020603050405020304" pitchFamily="18" charset="0"/>
                </a:endParaRPr>
              </a:p>
            </p:txBody>
          </p:sp>
          <p:sp>
            <p:nvSpPr>
              <p:cNvPr id="64" name="갈매기형 수장 63"/>
              <p:cNvSpPr/>
              <p:nvPr/>
            </p:nvSpPr>
            <p:spPr>
              <a:xfrm>
                <a:off x="28428079" y="-7111999"/>
                <a:ext cx="5142290" cy="8371523"/>
              </a:xfrm>
              <a:prstGeom prst="chevron">
                <a:avLst>
                  <a:gd name="adj" fmla="val 65806"/>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schemeClr val="tx1"/>
                  </a:solidFill>
                  <a:effectLst/>
                  <a:uLnTx/>
                  <a:uFillTx/>
                  <a:latin typeface="Times New Roman" panose="02020603050405020304" pitchFamily="18" charset="0"/>
                  <a:cs typeface="Times New Roman" panose="02020603050405020304" pitchFamily="18" charset="0"/>
                </a:endParaRPr>
              </a:p>
            </p:txBody>
          </p:sp>
        </p:grpSp>
      </p:grpSp>
      <p:sp>
        <p:nvSpPr>
          <p:cNvPr id="4" name="직사각형 3"/>
          <p:cNvSpPr/>
          <p:nvPr/>
        </p:nvSpPr>
        <p:spPr>
          <a:xfrm>
            <a:off x="617113" y="798534"/>
            <a:ext cx="13983095" cy="1754326"/>
          </a:xfrm>
          <a:prstGeom prst="rect">
            <a:avLst/>
          </a:prstGeom>
        </p:spPr>
        <p:txBody>
          <a:bodyPr wrap="square">
            <a:spAutoFit/>
          </a:bodyPr>
          <a:lstStyle/>
          <a:p>
            <a:r>
              <a:rPr lang="en-US" altLang="ko-KR" sz="5400" b="1" dirty="0">
                <a:latin typeface="Times New Roman" panose="02020603050405020304" pitchFamily="18" charset="0"/>
                <a:cs typeface="Times New Roman" panose="02020603050405020304" pitchFamily="18" charset="0"/>
              </a:rPr>
              <a:t>Improvement of the arm in the suspension system of an electric vehicle.</a:t>
            </a:r>
            <a:endParaRPr lang="ko-KR" altLang="en-US" sz="5400" b="1" dirty="0">
              <a:latin typeface="Times New Roman" panose="02020603050405020304" pitchFamily="18" charset="0"/>
              <a:cs typeface="Times New Roman" panose="02020603050405020304" pitchFamily="18" charset="0"/>
            </a:endParaRPr>
          </a:p>
        </p:txBody>
      </p:sp>
      <p:cxnSp>
        <p:nvCxnSpPr>
          <p:cNvPr id="6" name="직선 연결선 5"/>
          <p:cNvCxnSpPr/>
          <p:nvPr/>
        </p:nvCxnSpPr>
        <p:spPr>
          <a:xfrm flipV="1">
            <a:off x="863812" y="2993603"/>
            <a:ext cx="19656000" cy="0"/>
          </a:xfrm>
          <a:prstGeom prst="line">
            <a:avLst/>
          </a:prstGeom>
          <a:ln w="168275" cmpd="dbl">
            <a:solidFill>
              <a:schemeClr val="accent3"/>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5211272" y="-104939"/>
            <a:ext cx="5242295" cy="2400657"/>
          </a:xfrm>
          <a:prstGeom prst="rect">
            <a:avLst/>
          </a:prstGeom>
          <a:noFill/>
        </p:spPr>
        <p:txBody>
          <a:bodyPr wrap="square" rtlCol="0">
            <a:spAutoFit/>
          </a:bodyPr>
          <a:lstStyle/>
          <a:p>
            <a:pPr marL="0" marR="0" lvl="1" indent="0" algn="r" defTabSz="914400" eaLnBrk="1" fontAlgn="auto" latinLnBrk="0" hangingPunct="1">
              <a:lnSpc>
                <a:spcPct val="150000"/>
              </a:lnSpc>
              <a:spcBef>
                <a:spcPts val="0"/>
              </a:spcBef>
              <a:spcAft>
                <a:spcPts val="0"/>
              </a:spcAft>
              <a:buClrTx/>
              <a:buSzTx/>
              <a:buFontTx/>
              <a:buNone/>
              <a:tabLst/>
              <a:defRPr/>
            </a:pPr>
            <a:r>
              <a:rPr kumimoji="0" lang="en-US" altLang="ko-KR" sz="3600" b="0" i="0" u="none" strike="noStrike" kern="0" cap="none" spc="0" normalizeH="0" baseline="0" noProof="0" dirty="0" err="1">
                <a:ln>
                  <a:noFill/>
                </a:ln>
                <a:solidFill>
                  <a:sysClr val="windowText" lastClr="000000"/>
                </a:solidFill>
                <a:effectLst/>
                <a:uLnTx/>
                <a:uFillTx/>
                <a:latin typeface="Times New Roman" panose="02020603050405020304" pitchFamily="18" charset="0"/>
                <a:ea typeface="a세고딕" panose="02020600000000000000" pitchFamily="18" charset="-127"/>
                <a:cs typeface="Times New Roman" panose="02020603050405020304" pitchFamily="18" charset="0"/>
              </a:rPr>
              <a:t>Armsys</a:t>
            </a:r>
            <a:endParaRPr kumimoji="0" lang="en-US" altLang="ko-KR" sz="2400" b="0" i="0" u="none" strike="noStrike" kern="0" cap="none" spc="0" normalizeH="0" baseline="0" noProof="0" dirty="0">
              <a:ln>
                <a:noFill/>
              </a:ln>
              <a:solidFill>
                <a:sysClr val="windowText" lastClr="000000"/>
              </a:solidFill>
              <a:effectLst/>
              <a:uLnTx/>
              <a:uFillTx/>
              <a:latin typeface="Times New Roman" panose="02020603050405020304" pitchFamily="18" charset="0"/>
              <a:ea typeface="a세고딕" panose="02020600000000000000" pitchFamily="18" charset="-127"/>
              <a:cs typeface="Times New Roman" panose="02020603050405020304" pitchFamily="18" charset="0"/>
            </a:endParaRPr>
          </a:p>
          <a:p>
            <a:pPr marL="0" marR="0" lvl="1" indent="0" algn="r" defTabSz="914400" eaLnBrk="1" fontAlgn="auto" latinLnBrk="0" hangingPunct="1">
              <a:lnSpc>
                <a:spcPct val="100000"/>
              </a:lnSpc>
              <a:spcBef>
                <a:spcPts val="0"/>
              </a:spcBef>
              <a:spcAft>
                <a:spcPts val="0"/>
              </a:spcAft>
              <a:buClrTx/>
              <a:buSzTx/>
              <a:buFontTx/>
              <a:buNone/>
              <a:tabLst/>
              <a:defRPr/>
            </a:pPr>
            <a:r>
              <a:rPr kumimoji="0" lang="en-US" altLang="ko-KR" sz="2400" b="0" i="0" u="none" strike="noStrike" kern="0" cap="none" spc="0" normalizeH="0" baseline="0" noProof="0" dirty="0">
                <a:ln>
                  <a:noFill/>
                </a:ln>
                <a:solidFill>
                  <a:sysClr val="windowText" lastClr="000000"/>
                </a:solidFill>
                <a:effectLst/>
                <a:uLnTx/>
                <a:uFillTx/>
                <a:latin typeface="Times New Roman" panose="02020603050405020304" pitchFamily="18" charset="0"/>
                <a:ea typeface="a세고딕" panose="02020600000000000000" pitchFamily="18" charset="-127"/>
                <a:cs typeface="Times New Roman" panose="02020603050405020304" pitchFamily="18" charset="0"/>
              </a:rPr>
              <a:t>21800330      </a:t>
            </a:r>
            <a:r>
              <a:rPr lang="en-US" altLang="ko-KR" sz="2400" kern="0" dirty="0" err="1">
                <a:solidFill>
                  <a:sysClr val="windowText" lastClr="000000"/>
                </a:solidFill>
                <a:latin typeface="Times New Roman" panose="02020603050405020304" pitchFamily="18" charset="0"/>
                <a:ea typeface="a세고딕" panose="02020600000000000000" pitchFamily="18" charset="-127"/>
                <a:cs typeface="Times New Roman" panose="02020603050405020304" pitchFamily="18" charset="0"/>
              </a:rPr>
              <a:t>Hyuni</a:t>
            </a:r>
            <a:r>
              <a:rPr lang="en-US" altLang="ko-KR" sz="2400" kern="0" dirty="0">
                <a:solidFill>
                  <a:sysClr val="windowText" lastClr="000000"/>
                </a:solidFill>
                <a:latin typeface="Times New Roman" panose="02020603050405020304" pitchFamily="18" charset="0"/>
                <a:ea typeface="a세고딕" panose="02020600000000000000" pitchFamily="18" charset="-127"/>
                <a:cs typeface="Times New Roman" panose="02020603050405020304" pitchFamily="18" charset="0"/>
              </a:rPr>
              <a:t> Park</a:t>
            </a:r>
            <a:endParaRPr kumimoji="0" lang="en-US" altLang="ko-KR" sz="2400" b="0" i="0" u="none" strike="noStrike" kern="0" cap="none" spc="0" normalizeH="0" baseline="0" noProof="0" dirty="0">
              <a:ln>
                <a:noFill/>
              </a:ln>
              <a:solidFill>
                <a:sysClr val="windowText" lastClr="000000"/>
              </a:solidFill>
              <a:effectLst/>
              <a:uLnTx/>
              <a:uFillTx/>
              <a:latin typeface="Times New Roman" panose="02020603050405020304" pitchFamily="18" charset="0"/>
              <a:ea typeface="a세고딕" panose="02020600000000000000" pitchFamily="18" charset="-127"/>
              <a:cs typeface="Times New Roman" panose="02020603050405020304" pitchFamily="18" charset="0"/>
            </a:endParaRPr>
          </a:p>
          <a:p>
            <a:pPr marL="0" lvl="1" algn="r" defTabSz="914400" latinLnBrk="0">
              <a:defRPr/>
            </a:pPr>
            <a:r>
              <a:rPr kumimoji="0" lang="en-US" altLang="ko-KR" sz="2400" b="0" i="0" u="none" strike="noStrike" kern="0" cap="none" spc="0" normalizeH="0" baseline="0" noProof="0" dirty="0">
                <a:ln>
                  <a:noFill/>
                </a:ln>
                <a:solidFill>
                  <a:sysClr val="windowText" lastClr="000000"/>
                </a:solidFill>
                <a:effectLst/>
                <a:uLnTx/>
                <a:uFillTx/>
                <a:latin typeface="Times New Roman" panose="02020603050405020304" pitchFamily="18" charset="0"/>
                <a:ea typeface="a세고딕" panose="02020600000000000000" pitchFamily="18" charset="-127"/>
                <a:cs typeface="Times New Roman" panose="02020603050405020304" pitchFamily="18" charset="0"/>
              </a:rPr>
              <a:t>21900416 </a:t>
            </a:r>
            <a:r>
              <a:rPr kumimoji="0" lang="en-US" altLang="ko-KR" sz="2400" b="0" i="0" u="none" strike="noStrike" kern="0" cap="none" spc="0" normalizeH="0" baseline="0" noProof="0" dirty="0" err="1">
                <a:ln>
                  <a:noFill/>
                </a:ln>
                <a:solidFill>
                  <a:sysClr val="windowText" lastClr="000000"/>
                </a:solidFill>
                <a:effectLst/>
                <a:uLnTx/>
                <a:uFillTx/>
                <a:latin typeface="Times New Roman" panose="02020603050405020304" pitchFamily="18" charset="0"/>
                <a:ea typeface="a세고딕" panose="02020600000000000000" pitchFamily="18" charset="-127"/>
                <a:cs typeface="Times New Roman" panose="02020603050405020304" pitchFamily="18" charset="0"/>
              </a:rPr>
              <a:t>Gyeonheal</a:t>
            </a:r>
            <a:r>
              <a:rPr kumimoji="0" lang="en-US" altLang="ko-KR" sz="2400" b="0" i="0" u="none" strike="noStrike" kern="0" cap="none" spc="0" normalizeH="0" baseline="0" noProof="0" dirty="0">
                <a:ln>
                  <a:noFill/>
                </a:ln>
                <a:solidFill>
                  <a:sysClr val="windowText" lastClr="000000"/>
                </a:solidFill>
                <a:effectLst/>
                <a:uLnTx/>
                <a:uFillTx/>
                <a:latin typeface="Times New Roman" panose="02020603050405020304" pitchFamily="18" charset="0"/>
                <a:ea typeface="a세고딕" panose="02020600000000000000" pitchFamily="18" charset="-127"/>
                <a:cs typeface="Times New Roman" panose="02020603050405020304" pitchFamily="18" charset="0"/>
              </a:rPr>
              <a:t> An</a:t>
            </a:r>
          </a:p>
          <a:p>
            <a:pPr marL="0" lvl="1" algn="r" defTabSz="914400" latinLnBrk="0">
              <a:defRPr/>
            </a:pPr>
            <a:r>
              <a:rPr lang="en-US" altLang="ko-KR" sz="2400" kern="0" dirty="0">
                <a:solidFill>
                  <a:sysClr val="windowText" lastClr="000000"/>
                </a:solidFill>
                <a:latin typeface="Times New Roman" panose="02020603050405020304" pitchFamily="18" charset="0"/>
                <a:ea typeface="a세고딕" panose="02020600000000000000" pitchFamily="18" charset="-127"/>
                <a:cs typeface="Times New Roman" panose="02020603050405020304" pitchFamily="18" charset="0"/>
              </a:rPr>
              <a:t>21900793   </a:t>
            </a:r>
            <a:r>
              <a:rPr lang="en-US" altLang="ko-KR" sz="2400" kern="0" dirty="0" err="1">
                <a:solidFill>
                  <a:sysClr val="windowText" lastClr="000000"/>
                </a:solidFill>
                <a:latin typeface="Times New Roman" panose="02020603050405020304" pitchFamily="18" charset="0"/>
                <a:ea typeface="a세고딕" panose="02020600000000000000" pitchFamily="18" charset="-127"/>
                <a:cs typeface="Times New Roman" panose="02020603050405020304" pitchFamily="18" charset="0"/>
              </a:rPr>
              <a:t>Taegeon</a:t>
            </a:r>
            <a:r>
              <a:rPr lang="en-US" altLang="ko-KR" sz="2400" kern="0" dirty="0">
                <a:solidFill>
                  <a:sysClr val="windowText" lastClr="000000"/>
                </a:solidFill>
                <a:latin typeface="Times New Roman" panose="02020603050405020304" pitchFamily="18" charset="0"/>
                <a:ea typeface="a세고딕" panose="02020600000000000000" pitchFamily="18" charset="-127"/>
                <a:cs typeface="Times New Roman" panose="02020603050405020304" pitchFamily="18" charset="0"/>
              </a:rPr>
              <a:t> Han</a:t>
            </a:r>
          </a:p>
          <a:p>
            <a:pPr marL="0" marR="0" lvl="1" indent="0" algn="r" defTabSz="914400" eaLnBrk="1" fontAlgn="auto" latinLnBrk="0" hangingPunct="1">
              <a:lnSpc>
                <a:spcPct val="100000"/>
              </a:lnSpc>
              <a:spcBef>
                <a:spcPts val="0"/>
              </a:spcBef>
              <a:spcAft>
                <a:spcPts val="0"/>
              </a:spcAft>
              <a:buClrTx/>
              <a:buSzTx/>
              <a:buFontTx/>
              <a:buNone/>
              <a:tabLst/>
              <a:defRPr/>
            </a:pPr>
            <a:endParaRPr kumimoji="0" lang="en-US" altLang="ko-KR" sz="2400" b="0" i="0" u="none" strike="noStrike" kern="0" cap="none" spc="0" normalizeH="0" baseline="0" noProof="0" dirty="0">
              <a:ln>
                <a:noFill/>
              </a:ln>
              <a:solidFill>
                <a:sysClr val="windowText" lastClr="000000"/>
              </a:solidFill>
              <a:effectLst/>
              <a:uLnTx/>
              <a:uFillTx/>
              <a:latin typeface="Times New Roman" panose="02020603050405020304" pitchFamily="18" charset="0"/>
              <a:ea typeface="a세고딕" panose="02020600000000000000" pitchFamily="18" charset="-127"/>
              <a:cs typeface="Times New Roman" panose="02020603050405020304" pitchFamily="18" charset="0"/>
            </a:endParaRPr>
          </a:p>
        </p:txBody>
      </p:sp>
      <p:sp>
        <p:nvSpPr>
          <p:cNvPr id="56" name="모서리가 둥근 직사각형 55"/>
          <p:cNvSpPr/>
          <p:nvPr/>
        </p:nvSpPr>
        <p:spPr>
          <a:xfrm>
            <a:off x="593812" y="3258849"/>
            <a:ext cx="9972000" cy="26611551"/>
          </a:xfrm>
          <a:prstGeom prst="roundRect">
            <a:avLst>
              <a:gd name="adj" fmla="val 4725"/>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59" name="모서리가 둥근 직사각형 58"/>
          <p:cNvSpPr/>
          <p:nvPr/>
        </p:nvSpPr>
        <p:spPr>
          <a:xfrm>
            <a:off x="10823348" y="3258849"/>
            <a:ext cx="9972000" cy="26612064"/>
          </a:xfrm>
          <a:prstGeom prst="roundRect">
            <a:avLst>
              <a:gd name="adj" fmla="val 4272"/>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pic>
        <p:nvPicPr>
          <p:cNvPr id="110" name="그림 109" descr="한동 시그니춰"/>
          <p:cNvPicPr>
            <a:picLocks noChangeAspect="1"/>
          </p:cNvPicPr>
          <p:nvPr/>
        </p:nvPicPr>
        <p:blipFill>
          <a:blip r:embed="rId2" cstate="print"/>
          <a:srcRect l="8278" t="67075" r="51957" b="26491"/>
          <a:stretch>
            <a:fillRect/>
          </a:stretch>
        </p:blipFill>
        <p:spPr bwMode="auto">
          <a:xfrm>
            <a:off x="177584" y="47678"/>
            <a:ext cx="4459805" cy="664843"/>
          </a:xfrm>
          <a:prstGeom prst="rect">
            <a:avLst/>
          </a:prstGeom>
          <a:noFill/>
          <a:ln w="9525">
            <a:noFill/>
            <a:miter lim="800000"/>
            <a:headEnd/>
            <a:tailEnd/>
          </a:ln>
        </p:spPr>
      </p:pic>
      <p:grpSp>
        <p:nvGrpSpPr>
          <p:cNvPr id="162" name="그룹 161"/>
          <p:cNvGrpSpPr/>
          <p:nvPr/>
        </p:nvGrpSpPr>
        <p:grpSpPr>
          <a:xfrm>
            <a:off x="11159967" y="19148239"/>
            <a:ext cx="7963497" cy="584775"/>
            <a:chOff x="1105212" y="3838910"/>
            <a:chExt cx="7963497" cy="584775"/>
          </a:xfrm>
        </p:grpSpPr>
        <p:sp>
          <p:nvSpPr>
            <p:cNvPr id="163" name="TextBox 162"/>
            <p:cNvSpPr txBox="1"/>
            <p:nvPr/>
          </p:nvSpPr>
          <p:spPr>
            <a:xfrm>
              <a:off x="1581542" y="3838910"/>
              <a:ext cx="7487167" cy="58477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3200" b="1" i="0" u="none" strike="noStrike" kern="0" cap="none" spc="0" normalizeH="0" baseline="0" noProof="0" dirty="0">
                  <a:ln>
                    <a:noFill/>
                  </a:ln>
                  <a:solidFill>
                    <a:sysClr val="windowText" lastClr="000000"/>
                  </a:solidFill>
                  <a:effectLst/>
                  <a:uLnTx/>
                  <a:uFillTx/>
                  <a:latin typeface="Times New Roman" panose="02020603050405020304" pitchFamily="18" charset="0"/>
                  <a:ea typeface="a중고딕" panose="02020600000000000000" pitchFamily="18" charset="-127"/>
                  <a:cs typeface="Times New Roman" panose="02020603050405020304" pitchFamily="18" charset="0"/>
                </a:rPr>
                <a:t>Conclusion</a:t>
              </a:r>
            </a:p>
          </p:txBody>
        </p:sp>
        <p:grpSp>
          <p:nvGrpSpPr>
            <p:cNvPr id="164" name="그룹 163"/>
            <p:cNvGrpSpPr>
              <a:grpSpLocks noChangeAspect="1"/>
            </p:cNvGrpSpPr>
            <p:nvPr/>
          </p:nvGrpSpPr>
          <p:grpSpPr>
            <a:xfrm>
              <a:off x="1105212" y="3895566"/>
              <a:ext cx="443882" cy="453407"/>
              <a:chOff x="25374713" y="-7111999"/>
              <a:chExt cx="8195656" cy="8371523"/>
            </a:xfrm>
            <a:solidFill>
              <a:schemeClr val="accent2">
                <a:lumMod val="75000"/>
              </a:schemeClr>
            </a:solidFill>
          </p:grpSpPr>
          <p:sp>
            <p:nvSpPr>
              <p:cNvPr id="165" name="갈매기형 수장 164"/>
              <p:cNvSpPr/>
              <p:nvPr/>
            </p:nvSpPr>
            <p:spPr>
              <a:xfrm>
                <a:off x="25374713" y="-7111999"/>
                <a:ext cx="5142294" cy="8371523"/>
              </a:xfrm>
              <a:prstGeom prst="chevron">
                <a:avLst>
                  <a:gd name="adj" fmla="val 65806"/>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schemeClr val="tx1"/>
                  </a:solidFill>
                  <a:effectLst/>
                  <a:uLnTx/>
                  <a:uFillTx/>
                  <a:latin typeface="Times New Roman" panose="02020603050405020304" pitchFamily="18" charset="0"/>
                  <a:cs typeface="Times New Roman" panose="02020603050405020304" pitchFamily="18" charset="0"/>
                </a:endParaRPr>
              </a:p>
            </p:txBody>
          </p:sp>
          <p:sp>
            <p:nvSpPr>
              <p:cNvPr id="166" name="갈매기형 수장 165"/>
              <p:cNvSpPr/>
              <p:nvPr/>
            </p:nvSpPr>
            <p:spPr>
              <a:xfrm>
                <a:off x="28428079" y="-7111999"/>
                <a:ext cx="5142290" cy="8371523"/>
              </a:xfrm>
              <a:prstGeom prst="chevron">
                <a:avLst>
                  <a:gd name="adj" fmla="val 65806"/>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schemeClr val="tx1"/>
                  </a:solidFill>
                  <a:effectLst/>
                  <a:uLnTx/>
                  <a:uFillTx/>
                  <a:latin typeface="Times New Roman" panose="02020603050405020304" pitchFamily="18" charset="0"/>
                  <a:cs typeface="Times New Roman" panose="02020603050405020304" pitchFamily="18" charset="0"/>
                </a:endParaRPr>
              </a:p>
            </p:txBody>
          </p:sp>
        </p:grpSp>
      </p:grpSp>
      <p:sp>
        <p:nvSpPr>
          <p:cNvPr id="2" name="직사각형 1"/>
          <p:cNvSpPr/>
          <p:nvPr/>
        </p:nvSpPr>
        <p:spPr>
          <a:xfrm>
            <a:off x="13202906" y="2032272"/>
            <a:ext cx="8379487" cy="744691"/>
          </a:xfrm>
          <a:prstGeom prst="rect">
            <a:avLst/>
          </a:prstGeom>
        </p:spPr>
        <p:txBody>
          <a:bodyPr wrap="square">
            <a:spAutoFit/>
          </a:bodyPr>
          <a:lstStyle/>
          <a:p>
            <a:pPr lvl="0" algn="ctr" defTabSz="914400" latinLnBrk="0">
              <a:lnSpc>
                <a:spcPct val="150000"/>
              </a:lnSpc>
              <a:defRPr/>
            </a:pPr>
            <a:r>
              <a:rPr lang="en-US" altLang="ko-KR" sz="3200" b="1" kern="0" dirty="0">
                <a:solidFill>
                  <a:sysClr val="windowText" lastClr="000000"/>
                </a:solidFill>
                <a:latin typeface="Times New Roman" panose="02020603050405020304" pitchFamily="18" charset="0"/>
                <a:ea typeface="a세고딕" panose="02020600000000000000" pitchFamily="18" charset="-127"/>
                <a:cs typeface="Times New Roman" panose="02020603050405020304" pitchFamily="18" charset="0"/>
              </a:rPr>
              <a:t>Advisor Professor : Chong-Sun LEE</a:t>
            </a:r>
          </a:p>
        </p:txBody>
      </p:sp>
      <p:cxnSp>
        <p:nvCxnSpPr>
          <p:cNvPr id="21" name="직선 연결선 20"/>
          <p:cNvCxnSpPr/>
          <p:nvPr/>
        </p:nvCxnSpPr>
        <p:spPr>
          <a:xfrm flipV="1">
            <a:off x="15211271" y="114977"/>
            <a:ext cx="5308539" cy="38807"/>
          </a:xfrm>
          <a:prstGeom prst="line">
            <a:avLst/>
          </a:prstGeom>
          <a:ln w="38100">
            <a:solidFill>
              <a:schemeClr val="tx1"/>
            </a:solidFill>
            <a:headEnd type="diamond"/>
            <a:tailEnd type="diamond"/>
          </a:ln>
        </p:spPr>
        <p:style>
          <a:lnRef idx="1">
            <a:schemeClr val="accent1"/>
          </a:lnRef>
          <a:fillRef idx="0">
            <a:schemeClr val="accent1"/>
          </a:fillRef>
          <a:effectRef idx="0">
            <a:schemeClr val="accent1"/>
          </a:effectRef>
          <a:fontRef idx="minor">
            <a:schemeClr val="tx1"/>
          </a:fontRef>
        </p:style>
      </p:cxnSp>
      <p:cxnSp>
        <p:nvCxnSpPr>
          <p:cNvPr id="100" name="직선 연결선 99"/>
          <p:cNvCxnSpPr/>
          <p:nvPr/>
        </p:nvCxnSpPr>
        <p:spPr>
          <a:xfrm flipV="1">
            <a:off x="15145028" y="2096450"/>
            <a:ext cx="5308539" cy="38807"/>
          </a:xfrm>
          <a:prstGeom prst="line">
            <a:avLst/>
          </a:prstGeom>
          <a:ln w="38100">
            <a:solidFill>
              <a:schemeClr val="tx1"/>
            </a:solidFill>
            <a:headEnd type="diamond"/>
            <a:tailEnd type="diamond"/>
          </a:ln>
        </p:spPr>
        <p:style>
          <a:lnRef idx="1">
            <a:schemeClr val="accent1"/>
          </a:lnRef>
          <a:fillRef idx="0">
            <a:schemeClr val="accent1"/>
          </a:fillRef>
          <a:effectRef idx="0">
            <a:schemeClr val="accent1"/>
          </a:effectRef>
          <a:fontRef idx="minor">
            <a:schemeClr val="tx1"/>
          </a:fontRef>
        </p:style>
      </p:cxnSp>
      <p:grpSp>
        <p:nvGrpSpPr>
          <p:cNvPr id="38" name="그룹 37">
            <a:extLst>
              <a:ext uri="{FF2B5EF4-FFF2-40B4-BE49-F238E27FC236}">
                <a16:creationId xmlns:a16="http://schemas.microsoft.com/office/drawing/2014/main" id="{99DD62C0-861A-60DD-D17D-C2985E2B8C30}"/>
              </a:ext>
            </a:extLst>
          </p:cNvPr>
          <p:cNvGrpSpPr/>
          <p:nvPr/>
        </p:nvGrpSpPr>
        <p:grpSpPr>
          <a:xfrm>
            <a:off x="11163279" y="3380937"/>
            <a:ext cx="7963497" cy="584775"/>
            <a:chOff x="1105212" y="3838910"/>
            <a:chExt cx="7963497" cy="584775"/>
          </a:xfrm>
        </p:grpSpPr>
        <p:sp>
          <p:nvSpPr>
            <p:cNvPr id="39" name="TextBox 38">
              <a:extLst>
                <a:ext uri="{FF2B5EF4-FFF2-40B4-BE49-F238E27FC236}">
                  <a16:creationId xmlns:a16="http://schemas.microsoft.com/office/drawing/2014/main" id="{C00BA611-AAAB-AC87-721D-7ADC753303F9}"/>
                </a:ext>
              </a:extLst>
            </p:cNvPr>
            <p:cNvSpPr txBox="1"/>
            <p:nvPr/>
          </p:nvSpPr>
          <p:spPr>
            <a:xfrm>
              <a:off x="1581542" y="3838910"/>
              <a:ext cx="7487167" cy="58477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ko-KR" sz="3200" b="1" kern="0" dirty="0">
                  <a:solidFill>
                    <a:sysClr val="windowText" lastClr="000000"/>
                  </a:solidFill>
                  <a:latin typeface="Times New Roman" panose="02020603050405020304" pitchFamily="18" charset="0"/>
                  <a:ea typeface="a중고딕" panose="02020600000000000000" pitchFamily="18" charset="-127"/>
                  <a:cs typeface="Times New Roman" panose="02020603050405020304" pitchFamily="18" charset="0"/>
                </a:rPr>
                <a:t>Mesh</a:t>
              </a:r>
              <a:endParaRPr kumimoji="0" lang="ko-KR" altLang="en-US" sz="3200" b="1" i="0" u="none" strike="noStrike" kern="0" cap="none" spc="0" normalizeH="0" baseline="0" noProof="0" dirty="0">
                <a:ln>
                  <a:noFill/>
                </a:ln>
                <a:solidFill>
                  <a:sysClr val="windowText" lastClr="000000"/>
                </a:solidFill>
                <a:effectLst/>
                <a:uLnTx/>
                <a:uFillTx/>
                <a:latin typeface="Times New Roman" panose="02020603050405020304" pitchFamily="18" charset="0"/>
                <a:ea typeface="a중고딕" panose="02020600000000000000" pitchFamily="18" charset="-127"/>
                <a:cs typeface="Times New Roman" panose="02020603050405020304" pitchFamily="18" charset="0"/>
              </a:endParaRPr>
            </a:p>
          </p:txBody>
        </p:sp>
        <p:grpSp>
          <p:nvGrpSpPr>
            <p:cNvPr id="40" name="그룹 39">
              <a:extLst>
                <a:ext uri="{FF2B5EF4-FFF2-40B4-BE49-F238E27FC236}">
                  <a16:creationId xmlns:a16="http://schemas.microsoft.com/office/drawing/2014/main" id="{17E97742-01BA-14AA-3368-F5EB35292ADA}"/>
                </a:ext>
              </a:extLst>
            </p:cNvPr>
            <p:cNvGrpSpPr>
              <a:grpSpLocks noChangeAspect="1"/>
            </p:cNvGrpSpPr>
            <p:nvPr/>
          </p:nvGrpSpPr>
          <p:grpSpPr>
            <a:xfrm>
              <a:off x="1105212" y="3895566"/>
              <a:ext cx="443882" cy="453407"/>
              <a:chOff x="25374713" y="-7111999"/>
              <a:chExt cx="8195656" cy="8371523"/>
            </a:xfrm>
            <a:solidFill>
              <a:schemeClr val="accent2">
                <a:lumMod val="75000"/>
              </a:schemeClr>
            </a:solidFill>
          </p:grpSpPr>
          <p:sp>
            <p:nvSpPr>
              <p:cNvPr id="41" name="갈매기형 수장 131">
                <a:extLst>
                  <a:ext uri="{FF2B5EF4-FFF2-40B4-BE49-F238E27FC236}">
                    <a16:creationId xmlns:a16="http://schemas.microsoft.com/office/drawing/2014/main" id="{2E45E695-4A33-3F07-9356-16D819166F9F}"/>
                  </a:ext>
                </a:extLst>
              </p:cNvPr>
              <p:cNvSpPr/>
              <p:nvPr/>
            </p:nvSpPr>
            <p:spPr>
              <a:xfrm>
                <a:off x="25374713" y="-7111999"/>
                <a:ext cx="5142294" cy="8371523"/>
              </a:xfrm>
              <a:prstGeom prst="chevron">
                <a:avLst>
                  <a:gd name="adj" fmla="val 65806"/>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schemeClr val="tx1"/>
                  </a:solidFill>
                  <a:effectLst/>
                  <a:uLnTx/>
                  <a:uFillTx/>
                  <a:latin typeface="Times New Roman" panose="02020603050405020304" pitchFamily="18" charset="0"/>
                  <a:cs typeface="Times New Roman" panose="02020603050405020304" pitchFamily="18" charset="0"/>
                </a:endParaRPr>
              </a:p>
            </p:txBody>
          </p:sp>
          <p:sp>
            <p:nvSpPr>
              <p:cNvPr id="42" name="갈매기형 수장 132">
                <a:extLst>
                  <a:ext uri="{FF2B5EF4-FFF2-40B4-BE49-F238E27FC236}">
                    <a16:creationId xmlns:a16="http://schemas.microsoft.com/office/drawing/2014/main" id="{B3641CEC-BCF8-17CC-B622-CF53F2715B9A}"/>
                  </a:ext>
                </a:extLst>
              </p:cNvPr>
              <p:cNvSpPr/>
              <p:nvPr/>
            </p:nvSpPr>
            <p:spPr>
              <a:xfrm>
                <a:off x="28428079" y="-7111999"/>
                <a:ext cx="5142290" cy="8371523"/>
              </a:xfrm>
              <a:prstGeom prst="chevron">
                <a:avLst>
                  <a:gd name="adj" fmla="val 65806"/>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schemeClr val="tx1"/>
                  </a:solidFill>
                  <a:effectLst/>
                  <a:uLnTx/>
                  <a:uFillTx/>
                  <a:latin typeface="Times New Roman" panose="02020603050405020304" pitchFamily="18" charset="0"/>
                  <a:cs typeface="Times New Roman" panose="02020603050405020304" pitchFamily="18" charset="0"/>
                </a:endParaRPr>
              </a:p>
            </p:txBody>
          </p:sp>
        </p:grpSp>
      </p:grpSp>
      <p:grpSp>
        <p:nvGrpSpPr>
          <p:cNvPr id="15" name="그룹 14">
            <a:extLst>
              <a:ext uri="{FF2B5EF4-FFF2-40B4-BE49-F238E27FC236}">
                <a16:creationId xmlns:a16="http://schemas.microsoft.com/office/drawing/2014/main" id="{C54BCF99-3B68-7620-250C-B850561397B6}"/>
              </a:ext>
            </a:extLst>
          </p:cNvPr>
          <p:cNvGrpSpPr/>
          <p:nvPr/>
        </p:nvGrpSpPr>
        <p:grpSpPr>
          <a:xfrm>
            <a:off x="1143215" y="16444824"/>
            <a:ext cx="9571959" cy="4043773"/>
            <a:chOff x="1003067" y="18773885"/>
            <a:chExt cx="9571959" cy="4043773"/>
          </a:xfrm>
        </p:grpSpPr>
        <p:grpSp>
          <p:nvGrpSpPr>
            <p:cNvPr id="58" name="그룹 57">
              <a:extLst>
                <a:ext uri="{FF2B5EF4-FFF2-40B4-BE49-F238E27FC236}">
                  <a16:creationId xmlns:a16="http://schemas.microsoft.com/office/drawing/2014/main" id="{3C7AC57B-A40D-5DF5-2596-7E30FC9BD573}"/>
                </a:ext>
              </a:extLst>
            </p:cNvPr>
            <p:cNvGrpSpPr/>
            <p:nvPr/>
          </p:nvGrpSpPr>
          <p:grpSpPr>
            <a:xfrm>
              <a:off x="1286734" y="19401471"/>
              <a:ext cx="8588465" cy="3416187"/>
              <a:chOff x="1347125" y="1761163"/>
              <a:chExt cx="9750651" cy="3867690"/>
            </a:xfrm>
          </p:grpSpPr>
          <p:pic>
            <p:nvPicPr>
              <p:cNvPr id="70" name="그림 69">
                <a:extLst>
                  <a:ext uri="{FF2B5EF4-FFF2-40B4-BE49-F238E27FC236}">
                    <a16:creationId xmlns:a16="http://schemas.microsoft.com/office/drawing/2014/main" id="{08B7A680-92BD-D59E-3F47-5A18A0DBD3D9}"/>
                  </a:ext>
                </a:extLst>
              </p:cNvPr>
              <p:cNvPicPr>
                <a:picLocks noChangeAspect="1"/>
              </p:cNvPicPr>
              <p:nvPr/>
            </p:nvPicPr>
            <p:blipFill>
              <a:blip r:embed="rId3"/>
              <a:stretch>
                <a:fillRect/>
              </a:stretch>
            </p:blipFill>
            <p:spPr>
              <a:xfrm>
                <a:off x="1347125" y="1761163"/>
                <a:ext cx="9497751" cy="3867690"/>
              </a:xfrm>
              <a:prstGeom prst="rect">
                <a:avLst/>
              </a:prstGeom>
              <a:ln>
                <a:noFill/>
              </a:ln>
              <a:effectLst>
                <a:outerShdw blurRad="190500" algn="tl" rotWithShape="0">
                  <a:srgbClr val="000000">
                    <a:alpha val="70000"/>
                  </a:srgbClr>
                </a:outerShdw>
              </a:effectLst>
            </p:spPr>
          </p:pic>
          <p:pic>
            <p:nvPicPr>
              <p:cNvPr id="71" name="그림 70">
                <a:extLst>
                  <a:ext uri="{FF2B5EF4-FFF2-40B4-BE49-F238E27FC236}">
                    <a16:creationId xmlns:a16="http://schemas.microsoft.com/office/drawing/2014/main" id="{A14F3107-C5A2-9544-B959-4C6CF355FF0B}"/>
                  </a:ext>
                </a:extLst>
              </p:cNvPr>
              <p:cNvPicPr>
                <a:picLocks noChangeAspect="1"/>
              </p:cNvPicPr>
              <p:nvPr/>
            </p:nvPicPr>
            <p:blipFill>
              <a:blip r:embed="rId4"/>
              <a:stretch>
                <a:fillRect/>
              </a:stretch>
            </p:blipFill>
            <p:spPr>
              <a:xfrm>
                <a:off x="3033692" y="3031960"/>
                <a:ext cx="2000529" cy="1000265"/>
              </a:xfrm>
              <a:prstGeom prst="rect">
                <a:avLst/>
              </a:prstGeom>
              <a:ln>
                <a:noFill/>
              </a:ln>
              <a:effectLst>
                <a:outerShdw blurRad="190500" algn="tl" rotWithShape="0">
                  <a:srgbClr val="000000">
                    <a:alpha val="70000"/>
                  </a:srgbClr>
                </a:outerShdw>
              </a:effectLst>
            </p:spPr>
          </p:pic>
          <p:pic>
            <p:nvPicPr>
              <p:cNvPr id="72" name="그림 71">
                <a:extLst>
                  <a:ext uri="{FF2B5EF4-FFF2-40B4-BE49-F238E27FC236}">
                    <a16:creationId xmlns:a16="http://schemas.microsoft.com/office/drawing/2014/main" id="{115588B9-E30F-B0C7-7F8D-7901CEDA90D5}"/>
                  </a:ext>
                </a:extLst>
              </p:cNvPr>
              <p:cNvPicPr>
                <a:picLocks noChangeAspect="1"/>
              </p:cNvPicPr>
              <p:nvPr/>
            </p:nvPicPr>
            <p:blipFill>
              <a:blip r:embed="rId4"/>
              <a:stretch>
                <a:fillRect/>
              </a:stretch>
            </p:blipFill>
            <p:spPr>
              <a:xfrm>
                <a:off x="2740998" y="4460247"/>
                <a:ext cx="2000529" cy="1000265"/>
              </a:xfrm>
              <a:prstGeom prst="rect">
                <a:avLst/>
              </a:prstGeom>
              <a:ln>
                <a:noFill/>
              </a:ln>
              <a:effectLst>
                <a:outerShdw blurRad="190500" algn="tl" rotWithShape="0">
                  <a:srgbClr val="000000">
                    <a:alpha val="70000"/>
                  </a:srgbClr>
                </a:outerShdw>
              </a:effectLst>
            </p:spPr>
          </p:pic>
          <p:pic>
            <p:nvPicPr>
              <p:cNvPr id="73" name="그림 72">
                <a:extLst>
                  <a:ext uri="{FF2B5EF4-FFF2-40B4-BE49-F238E27FC236}">
                    <a16:creationId xmlns:a16="http://schemas.microsoft.com/office/drawing/2014/main" id="{F788E855-86F5-5225-05F9-2DA48F476528}"/>
                  </a:ext>
                </a:extLst>
              </p:cNvPr>
              <p:cNvPicPr>
                <a:picLocks noChangeAspect="1"/>
              </p:cNvPicPr>
              <p:nvPr/>
            </p:nvPicPr>
            <p:blipFill>
              <a:blip r:embed="rId5"/>
              <a:stretch>
                <a:fillRect/>
              </a:stretch>
            </p:blipFill>
            <p:spPr>
              <a:xfrm>
                <a:off x="9297300" y="3532092"/>
                <a:ext cx="1800476" cy="1009791"/>
              </a:xfrm>
              <a:prstGeom prst="rect">
                <a:avLst/>
              </a:prstGeom>
              <a:ln>
                <a:noFill/>
              </a:ln>
              <a:effectLst>
                <a:outerShdw blurRad="190500" algn="tl" rotWithShape="0">
                  <a:srgbClr val="000000">
                    <a:alpha val="70000"/>
                  </a:srgbClr>
                </a:outerShdw>
              </a:effectLst>
            </p:spPr>
          </p:pic>
        </p:grpSp>
        <p:sp>
          <p:nvSpPr>
            <p:cNvPr id="74" name="TextBox 73">
              <a:extLst>
                <a:ext uri="{FF2B5EF4-FFF2-40B4-BE49-F238E27FC236}">
                  <a16:creationId xmlns:a16="http://schemas.microsoft.com/office/drawing/2014/main" id="{CB0966CD-767A-1945-E379-2422BE956EEB}"/>
                </a:ext>
              </a:extLst>
            </p:cNvPr>
            <p:cNvSpPr txBox="1"/>
            <p:nvPr/>
          </p:nvSpPr>
          <p:spPr>
            <a:xfrm>
              <a:off x="1003067" y="18773885"/>
              <a:ext cx="9571959" cy="430887"/>
            </a:xfrm>
            <a:prstGeom prst="rect">
              <a:avLst/>
            </a:prstGeom>
            <a:noFill/>
          </p:spPr>
          <p:txBody>
            <a:bodyPr wrap="square" rtlCol="0">
              <a:spAutoFit/>
            </a:bodyPr>
            <a:lstStyle/>
            <a:p>
              <a:pPr marL="342900" indent="-342900">
                <a:buFont typeface="Wingdings" panose="05000000000000000000" pitchFamily="2" charset="2"/>
                <a:buChar char="§"/>
              </a:pPr>
              <a:r>
                <a:rPr lang="en-US" altLang="ko-KR" sz="2200" b="1" dirty="0">
                  <a:latin typeface="Times New Roman" panose="02020603050405020304" pitchFamily="18" charset="0"/>
                  <a:cs typeface="Times New Roman" panose="02020603050405020304" pitchFamily="18" charset="0"/>
                </a:rPr>
                <a:t>Boundary Condition</a:t>
              </a:r>
              <a:endParaRPr lang="en-US" altLang="ko-KR" sz="2200" dirty="0">
                <a:latin typeface="Times New Roman" panose="02020603050405020304" pitchFamily="18" charset="0"/>
                <a:cs typeface="Times New Roman" panose="02020603050405020304" pitchFamily="18" charset="0"/>
              </a:endParaRPr>
            </a:p>
          </p:txBody>
        </p:sp>
      </p:grpSp>
      <p:sp>
        <p:nvSpPr>
          <p:cNvPr id="77" name="TextBox 76">
            <a:extLst>
              <a:ext uri="{FF2B5EF4-FFF2-40B4-BE49-F238E27FC236}">
                <a16:creationId xmlns:a16="http://schemas.microsoft.com/office/drawing/2014/main" id="{18124231-075A-5D7D-E842-D8C211238F8B}"/>
              </a:ext>
            </a:extLst>
          </p:cNvPr>
          <p:cNvSpPr txBox="1"/>
          <p:nvPr/>
        </p:nvSpPr>
        <p:spPr>
          <a:xfrm>
            <a:off x="1197007" y="26724854"/>
            <a:ext cx="9571959" cy="769441"/>
          </a:xfrm>
          <a:prstGeom prst="rect">
            <a:avLst/>
          </a:prstGeom>
          <a:noFill/>
        </p:spPr>
        <p:txBody>
          <a:bodyPr wrap="square" rtlCol="0">
            <a:spAutoFit/>
          </a:bodyPr>
          <a:lstStyle/>
          <a:p>
            <a:pPr marL="342900" indent="-342900">
              <a:buFont typeface="Wingdings" panose="05000000000000000000" pitchFamily="2" charset="2"/>
              <a:buChar char="§"/>
            </a:pPr>
            <a:r>
              <a:rPr lang="en-US" altLang="ko-KR" sz="2200" b="1" dirty="0">
                <a:latin typeface="Times New Roman" panose="02020603050405020304" pitchFamily="18" charset="0"/>
                <a:cs typeface="Times New Roman" panose="02020603050405020304" pitchFamily="18" charset="0"/>
              </a:rPr>
              <a:t>Contact Condition: </a:t>
            </a:r>
            <a:r>
              <a:rPr lang="en-US" altLang="ko-KR" sz="2200" dirty="0">
                <a:latin typeface="Times New Roman" panose="02020603050405020304" pitchFamily="18" charset="0"/>
                <a:cs typeface="Times New Roman" panose="02020603050405020304" pitchFamily="18" charset="0"/>
              </a:rPr>
              <a:t> All Bonded</a:t>
            </a:r>
          </a:p>
          <a:p>
            <a:endParaRPr lang="en-US" altLang="ko-KR" sz="2200" dirty="0">
              <a:latin typeface="Times New Roman" panose="02020603050405020304" pitchFamily="18" charset="0"/>
              <a:cs typeface="Times New Roman" panose="02020603050405020304" pitchFamily="18" charset="0"/>
            </a:endParaRPr>
          </a:p>
        </p:txBody>
      </p:sp>
      <p:grpSp>
        <p:nvGrpSpPr>
          <p:cNvPr id="16" name="그룹 15">
            <a:extLst>
              <a:ext uri="{FF2B5EF4-FFF2-40B4-BE49-F238E27FC236}">
                <a16:creationId xmlns:a16="http://schemas.microsoft.com/office/drawing/2014/main" id="{E97D007E-AC1F-F0D4-9FFF-8D80A467972A}"/>
              </a:ext>
            </a:extLst>
          </p:cNvPr>
          <p:cNvGrpSpPr/>
          <p:nvPr/>
        </p:nvGrpSpPr>
        <p:grpSpPr>
          <a:xfrm>
            <a:off x="1078708" y="20783185"/>
            <a:ext cx="9711214" cy="5656406"/>
            <a:chOff x="1007069" y="23416821"/>
            <a:chExt cx="9711214" cy="5656406"/>
          </a:xfrm>
        </p:grpSpPr>
        <p:pic>
          <p:nvPicPr>
            <p:cNvPr id="80" name="그림 79">
              <a:extLst>
                <a:ext uri="{FF2B5EF4-FFF2-40B4-BE49-F238E27FC236}">
                  <a16:creationId xmlns:a16="http://schemas.microsoft.com/office/drawing/2014/main" id="{0670553A-2DAB-C76A-51D3-014750B2B71E}"/>
                </a:ext>
              </a:extLst>
            </p:cNvPr>
            <p:cNvPicPr>
              <a:picLocks noChangeAspect="1"/>
            </p:cNvPicPr>
            <p:nvPr/>
          </p:nvPicPr>
          <p:blipFill>
            <a:blip r:embed="rId6"/>
            <a:stretch>
              <a:fillRect/>
            </a:stretch>
          </p:blipFill>
          <p:spPr>
            <a:xfrm>
              <a:off x="1007069" y="24005220"/>
              <a:ext cx="9051414" cy="5068007"/>
            </a:xfrm>
            <a:prstGeom prst="rect">
              <a:avLst/>
            </a:prstGeom>
            <a:ln>
              <a:noFill/>
            </a:ln>
            <a:effectLst>
              <a:outerShdw blurRad="190500" algn="tl" rotWithShape="0">
                <a:srgbClr val="000000">
                  <a:alpha val="70000"/>
                </a:srgbClr>
              </a:outerShdw>
            </a:effectLst>
          </p:spPr>
        </p:pic>
        <p:sp>
          <p:nvSpPr>
            <p:cNvPr id="85" name="TextBox 84">
              <a:extLst>
                <a:ext uri="{FF2B5EF4-FFF2-40B4-BE49-F238E27FC236}">
                  <a16:creationId xmlns:a16="http://schemas.microsoft.com/office/drawing/2014/main" id="{A678DDDE-DBE0-41BF-37FE-7D4EBD9352E8}"/>
                </a:ext>
              </a:extLst>
            </p:cNvPr>
            <p:cNvSpPr txBox="1"/>
            <p:nvPr/>
          </p:nvSpPr>
          <p:spPr>
            <a:xfrm>
              <a:off x="1146324" y="23416821"/>
              <a:ext cx="9571959" cy="430887"/>
            </a:xfrm>
            <a:prstGeom prst="rect">
              <a:avLst/>
            </a:prstGeom>
            <a:noFill/>
          </p:spPr>
          <p:txBody>
            <a:bodyPr wrap="square" rtlCol="0">
              <a:spAutoFit/>
            </a:bodyPr>
            <a:lstStyle/>
            <a:p>
              <a:pPr marL="342900" indent="-342900">
                <a:buFont typeface="Wingdings" panose="05000000000000000000" pitchFamily="2" charset="2"/>
                <a:buChar char="§"/>
              </a:pPr>
              <a:r>
                <a:rPr lang="en-US" altLang="ko-KR" sz="2200" b="1" dirty="0">
                  <a:latin typeface="Times New Roman" panose="02020603050405020304" pitchFamily="18" charset="0"/>
                  <a:cs typeface="Times New Roman" panose="02020603050405020304" pitchFamily="18" charset="0"/>
                </a:rPr>
                <a:t>Load Condition: </a:t>
              </a:r>
              <a:r>
                <a:rPr lang="en-US" altLang="ko-KR" sz="2200" dirty="0">
                  <a:latin typeface="Times New Roman" panose="02020603050405020304" pitchFamily="18" charset="0"/>
                  <a:cs typeface="Times New Roman" panose="02020603050405020304" pitchFamily="18" charset="0"/>
                </a:rPr>
                <a:t> Linear Acceleration &amp; Sudden Stop &amp; Cornering</a:t>
              </a:r>
            </a:p>
          </p:txBody>
        </p:sp>
      </p:grpSp>
      <p:sp>
        <p:nvSpPr>
          <p:cNvPr id="112" name="TextBox 111">
            <a:extLst>
              <a:ext uri="{FF2B5EF4-FFF2-40B4-BE49-F238E27FC236}">
                <a16:creationId xmlns:a16="http://schemas.microsoft.com/office/drawing/2014/main" id="{01F71C97-9700-3C66-0919-E9BD44DE8288}"/>
              </a:ext>
            </a:extLst>
          </p:cNvPr>
          <p:cNvSpPr txBox="1"/>
          <p:nvPr/>
        </p:nvSpPr>
        <p:spPr>
          <a:xfrm>
            <a:off x="10949684" y="4003536"/>
            <a:ext cx="5745677" cy="2291461"/>
          </a:xfrm>
          <a:prstGeom prst="rect">
            <a:avLst/>
          </a:prstGeom>
          <a:noFill/>
        </p:spPr>
        <p:txBody>
          <a:bodyPr wrap="square" rtlCol="0">
            <a:spAutoFit/>
          </a:bodyPr>
          <a:lstStyle/>
          <a:p>
            <a:pPr marL="342900" indent="-342900">
              <a:lnSpc>
                <a:spcPct val="120000"/>
              </a:lnSpc>
              <a:buFont typeface="Wingdings" panose="05000000000000000000" pitchFamily="2" charset="2"/>
              <a:buChar char="§"/>
            </a:pPr>
            <a:r>
              <a:rPr lang="en-US" altLang="ko-KR" sz="2000" b="1" dirty="0">
                <a:latin typeface="Times New Roman" panose="02020603050405020304" pitchFamily="18" charset="0"/>
                <a:cs typeface="Times New Roman" panose="02020603050405020304" pitchFamily="18" charset="0"/>
              </a:rPr>
              <a:t>Method</a:t>
            </a:r>
          </a:p>
          <a:p>
            <a:pPr marL="457200" indent="-457200" algn="l" latinLnBrk="0">
              <a:lnSpc>
                <a:spcPct val="120000"/>
              </a:lnSpc>
              <a:spcAft>
                <a:spcPts val="1000"/>
              </a:spcAft>
              <a:buFont typeface="+mj-ea"/>
              <a:buAutoNum type="circleNumDbPlain"/>
            </a:pPr>
            <a:r>
              <a:rPr lang="en-US" altLang="ko-KR" sz="2000" kern="0" dirty="0">
                <a:effectLst/>
                <a:latin typeface="Times New Roman" panose="02020603050405020304" pitchFamily="18" charset="0"/>
                <a:ea typeface="맑은 고딕" panose="020B0503020000020004" pitchFamily="50" charset="-127"/>
                <a:cs typeface="Times New Roman" panose="02020603050405020304" pitchFamily="18" charset="0"/>
              </a:rPr>
              <a:t>Automatic</a:t>
            </a:r>
            <a:r>
              <a:rPr lang="ko-KR" altLang="ko-KR" sz="2000" kern="0" dirty="0">
                <a:effectLst/>
                <a:latin typeface="Times New Roman" panose="02020603050405020304" pitchFamily="18" charset="0"/>
                <a:ea typeface="맑은 고딕" panose="020B0503020000020004" pitchFamily="50" charset="-127"/>
                <a:cs typeface="Times New Roman" panose="02020603050405020304" pitchFamily="18" charset="0"/>
              </a:rPr>
              <a:t>: </a:t>
            </a:r>
            <a:r>
              <a:rPr lang="en-US" altLang="ko-KR" sz="2000" kern="0" dirty="0">
                <a:effectLst/>
                <a:latin typeface="Times New Roman" panose="02020603050405020304" pitchFamily="18" charset="0"/>
                <a:ea typeface="맑은 고딕" panose="020B0503020000020004" pitchFamily="50" charset="-127"/>
                <a:cs typeface="Times New Roman" panose="02020603050405020304" pitchFamily="18" charset="0"/>
              </a:rPr>
              <a:t>Rod end </a:t>
            </a:r>
            <a:r>
              <a:rPr lang="en-US" altLang="ko-KR" sz="2000" kern="0" dirty="0">
                <a:latin typeface="Times New Roman" panose="02020603050405020304" pitchFamily="18" charset="0"/>
                <a:ea typeface="맑은 고딕" panose="020B0503020000020004" pitchFamily="50" charset="-127"/>
                <a:cs typeface="Times New Roman" panose="02020603050405020304" pitchFamily="18" charset="0"/>
              </a:rPr>
              <a:t>bearing, Nut, Bracket</a:t>
            </a:r>
            <a:endParaRPr lang="en-US" altLang="ko-KR" sz="2000" kern="0" dirty="0">
              <a:effectLst/>
              <a:latin typeface="Times New Roman" panose="02020603050405020304" pitchFamily="18" charset="0"/>
              <a:ea typeface="맑은 고딕" panose="020B0503020000020004" pitchFamily="50" charset="-127"/>
              <a:cs typeface="Times New Roman" panose="02020603050405020304" pitchFamily="18" charset="0"/>
            </a:endParaRPr>
          </a:p>
          <a:p>
            <a:pPr marL="457200" indent="-457200" algn="l" latinLnBrk="0">
              <a:lnSpc>
                <a:spcPct val="120000"/>
              </a:lnSpc>
              <a:spcAft>
                <a:spcPts val="1000"/>
              </a:spcAft>
              <a:buFont typeface="+mj-ea"/>
              <a:buAutoNum type="circleNumDbPlain"/>
            </a:pPr>
            <a:r>
              <a:rPr lang="en-US" altLang="ko-KR" sz="2000" kern="0" dirty="0">
                <a:effectLst/>
                <a:latin typeface="Times New Roman" panose="02020603050405020304" pitchFamily="18" charset="0"/>
                <a:ea typeface="맑은 고딕" panose="020B0503020000020004" pitchFamily="50" charset="-127"/>
                <a:cs typeface="Times New Roman" panose="02020603050405020304" pitchFamily="18" charset="0"/>
              </a:rPr>
              <a:t>Body Sizing 2.75 (mm)</a:t>
            </a:r>
            <a:r>
              <a:rPr lang="ko-KR" altLang="ko-KR" sz="2000" kern="0" dirty="0">
                <a:effectLst/>
                <a:latin typeface="Times New Roman" panose="02020603050405020304" pitchFamily="18" charset="0"/>
                <a:ea typeface="맑은 고딕" panose="020B0503020000020004" pitchFamily="50" charset="-127"/>
                <a:cs typeface="Times New Roman" panose="02020603050405020304" pitchFamily="18" charset="0"/>
              </a:rPr>
              <a:t> : </a:t>
            </a:r>
            <a:r>
              <a:rPr lang="en-US" altLang="ko-KR" sz="2000" kern="0" dirty="0">
                <a:effectLst/>
                <a:latin typeface="Times New Roman" panose="02020603050405020304" pitchFamily="18" charset="0"/>
                <a:ea typeface="맑은 고딕" panose="020B0503020000020004" pitchFamily="50" charset="-127"/>
                <a:cs typeface="Times New Roman" panose="02020603050405020304" pitchFamily="18" charset="0"/>
              </a:rPr>
              <a:t>Bearing, Nut, Bracket</a:t>
            </a:r>
          </a:p>
          <a:p>
            <a:pPr marL="457200" indent="-457200" algn="l" latinLnBrk="0">
              <a:lnSpc>
                <a:spcPct val="120000"/>
              </a:lnSpc>
              <a:spcAft>
                <a:spcPts val="1000"/>
              </a:spcAft>
              <a:buFont typeface="+mj-ea"/>
              <a:buAutoNum type="circleNumDbPlain"/>
            </a:pPr>
            <a:r>
              <a:rPr lang="en-US" altLang="ko-KR" sz="2000" kern="0" dirty="0">
                <a:effectLst/>
                <a:latin typeface="Times New Roman" panose="02020603050405020304" pitchFamily="18" charset="0"/>
                <a:ea typeface="맑은 고딕" panose="020B0503020000020004" pitchFamily="50" charset="-127"/>
                <a:cs typeface="Times New Roman" panose="02020603050405020304" pitchFamily="18" charset="0"/>
              </a:rPr>
              <a:t>Body Sizing 2.5 (mm)</a:t>
            </a:r>
            <a:r>
              <a:rPr lang="ko-KR" altLang="ko-KR" sz="2000" kern="0" dirty="0">
                <a:effectLst/>
                <a:latin typeface="Times New Roman" panose="02020603050405020304" pitchFamily="18" charset="0"/>
                <a:ea typeface="맑은 고딕" panose="020B0503020000020004" pitchFamily="50" charset="-127"/>
                <a:cs typeface="Times New Roman" panose="02020603050405020304" pitchFamily="18" charset="0"/>
              </a:rPr>
              <a:t> :</a:t>
            </a:r>
            <a:r>
              <a:rPr lang="en-US" altLang="ko-KR" sz="2000" kern="0" dirty="0">
                <a:latin typeface="Times New Roman" panose="02020603050405020304" pitchFamily="18" charset="0"/>
                <a:ea typeface="맑은 고딕" panose="020B0503020000020004" pitchFamily="50" charset="-127"/>
                <a:cs typeface="Times New Roman" panose="02020603050405020304" pitchFamily="18" charset="0"/>
              </a:rPr>
              <a:t> Rod end body</a:t>
            </a:r>
            <a:endParaRPr lang="en-US" altLang="ko-KR" sz="2000" kern="0" dirty="0">
              <a:effectLst/>
              <a:latin typeface="Times New Roman" panose="02020603050405020304" pitchFamily="18" charset="0"/>
              <a:ea typeface="맑은 고딕" panose="020B0503020000020004" pitchFamily="50" charset="-127"/>
              <a:cs typeface="Times New Roman" panose="02020603050405020304" pitchFamily="18" charset="0"/>
            </a:endParaRPr>
          </a:p>
          <a:p>
            <a:pPr marL="457200" indent="-457200" algn="l" latinLnBrk="0">
              <a:lnSpc>
                <a:spcPct val="120000"/>
              </a:lnSpc>
              <a:spcAft>
                <a:spcPts val="1000"/>
              </a:spcAft>
              <a:buFont typeface="+mj-ea"/>
              <a:buAutoNum type="circleNumDbPlain"/>
            </a:pPr>
            <a:r>
              <a:rPr lang="en-US" altLang="ko-KR" sz="2000" kern="0" dirty="0">
                <a:effectLst/>
                <a:latin typeface="Times New Roman" panose="02020603050405020304" pitchFamily="18" charset="0"/>
                <a:ea typeface="맑은 고딕" panose="020B0503020000020004" pitchFamily="50" charset="-127"/>
                <a:cs typeface="Times New Roman" panose="02020603050405020304" pitchFamily="18" charset="0"/>
              </a:rPr>
              <a:t>Body Sizing 1 (mm)</a:t>
            </a:r>
            <a:r>
              <a:rPr lang="ko-KR" altLang="ko-KR" sz="2000" kern="0" dirty="0">
                <a:effectLst/>
                <a:latin typeface="Times New Roman" panose="02020603050405020304" pitchFamily="18" charset="0"/>
                <a:ea typeface="맑은 고딕" panose="020B0503020000020004" pitchFamily="50" charset="-127"/>
                <a:cs typeface="Times New Roman" panose="02020603050405020304" pitchFamily="18" charset="0"/>
              </a:rPr>
              <a:t> :</a:t>
            </a:r>
            <a:r>
              <a:rPr lang="en-US" altLang="ko-KR" sz="2000" kern="0" dirty="0">
                <a:latin typeface="Times New Roman" panose="02020603050405020304" pitchFamily="18" charset="0"/>
                <a:ea typeface="맑은 고딕" panose="020B0503020000020004" pitchFamily="50" charset="-127"/>
                <a:cs typeface="Times New Roman" panose="02020603050405020304" pitchFamily="18" charset="0"/>
              </a:rPr>
              <a:t> pipe</a:t>
            </a:r>
            <a:endParaRPr lang="en-US" altLang="ko-KR" sz="2000" kern="0" dirty="0">
              <a:effectLst/>
              <a:latin typeface="Times New Roman" panose="02020603050405020304" pitchFamily="18" charset="0"/>
              <a:ea typeface="맑은 고딕" panose="020B0503020000020004" pitchFamily="50" charset="-127"/>
              <a:cs typeface="Times New Roman" panose="02020603050405020304" pitchFamily="18" charset="0"/>
            </a:endParaRPr>
          </a:p>
        </p:txBody>
      </p:sp>
      <p:grpSp>
        <p:nvGrpSpPr>
          <p:cNvPr id="83" name="그룹 82">
            <a:extLst>
              <a:ext uri="{FF2B5EF4-FFF2-40B4-BE49-F238E27FC236}">
                <a16:creationId xmlns:a16="http://schemas.microsoft.com/office/drawing/2014/main" id="{155D01A1-4AF4-2B10-F0CE-1E937D7F5C69}"/>
              </a:ext>
            </a:extLst>
          </p:cNvPr>
          <p:cNvGrpSpPr/>
          <p:nvPr/>
        </p:nvGrpSpPr>
        <p:grpSpPr>
          <a:xfrm>
            <a:off x="11023368" y="6380993"/>
            <a:ext cx="9571959" cy="1038206"/>
            <a:chOff x="11026680" y="6783630"/>
            <a:chExt cx="9571959" cy="1038206"/>
          </a:xfrm>
        </p:grpSpPr>
        <p:grpSp>
          <p:nvGrpSpPr>
            <p:cNvPr id="157" name="그룹 156"/>
            <p:cNvGrpSpPr/>
            <p:nvPr/>
          </p:nvGrpSpPr>
          <p:grpSpPr>
            <a:xfrm>
              <a:off x="11163279" y="6783630"/>
              <a:ext cx="7963497" cy="584775"/>
              <a:chOff x="1105212" y="3838910"/>
              <a:chExt cx="7963497" cy="584775"/>
            </a:xfrm>
          </p:grpSpPr>
          <p:sp>
            <p:nvSpPr>
              <p:cNvPr id="158" name="TextBox 157"/>
              <p:cNvSpPr txBox="1"/>
              <p:nvPr/>
            </p:nvSpPr>
            <p:spPr>
              <a:xfrm>
                <a:off x="1581542" y="3838910"/>
                <a:ext cx="7487167" cy="58477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ko-KR" sz="3200" b="1" kern="0" dirty="0">
                    <a:solidFill>
                      <a:sysClr val="windowText" lastClr="000000"/>
                    </a:solidFill>
                    <a:latin typeface="Times New Roman" panose="02020603050405020304" pitchFamily="18" charset="0"/>
                    <a:ea typeface="a중고딕" panose="02020600000000000000" pitchFamily="18" charset="-127"/>
                    <a:cs typeface="Times New Roman" panose="02020603050405020304" pitchFamily="18" charset="0"/>
                  </a:rPr>
                  <a:t>Simulation</a:t>
                </a:r>
                <a:endParaRPr kumimoji="0" lang="en-US" altLang="ko-KR" sz="3200" b="1" i="0" u="none" strike="noStrike" kern="0" cap="none" spc="0" normalizeH="0" baseline="0" noProof="0" dirty="0">
                  <a:ln>
                    <a:noFill/>
                  </a:ln>
                  <a:solidFill>
                    <a:sysClr val="windowText" lastClr="000000"/>
                  </a:solidFill>
                  <a:effectLst/>
                  <a:uLnTx/>
                  <a:uFillTx/>
                  <a:latin typeface="Times New Roman" panose="02020603050405020304" pitchFamily="18" charset="0"/>
                  <a:ea typeface="a중고딕" panose="02020600000000000000" pitchFamily="18" charset="-127"/>
                  <a:cs typeface="Times New Roman" panose="02020603050405020304" pitchFamily="18" charset="0"/>
                </a:endParaRPr>
              </a:p>
            </p:txBody>
          </p:sp>
          <p:grpSp>
            <p:nvGrpSpPr>
              <p:cNvPr id="159" name="그룹 158"/>
              <p:cNvGrpSpPr>
                <a:grpSpLocks noChangeAspect="1"/>
              </p:cNvGrpSpPr>
              <p:nvPr/>
            </p:nvGrpSpPr>
            <p:grpSpPr>
              <a:xfrm>
                <a:off x="1105212" y="3895566"/>
                <a:ext cx="443882" cy="453407"/>
                <a:chOff x="25374713" y="-7111999"/>
                <a:chExt cx="8195656" cy="8371523"/>
              </a:xfrm>
              <a:solidFill>
                <a:schemeClr val="accent2">
                  <a:lumMod val="75000"/>
                </a:schemeClr>
              </a:solidFill>
            </p:grpSpPr>
            <p:sp>
              <p:nvSpPr>
                <p:cNvPr id="160" name="갈매기형 수장 159"/>
                <p:cNvSpPr/>
                <p:nvPr/>
              </p:nvSpPr>
              <p:spPr>
                <a:xfrm>
                  <a:off x="25374713" y="-7111999"/>
                  <a:ext cx="5142294" cy="8371523"/>
                </a:xfrm>
                <a:prstGeom prst="chevron">
                  <a:avLst>
                    <a:gd name="adj" fmla="val 65806"/>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schemeClr val="tx1"/>
                    </a:solidFill>
                    <a:effectLst/>
                    <a:uLnTx/>
                    <a:uFillTx/>
                    <a:latin typeface="Times New Roman" panose="02020603050405020304" pitchFamily="18" charset="0"/>
                    <a:cs typeface="Times New Roman" panose="02020603050405020304" pitchFamily="18" charset="0"/>
                  </a:endParaRPr>
                </a:p>
              </p:txBody>
            </p:sp>
            <p:sp>
              <p:nvSpPr>
                <p:cNvPr id="161" name="갈매기형 수장 160"/>
                <p:cNvSpPr/>
                <p:nvPr/>
              </p:nvSpPr>
              <p:spPr>
                <a:xfrm>
                  <a:off x="28428079" y="-7111999"/>
                  <a:ext cx="5142290" cy="8371523"/>
                </a:xfrm>
                <a:prstGeom prst="chevron">
                  <a:avLst>
                    <a:gd name="adj" fmla="val 65806"/>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schemeClr val="tx1"/>
                    </a:solidFill>
                    <a:effectLst/>
                    <a:uLnTx/>
                    <a:uFillTx/>
                    <a:latin typeface="Times New Roman" panose="02020603050405020304" pitchFamily="18" charset="0"/>
                    <a:cs typeface="Times New Roman" panose="02020603050405020304" pitchFamily="18" charset="0"/>
                  </a:endParaRPr>
                </a:p>
              </p:txBody>
            </p:sp>
          </p:grpSp>
        </p:grpSp>
        <p:sp>
          <p:nvSpPr>
            <p:cNvPr id="116" name="TextBox 115">
              <a:extLst>
                <a:ext uri="{FF2B5EF4-FFF2-40B4-BE49-F238E27FC236}">
                  <a16:creationId xmlns:a16="http://schemas.microsoft.com/office/drawing/2014/main" id="{DE87BB13-6A33-C1BF-3254-B3D777B80BC3}"/>
                </a:ext>
              </a:extLst>
            </p:cNvPr>
            <p:cNvSpPr txBox="1"/>
            <p:nvPr/>
          </p:nvSpPr>
          <p:spPr>
            <a:xfrm>
              <a:off x="11026680" y="7390949"/>
              <a:ext cx="9571959" cy="430887"/>
            </a:xfrm>
            <a:prstGeom prst="rect">
              <a:avLst/>
            </a:prstGeom>
            <a:noFill/>
          </p:spPr>
          <p:txBody>
            <a:bodyPr wrap="square" rtlCol="0">
              <a:spAutoFit/>
            </a:bodyPr>
            <a:lstStyle/>
            <a:p>
              <a:pPr marL="342900" indent="-342900">
                <a:buFont typeface="Wingdings" panose="05000000000000000000" pitchFamily="2" charset="2"/>
                <a:buChar char="§"/>
              </a:pPr>
              <a:r>
                <a:rPr lang="en-US" altLang="ko-KR" sz="2200" b="1" dirty="0">
                  <a:latin typeface="Times New Roman" panose="02020603050405020304" pitchFamily="18" charset="0"/>
                  <a:cs typeface="Times New Roman" panose="02020603050405020304" pitchFamily="18" charset="0"/>
                </a:rPr>
                <a:t>Software</a:t>
              </a:r>
              <a:r>
                <a:rPr lang="en-US" altLang="ko-KR" sz="2200" dirty="0">
                  <a:latin typeface="Times New Roman" panose="02020603050405020304" pitchFamily="18" charset="0"/>
                  <a:cs typeface="Times New Roman" panose="02020603050405020304" pitchFamily="18" charset="0"/>
                </a:rPr>
                <a:t>: Ansys(Workbench R2023)</a:t>
              </a:r>
            </a:p>
          </p:txBody>
        </p:sp>
      </p:grpSp>
      <p:grpSp>
        <p:nvGrpSpPr>
          <p:cNvPr id="92" name="그룹 91">
            <a:extLst>
              <a:ext uri="{FF2B5EF4-FFF2-40B4-BE49-F238E27FC236}">
                <a16:creationId xmlns:a16="http://schemas.microsoft.com/office/drawing/2014/main" id="{BBF7096C-1349-C7A6-58C4-ACBD6E6C0A6C}"/>
              </a:ext>
            </a:extLst>
          </p:cNvPr>
          <p:cNvGrpSpPr/>
          <p:nvPr/>
        </p:nvGrpSpPr>
        <p:grpSpPr>
          <a:xfrm>
            <a:off x="11475687" y="19859154"/>
            <a:ext cx="8549919" cy="4685058"/>
            <a:chOff x="11465215" y="23049381"/>
            <a:chExt cx="8549919" cy="4685058"/>
          </a:xfrm>
        </p:grpSpPr>
        <p:grpSp>
          <p:nvGrpSpPr>
            <p:cNvPr id="90" name="그룹 89">
              <a:extLst>
                <a:ext uri="{FF2B5EF4-FFF2-40B4-BE49-F238E27FC236}">
                  <a16:creationId xmlns:a16="http://schemas.microsoft.com/office/drawing/2014/main" id="{E3578331-DEF8-AA91-DC76-35C0329BF0A2}"/>
                </a:ext>
              </a:extLst>
            </p:cNvPr>
            <p:cNvGrpSpPr/>
            <p:nvPr/>
          </p:nvGrpSpPr>
          <p:grpSpPr>
            <a:xfrm>
              <a:off x="11465215" y="23082485"/>
              <a:ext cx="4159226" cy="4651954"/>
              <a:chOff x="11465215" y="23082485"/>
              <a:chExt cx="4159226" cy="4651954"/>
            </a:xfrm>
          </p:grpSpPr>
          <p:pic>
            <p:nvPicPr>
              <p:cNvPr id="121" name="그림 120">
                <a:extLst>
                  <a:ext uri="{FF2B5EF4-FFF2-40B4-BE49-F238E27FC236}">
                    <a16:creationId xmlns:a16="http://schemas.microsoft.com/office/drawing/2014/main" id="{E6A097E3-6779-BF0B-2CFA-8D2B8ACE5FA3}"/>
                  </a:ext>
                </a:extLst>
              </p:cNvPr>
              <p:cNvPicPr>
                <a:picLocks noChangeAspect="1"/>
              </p:cNvPicPr>
              <p:nvPr/>
            </p:nvPicPr>
            <p:blipFill>
              <a:blip r:embed="rId7"/>
              <a:stretch>
                <a:fillRect/>
              </a:stretch>
            </p:blipFill>
            <p:spPr>
              <a:xfrm>
                <a:off x="11465215" y="23082485"/>
                <a:ext cx="4159226" cy="4112754"/>
              </a:xfrm>
              <a:prstGeom prst="rect">
                <a:avLst/>
              </a:prstGeom>
              <a:ln>
                <a:noFill/>
              </a:ln>
              <a:effectLst>
                <a:outerShdw blurRad="190500" algn="tl" rotWithShape="0">
                  <a:srgbClr val="000000">
                    <a:alpha val="70000"/>
                  </a:srgbClr>
                </a:outerShdw>
              </a:effectLst>
            </p:spPr>
          </p:pic>
          <p:sp>
            <p:nvSpPr>
              <p:cNvPr id="134" name="TextBox 133">
                <a:extLst>
                  <a:ext uri="{FF2B5EF4-FFF2-40B4-BE49-F238E27FC236}">
                    <a16:creationId xmlns:a16="http://schemas.microsoft.com/office/drawing/2014/main" id="{46462DAC-3310-76FB-9425-0F14744968D4}"/>
                  </a:ext>
                </a:extLst>
              </p:cNvPr>
              <p:cNvSpPr txBox="1"/>
              <p:nvPr/>
            </p:nvSpPr>
            <p:spPr>
              <a:xfrm>
                <a:off x="11666654" y="27303552"/>
                <a:ext cx="3819446" cy="430887"/>
              </a:xfrm>
              <a:prstGeom prst="rect">
                <a:avLst/>
              </a:prstGeom>
              <a:noFill/>
            </p:spPr>
            <p:txBody>
              <a:bodyPr wrap="square" rtlCol="0">
                <a:spAutoFit/>
              </a:bodyPr>
              <a:lstStyle/>
              <a:p>
                <a:pPr algn="ctr"/>
                <a:r>
                  <a:rPr lang="en-US" altLang="ko-KR" sz="2200" dirty="0">
                    <a:latin typeface="Times New Roman" panose="02020603050405020304" pitchFamily="18" charset="0"/>
                    <a:cs typeface="Times New Roman" panose="02020603050405020304" pitchFamily="18" charset="0"/>
                  </a:rPr>
                  <a:t>(a) Old Version</a:t>
                </a:r>
                <a:endParaRPr lang="ko-KR" altLang="en-US" sz="2200" dirty="0">
                  <a:latin typeface="Times New Roman" panose="02020603050405020304" pitchFamily="18" charset="0"/>
                  <a:cs typeface="Times New Roman" panose="02020603050405020304" pitchFamily="18" charset="0"/>
                </a:endParaRPr>
              </a:p>
            </p:txBody>
          </p:sp>
        </p:grpSp>
        <p:pic>
          <p:nvPicPr>
            <p:cNvPr id="128" name="그림 127">
              <a:extLst>
                <a:ext uri="{FF2B5EF4-FFF2-40B4-BE49-F238E27FC236}">
                  <a16:creationId xmlns:a16="http://schemas.microsoft.com/office/drawing/2014/main" id="{5F50DBA0-E743-5294-A475-4808A97AB3F0}"/>
                </a:ext>
              </a:extLst>
            </p:cNvPr>
            <p:cNvPicPr>
              <a:picLocks/>
            </p:cNvPicPr>
            <p:nvPr/>
          </p:nvPicPr>
          <p:blipFill>
            <a:blip r:embed="rId8"/>
            <a:stretch>
              <a:fillRect/>
            </a:stretch>
          </p:blipFill>
          <p:spPr>
            <a:xfrm>
              <a:off x="15855908" y="23049381"/>
              <a:ext cx="4159226" cy="4158000"/>
            </a:xfrm>
            <a:prstGeom prst="rect">
              <a:avLst/>
            </a:prstGeom>
            <a:ln>
              <a:noFill/>
            </a:ln>
            <a:effectLst>
              <a:outerShdw blurRad="190500" algn="tl" rotWithShape="0">
                <a:srgbClr val="000000">
                  <a:alpha val="70000"/>
                </a:srgbClr>
              </a:outerShdw>
            </a:effectLst>
          </p:spPr>
        </p:pic>
      </p:grpSp>
      <p:grpSp>
        <p:nvGrpSpPr>
          <p:cNvPr id="131" name="그룹 130">
            <a:extLst>
              <a:ext uri="{FF2B5EF4-FFF2-40B4-BE49-F238E27FC236}">
                <a16:creationId xmlns:a16="http://schemas.microsoft.com/office/drawing/2014/main" id="{3DE0DD1F-9FE9-A1DB-E83A-BF56FC5134AA}"/>
              </a:ext>
            </a:extLst>
          </p:cNvPr>
          <p:cNvGrpSpPr/>
          <p:nvPr/>
        </p:nvGrpSpPr>
        <p:grpSpPr>
          <a:xfrm>
            <a:off x="857504" y="3364167"/>
            <a:ext cx="9571959" cy="5855658"/>
            <a:chOff x="857504" y="3364167"/>
            <a:chExt cx="9571959" cy="5855658"/>
          </a:xfrm>
        </p:grpSpPr>
        <p:grpSp>
          <p:nvGrpSpPr>
            <p:cNvPr id="30" name="그룹 29"/>
            <p:cNvGrpSpPr/>
            <p:nvPr/>
          </p:nvGrpSpPr>
          <p:grpSpPr>
            <a:xfrm>
              <a:off x="863812" y="3364167"/>
              <a:ext cx="7963497" cy="523220"/>
              <a:chOff x="1105212" y="3838910"/>
              <a:chExt cx="7963497" cy="523220"/>
            </a:xfrm>
          </p:grpSpPr>
          <p:sp>
            <p:nvSpPr>
              <p:cNvPr id="31" name="TextBox 30"/>
              <p:cNvSpPr txBox="1"/>
              <p:nvPr/>
            </p:nvSpPr>
            <p:spPr>
              <a:xfrm>
                <a:off x="1581542" y="3838910"/>
                <a:ext cx="7487167" cy="52322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2800" b="1" i="0" u="none" strike="noStrike" kern="0" cap="none" spc="0" normalizeH="0" baseline="0" noProof="0" dirty="0">
                    <a:ln>
                      <a:noFill/>
                    </a:ln>
                    <a:solidFill>
                      <a:sysClr val="windowText" lastClr="000000"/>
                    </a:solidFill>
                    <a:effectLst/>
                    <a:uLnTx/>
                    <a:uFillTx/>
                    <a:latin typeface="Times New Roman" panose="02020603050405020304" pitchFamily="18" charset="0"/>
                    <a:ea typeface="a중고딕" panose="02020600000000000000" pitchFamily="18" charset="-127"/>
                    <a:cs typeface="Times New Roman" panose="02020603050405020304" pitchFamily="18" charset="0"/>
                  </a:rPr>
                  <a:t>Introduction</a:t>
                </a:r>
                <a:endParaRPr kumimoji="0" lang="ko-KR" altLang="en-US" sz="2800" b="1" i="0" u="none" strike="noStrike" kern="0" cap="none" spc="0" normalizeH="0" baseline="0" noProof="0" dirty="0">
                  <a:ln>
                    <a:noFill/>
                  </a:ln>
                  <a:solidFill>
                    <a:sysClr val="windowText" lastClr="000000"/>
                  </a:solidFill>
                  <a:effectLst/>
                  <a:uLnTx/>
                  <a:uFillTx/>
                  <a:latin typeface="Times New Roman" panose="02020603050405020304" pitchFamily="18" charset="0"/>
                  <a:ea typeface="a중고딕" panose="02020600000000000000" pitchFamily="18" charset="-127"/>
                  <a:cs typeface="Times New Roman" panose="02020603050405020304" pitchFamily="18" charset="0"/>
                </a:endParaRPr>
              </a:p>
            </p:txBody>
          </p:sp>
          <p:grpSp>
            <p:nvGrpSpPr>
              <p:cNvPr id="32" name="그룹 31"/>
              <p:cNvGrpSpPr>
                <a:grpSpLocks noChangeAspect="1"/>
              </p:cNvGrpSpPr>
              <p:nvPr/>
            </p:nvGrpSpPr>
            <p:grpSpPr>
              <a:xfrm>
                <a:off x="1105212" y="3895566"/>
                <a:ext cx="443882" cy="453407"/>
                <a:chOff x="25374713" y="-7111999"/>
                <a:chExt cx="8195656" cy="8371523"/>
              </a:xfrm>
              <a:solidFill>
                <a:schemeClr val="accent2">
                  <a:lumMod val="75000"/>
                </a:schemeClr>
              </a:solidFill>
            </p:grpSpPr>
            <p:sp>
              <p:nvSpPr>
                <p:cNvPr id="33" name="갈매기형 수장 32"/>
                <p:cNvSpPr/>
                <p:nvPr/>
              </p:nvSpPr>
              <p:spPr>
                <a:xfrm>
                  <a:off x="25374713" y="-7111999"/>
                  <a:ext cx="5142294" cy="8371523"/>
                </a:xfrm>
                <a:prstGeom prst="chevron">
                  <a:avLst>
                    <a:gd name="adj" fmla="val 65806"/>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schemeClr val="tx1"/>
                    </a:solidFill>
                    <a:effectLst/>
                    <a:uLnTx/>
                    <a:uFillTx/>
                    <a:latin typeface="Times New Roman" panose="02020603050405020304" pitchFamily="18" charset="0"/>
                    <a:cs typeface="Times New Roman" panose="02020603050405020304" pitchFamily="18" charset="0"/>
                  </a:endParaRPr>
                </a:p>
              </p:txBody>
            </p:sp>
            <p:sp>
              <p:nvSpPr>
                <p:cNvPr id="34" name="갈매기형 수장 33"/>
                <p:cNvSpPr/>
                <p:nvPr/>
              </p:nvSpPr>
              <p:spPr>
                <a:xfrm>
                  <a:off x="28428079" y="-7111999"/>
                  <a:ext cx="5142290" cy="8371523"/>
                </a:xfrm>
                <a:prstGeom prst="chevron">
                  <a:avLst>
                    <a:gd name="adj" fmla="val 65806"/>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p:txBody>
            </p:sp>
          </p:grpSp>
        </p:grpSp>
        <p:sp>
          <p:nvSpPr>
            <p:cNvPr id="3" name="TextBox 2"/>
            <p:cNvSpPr txBox="1"/>
            <p:nvPr/>
          </p:nvSpPr>
          <p:spPr>
            <a:xfrm>
              <a:off x="857504" y="7682416"/>
              <a:ext cx="9571959" cy="1537409"/>
            </a:xfrm>
            <a:prstGeom prst="rect">
              <a:avLst/>
            </a:prstGeom>
            <a:noFill/>
          </p:spPr>
          <p:txBody>
            <a:bodyPr wrap="square" rtlCol="0">
              <a:spAutoFit/>
            </a:bodyPr>
            <a:lstStyle/>
            <a:p>
              <a:pPr marL="342900" indent="-342900" algn="just">
                <a:lnSpc>
                  <a:spcPct val="120000"/>
                </a:lnSpc>
                <a:buFont typeface="Wingdings" panose="05000000000000000000" pitchFamily="2" charset="2"/>
                <a:buChar char="Ø"/>
              </a:pPr>
              <a:r>
                <a:rPr lang="en-US" altLang="ko-KR" sz="2000" b="0" i="0" dirty="0">
                  <a:effectLst/>
                  <a:latin typeface="Times New Roman" panose="02020603050405020304" pitchFamily="18" charset="0"/>
                  <a:cs typeface="Times New Roman" panose="02020603050405020304" pitchFamily="18" charset="0"/>
                </a:rPr>
                <a:t>During the participation in a DIY car competition, an issue arose with the deformation of the suspension arm due to sudden braking during the driving test. Using 3D design and ANSYS analysis, a new suspension arm was designed to enhance the stability and performance of the vehicle during driving.</a:t>
              </a:r>
              <a:endParaRPr lang="en-US" altLang="ko-KR" sz="2000" dirty="0">
                <a:latin typeface="Times New Roman" panose="02020603050405020304" pitchFamily="18" charset="0"/>
                <a:cs typeface="Times New Roman" panose="02020603050405020304" pitchFamily="18" charset="0"/>
              </a:endParaRPr>
            </a:p>
          </p:txBody>
        </p:sp>
        <p:pic>
          <p:nvPicPr>
            <p:cNvPr id="11" name="그림 10">
              <a:extLst>
                <a:ext uri="{FF2B5EF4-FFF2-40B4-BE49-F238E27FC236}">
                  <a16:creationId xmlns:a16="http://schemas.microsoft.com/office/drawing/2014/main" id="{0A50FC35-8DF3-BC30-0283-3A363C5843B5}"/>
                </a:ext>
              </a:extLst>
            </p:cNvPr>
            <p:cNvPicPr>
              <a:picLocks noChangeAspect="1"/>
            </p:cNvPicPr>
            <p:nvPr/>
          </p:nvPicPr>
          <p:blipFill>
            <a:blip r:embed="rId9"/>
            <a:stretch>
              <a:fillRect/>
            </a:stretch>
          </p:blipFill>
          <p:spPr>
            <a:xfrm>
              <a:off x="1362827" y="3898099"/>
              <a:ext cx="4401524" cy="3706035"/>
            </a:xfrm>
            <a:prstGeom prst="rect">
              <a:avLst/>
            </a:prstGeom>
            <a:ln>
              <a:noFill/>
            </a:ln>
            <a:effectLst>
              <a:outerShdw blurRad="190500" algn="tl" rotWithShape="0">
                <a:srgbClr val="000000">
                  <a:alpha val="70000"/>
                </a:srgbClr>
              </a:outerShdw>
            </a:effectLst>
          </p:spPr>
        </p:pic>
        <p:pic>
          <p:nvPicPr>
            <p:cNvPr id="12" name="그림 11">
              <a:extLst>
                <a:ext uri="{FF2B5EF4-FFF2-40B4-BE49-F238E27FC236}">
                  <a16:creationId xmlns:a16="http://schemas.microsoft.com/office/drawing/2014/main" id="{BF3F92A2-FC08-6451-069D-E7D1DE291B2A}"/>
                </a:ext>
              </a:extLst>
            </p:cNvPr>
            <p:cNvPicPr>
              <a:picLocks noChangeAspect="1"/>
            </p:cNvPicPr>
            <p:nvPr/>
          </p:nvPicPr>
          <p:blipFill rotWithShape="1">
            <a:blip r:embed="rId10"/>
            <a:srcRect l="-178" t="12425" r="1034" b="14038"/>
            <a:stretch/>
          </p:blipFill>
          <p:spPr>
            <a:xfrm>
              <a:off x="6307484" y="3925281"/>
              <a:ext cx="3385781" cy="3706035"/>
            </a:xfrm>
            <a:prstGeom prst="rect">
              <a:avLst/>
            </a:prstGeom>
            <a:ln>
              <a:noFill/>
            </a:ln>
            <a:effectLst>
              <a:outerShdw blurRad="190500" algn="tl" rotWithShape="0">
                <a:srgbClr val="000000">
                  <a:alpha val="70000"/>
                </a:srgbClr>
              </a:outerShdw>
            </a:effectLst>
          </p:spPr>
        </p:pic>
      </p:grpSp>
      <p:pic>
        <p:nvPicPr>
          <p:cNvPr id="52" name="그림 51">
            <a:extLst>
              <a:ext uri="{FF2B5EF4-FFF2-40B4-BE49-F238E27FC236}">
                <a16:creationId xmlns:a16="http://schemas.microsoft.com/office/drawing/2014/main" id="{F76706AC-C9D1-4C80-43A2-ECE731E3787A}"/>
              </a:ext>
            </a:extLst>
          </p:cNvPr>
          <p:cNvPicPr>
            <a:picLocks noChangeAspect="1"/>
          </p:cNvPicPr>
          <p:nvPr/>
        </p:nvPicPr>
        <p:blipFill>
          <a:blip r:embed="rId11"/>
          <a:stretch>
            <a:fillRect/>
          </a:stretch>
        </p:blipFill>
        <p:spPr>
          <a:xfrm>
            <a:off x="16505543" y="4118239"/>
            <a:ext cx="3948024" cy="2588868"/>
          </a:xfrm>
          <a:prstGeom prst="rect">
            <a:avLst/>
          </a:prstGeom>
        </p:spPr>
      </p:pic>
      <p:grpSp>
        <p:nvGrpSpPr>
          <p:cNvPr id="132" name="그룹 131">
            <a:extLst>
              <a:ext uri="{FF2B5EF4-FFF2-40B4-BE49-F238E27FC236}">
                <a16:creationId xmlns:a16="http://schemas.microsoft.com/office/drawing/2014/main" id="{C87CFDA7-42FB-2DF0-3216-225AE1A62E8B}"/>
              </a:ext>
            </a:extLst>
          </p:cNvPr>
          <p:cNvGrpSpPr/>
          <p:nvPr/>
        </p:nvGrpSpPr>
        <p:grpSpPr>
          <a:xfrm>
            <a:off x="857504" y="9186085"/>
            <a:ext cx="9837076" cy="6439405"/>
            <a:chOff x="857504" y="9400599"/>
            <a:chExt cx="9837076" cy="6439405"/>
          </a:xfrm>
        </p:grpSpPr>
        <p:grpSp>
          <p:nvGrpSpPr>
            <p:cNvPr id="152" name="그룹 151"/>
            <p:cNvGrpSpPr/>
            <p:nvPr/>
          </p:nvGrpSpPr>
          <p:grpSpPr>
            <a:xfrm>
              <a:off x="857504" y="9400599"/>
              <a:ext cx="7963497" cy="523220"/>
              <a:chOff x="1105212" y="3838910"/>
              <a:chExt cx="7963497" cy="523220"/>
            </a:xfrm>
          </p:grpSpPr>
          <p:sp>
            <p:nvSpPr>
              <p:cNvPr id="153" name="TextBox 152"/>
              <p:cNvSpPr txBox="1"/>
              <p:nvPr/>
            </p:nvSpPr>
            <p:spPr>
              <a:xfrm>
                <a:off x="1581542" y="3838910"/>
                <a:ext cx="7487167" cy="52322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2800" b="1" i="0" u="none" strike="noStrike" kern="0" cap="none" spc="0" normalizeH="0" baseline="0" noProof="0" dirty="0">
                    <a:ln>
                      <a:noFill/>
                    </a:ln>
                    <a:solidFill>
                      <a:sysClr val="windowText" lastClr="000000"/>
                    </a:solidFill>
                    <a:effectLst/>
                    <a:uLnTx/>
                    <a:uFillTx/>
                    <a:latin typeface="Times New Roman" panose="02020603050405020304" pitchFamily="18" charset="0"/>
                    <a:ea typeface="a중고딕" panose="02020600000000000000" pitchFamily="18" charset="-127"/>
                    <a:cs typeface="Times New Roman" panose="02020603050405020304" pitchFamily="18" charset="0"/>
                  </a:rPr>
                  <a:t>Problem Models</a:t>
                </a:r>
              </a:p>
            </p:txBody>
          </p:sp>
          <p:grpSp>
            <p:nvGrpSpPr>
              <p:cNvPr id="154" name="그룹 153"/>
              <p:cNvGrpSpPr>
                <a:grpSpLocks noChangeAspect="1"/>
              </p:cNvGrpSpPr>
              <p:nvPr/>
            </p:nvGrpSpPr>
            <p:grpSpPr>
              <a:xfrm>
                <a:off x="1105212" y="3895566"/>
                <a:ext cx="443882" cy="453407"/>
                <a:chOff x="25374713" y="-7111999"/>
                <a:chExt cx="8195656" cy="8371523"/>
              </a:xfrm>
              <a:solidFill>
                <a:schemeClr val="accent2">
                  <a:lumMod val="75000"/>
                </a:schemeClr>
              </a:solidFill>
            </p:grpSpPr>
            <p:sp>
              <p:nvSpPr>
                <p:cNvPr id="155" name="갈매기형 수장 154"/>
                <p:cNvSpPr/>
                <p:nvPr/>
              </p:nvSpPr>
              <p:spPr>
                <a:xfrm>
                  <a:off x="25374713" y="-7111999"/>
                  <a:ext cx="5142294" cy="8371523"/>
                </a:xfrm>
                <a:prstGeom prst="chevron">
                  <a:avLst>
                    <a:gd name="adj" fmla="val 65806"/>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schemeClr val="tx1"/>
                    </a:solidFill>
                    <a:effectLst/>
                    <a:uLnTx/>
                    <a:uFillTx/>
                    <a:latin typeface="Times New Roman" panose="02020603050405020304" pitchFamily="18" charset="0"/>
                    <a:cs typeface="Times New Roman" panose="02020603050405020304" pitchFamily="18" charset="0"/>
                  </a:endParaRPr>
                </a:p>
              </p:txBody>
            </p:sp>
            <p:sp>
              <p:nvSpPr>
                <p:cNvPr id="156" name="갈매기형 수장 155"/>
                <p:cNvSpPr/>
                <p:nvPr/>
              </p:nvSpPr>
              <p:spPr>
                <a:xfrm>
                  <a:off x="28428079" y="-7111999"/>
                  <a:ext cx="5142290" cy="8371523"/>
                </a:xfrm>
                <a:prstGeom prst="chevron">
                  <a:avLst>
                    <a:gd name="adj" fmla="val 65806"/>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schemeClr val="tx1"/>
                    </a:solidFill>
                    <a:effectLst/>
                    <a:uLnTx/>
                    <a:uFillTx/>
                    <a:latin typeface="Times New Roman" panose="02020603050405020304" pitchFamily="18" charset="0"/>
                    <a:cs typeface="Times New Roman" panose="02020603050405020304" pitchFamily="18" charset="0"/>
                  </a:endParaRPr>
                </a:p>
              </p:txBody>
            </p:sp>
          </p:grpSp>
        </p:grpSp>
        <p:grpSp>
          <p:nvGrpSpPr>
            <p:cNvPr id="51" name="그룹 50">
              <a:extLst>
                <a:ext uri="{FF2B5EF4-FFF2-40B4-BE49-F238E27FC236}">
                  <a16:creationId xmlns:a16="http://schemas.microsoft.com/office/drawing/2014/main" id="{276AD1CE-4895-E91F-F08F-FA54F74EA40D}"/>
                </a:ext>
              </a:extLst>
            </p:cNvPr>
            <p:cNvGrpSpPr/>
            <p:nvPr/>
          </p:nvGrpSpPr>
          <p:grpSpPr>
            <a:xfrm>
              <a:off x="1303540" y="9915135"/>
              <a:ext cx="8570459" cy="5603211"/>
              <a:chOff x="1176336" y="10830410"/>
              <a:chExt cx="8570459" cy="5603211"/>
            </a:xfrm>
          </p:grpSpPr>
          <p:sp>
            <p:nvSpPr>
              <p:cNvPr id="89" name="TextBox 88"/>
              <p:cNvSpPr txBox="1"/>
              <p:nvPr/>
            </p:nvSpPr>
            <p:spPr>
              <a:xfrm>
                <a:off x="1239946" y="13242903"/>
                <a:ext cx="3819446" cy="430887"/>
              </a:xfrm>
              <a:prstGeom prst="rect">
                <a:avLst/>
              </a:prstGeom>
              <a:noFill/>
            </p:spPr>
            <p:txBody>
              <a:bodyPr wrap="square" rtlCol="0">
                <a:spAutoFit/>
              </a:bodyPr>
              <a:lstStyle/>
              <a:p>
                <a:pPr algn="ctr"/>
                <a:r>
                  <a:rPr lang="en-US" altLang="ko-KR" sz="2200" dirty="0">
                    <a:latin typeface="Times New Roman" panose="02020603050405020304" pitchFamily="18" charset="0"/>
                    <a:cs typeface="Times New Roman" panose="02020603050405020304" pitchFamily="18" charset="0"/>
                  </a:rPr>
                  <a:t>(a) Front Lower</a:t>
                </a:r>
                <a:endParaRPr lang="ko-KR" altLang="en-US" sz="2200" dirty="0">
                  <a:latin typeface="Times New Roman" panose="02020603050405020304" pitchFamily="18" charset="0"/>
                  <a:cs typeface="Times New Roman" panose="02020603050405020304" pitchFamily="18" charset="0"/>
                </a:endParaRPr>
              </a:p>
            </p:txBody>
          </p:sp>
          <p:sp>
            <p:nvSpPr>
              <p:cNvPr id="50" name="TextBox 49">
                <a:extLst>
                  <a:ext uri="{FF2B5EF4-FFF2-40B4-BE49-F238E27FC236}">
                    <a16:creationId xmlns:a16="http://schemas.microsoft.com/office/drawing/2014/main" id="{A9FD7241-B697-2245-E320-A1C6F8806481}"/>
                  </a:ext>
                </a:extLst>
              </p:cNvPr>
              <p:cNvSpPr txBox="1"/>
              <p:nvPr/>
            </p:nvSpPr>
            <p:spPr>
              <a:xfrm>
                <a:off x="5926540" y="13170243"/>
                <a:ext cx="3819446" cy="430887"/>
              </a:xfrm>
              <a:prstGeom prst="rect">
                <a:avLst/>
              </a:prstGeom>
              <a:noFill/>
            </p:spPr>
            <p:txBody>
              <a:bodyPr wrap="square" rtlCol="0">
                <a:spAutoFit/>
              </a:bodyPr>
              <a:lstStyle/>
              <a:p>
                <a:pPr algn="ctr"/>
                <a:r>
                  <a:rPr lang="en-US" altLang="ko-KR" sz="2200" dirty="0">
                    <a:latin typeface="Times New Roman" panose="02020603050405020304" pitchFamily="18" charset="0"/>
                    <a:cs typeface="Times New Roman" panose="02020603050405020304" pitchFamily="18" charset="0"/>
                  </a:rPr>
                  <a:t>(b) Front Upper</a:t>
                </a:r>
                <a:endParaRPr lang="ko-KR" altLang="en-US" sz="2200" dirty="0">
                  <a:latin typeface="Times New Roman" panose="02020603050405020304" pitchFamily="18" charset="0"/>
                  <a:cs typeface="Times New Roman" panose="02020603050405020304" pitchFamily="18" charset="0"/>
                </a:endParaRPr>
              </a:p>
            </p:txBody>
          </p:sp>
          <p:pic>
            <p:nvPicPr>
              <p:cNvPr id="23" name="그림 22">
                <a:extLst>
                  <a:ext uri="{FF2B5EF4-FFF2-40B4-BE49-F238E27FC236}">
                    <a16:creationId xmlns:a16="http://schemas.microsoft.com/office/drawing/2014/main" id="{C25DCD8E-B9E7-9608-8411-3710C6EC8CC3}"/>
                  </a:ext>
                </a:extLst>
              </p:cNvPr>
              <p:cNvPicPr>
                <a:picLocks noChangeAspect="1"/>
              </p:cNvPicPr>
              <p:nvPr/>
            </p:nvPicPr>
            <p:blipFill>
              <a:blip r:embed="rId12"/>
              <a:stretch>
                <a:fillRect/>
              </a:stretch>
            </p:blipFill>
            <p:spPr>
              <a:xfrm>
                <a:off x="1272778" y="10830410"/>
                <a:ext cx="3753783" cy="2397994"/>
              </a:xfrm>
              <a:prstGeom prst="rect">
                <a:avLst/>
              </a:prstGeom>
            </p:spPr>
          </p:pic>
          <p:pic>
            <p:nvPicPr>
              <p:cNvPr id="25" name="그림 24">
                <a:extLst>
                  <a:ext uri="{FF2B5EF4-FFF2-40B4-BE49-F238E27FC236}">
                    <a16:creationId xmlns:a16="http://schemas.microsoft.com/office/drawing/2014/main" id="{6F6B9625-0DA9-CE0C-DDC0-9197E50E1B52}"/>
                  </a:ext>
                </a:extLst>
              </p:cNvPr>
              <p:cNvPicPr>
                <a:picLocks noChangeAspect="1"/>
              </p:cNvPicPr>
              <p:nvPr/>
            </p:nvPicPr>
            <p:blipFill>
              <a:blip r:embed="rId13"/>
              <a:stretch>
                <a:fillRect/>
              </a:stretch>
            </p:blipFill>
            <p:spPr>
              <a:xfrm>
                <a:off x="1331400" y="13640765"/>
                <a:ext cx="3694357" cy="2397600"/>
              </a:xfrm>
              <a:prstGeom prst="rect">
                <a:avLst/>
              </a:prstGeom>
            </p:spPr>
          </p:pic>
          <p:pic>
            <p:nvPicPr>
              <p:cNvPr id="28" name="그림 27">
                <a:extLst>
                  <a:ext uri="{FF2B5EF4-FFF2-40B4-BE49-F238E27FC236}">
                    <a16:creationId xmlns:a16="http://schemas.microsoft.com/office/drawing/2014/main" id="{4C8A6B98-97CA-B1BA-598C-CBB3AA8790FE}"/>
                  </a:ext>
                </a:extLst>
              </p:cNvPr>
              <p:cNvPicPr>
                <a:picLocks noChangeAspect="1"/>
              </p:cNvPicPr>
              <p:nvPr/>
            </p:nvPicPr>
            <p:blipFill>
              <a:blip r:embed="rId14"/>
              <a:stretch>
                <a:fillRect/>
              </a:stretch>
            </p:blipFill>
            <p:spPr>
              <a:xfrm>
                <a:off x="5899223" y="10845303"/>
                <a:ext cx="3826758" cy="2397600"/>
              </a:xfrm>
              <a:prstGeom prst="rect">
                <a:avLst/>
              </a:prstGeom>
            </p:spPr>
          </p:pic>
          <p:pic>
            <p:nvPicPr>
              <p:cNvPr id="35" name="그림 34">
                <a:extLst>
                  <a:ext uri="{FF2B5EF4-FFF2-40B4-BE49-F238E27FC236}">
                    <a16:creationId xmlns:a16="http://schemas.microsoft.com/office/drawing/2014/main" id="{EA3A6E82-9463-AC6D-A35B-0EC254AB7FA5}"/>
                  </a:ext>
                </a:extLst>
              </p:cNvPr>
              <p:cNvPicPr>
                <a:picLocks noChangeAspect="1"/>
              </p:cNvPicPr>
              <p:nvPr/>
            </p:nvPicPr>
            <p:blipFill>
              <a:blip r:embed="rId15"/>
              <a:stretch>
                <a:fillRect/>
              </a:stretch>
            </p:blipFill>
            <p:spPr>
              <a:xfrm>
                <a:off x="5949190" y="13640765"/>
                <a:ext cx="3776791" cy="2397600"/>
              </a:xfrm>
              <a:prstGeom prst="rect">
                <a:avLst/>
              </a:prstGeom>
            </p:spPr>
          </p:pic>
          <p:sp>
            <p:nvSpPr>
              <p:cNvPr id="36" name="TextBox 35">
                <a:extLst>
                  <a:ext uri="{FF2B5EF4-FFF2-40B4-BE49-F238E27FC236}">
                    <a16:creationId xmlns:a16="http://schemas.microsoft.com/office/drawing/2014/main" id="{59699104-C283-A1A5-1397-17D6CF59D848}"/>
                  </a:ext>
                </a:extLst>
              </p:cNvPr>
              <p:cNvSpPr txBox="1"/>
              <p:nvPr/>
            </p:nvSpPr>
            <p:spPr>
              <a:xfrm>
                <a:off x="1176336" y="15998034"/>
                <a:ext cx="3819446" cy="430887"/>
              </a:xfrm>
              <a:prstGeom prst="rect">
                <a:avLst/>
              </a:prstGeom>
              <a:noFill/>
            </p:spPr>
            <p:txBody>
              <a:bodyPr wrap="square" rtlCol="0">
                <a:spAutoFit/>
              </a:bodyPr>
              <a:lstStyle/>
              <a:p>
                <a:pPr algn="ctr"/>
                <a:r>
                  <a:rPr lang="en-US" altLang="ko-KR" sz="2200" dirty="0">
                    <a:latin typeface="Times New Roman" panose="02020603050405020304" pitchFamily="18" charset="0"/>
                    <a:cs typeface="Times New Roman" panose="02020603050405020304" pitchFamily="18" charset="0"/>
                  </a:rPr>
                  <a:t>(c) Rear Lower</a:t>
                </a:r>
                <a:endParaRPr lang="ko-KR" altLang="en-US" sz="2200" dirty="0">
                  <a:latin typeface="Times New Roman" panose="02020603050405020304" pitchFamily="18" charset="0"/>
                  <a:cs typeface="Times New Roman" panose="02020603050405020304" pitchFamily="18" charset="0"/>
                </a:endParaRPr>
              </a:p>
            </p:txBody>
          </p:sp>
          <p:sp>
            <p:nvSpPr>
              <p:cNvPr id="37" name="TextBox 36">
                <a:extLst>
                  <a:ext uri="{FF2B5EF4-FFF2-40B4-BE49-F238E27FC236}">
                    <a16:creationId xmlns:a16="http://schemas.microsoft.com/office/drawing/2014/main" id="{292A121A-329F-AE29-FAAD-489940C9F1D9}"/>
                  </a:ext>
                </a:extLst>
              </p:cNvPr>
              <p:cNvSpPr txBox="1"/>
              <p:nvPr/>
            </p:nvSpPr>
            <p:spPr>
              <a:xfrm>
                <a:off x="5927349" y="16002734"/>
                <a:ext cx="3819446" cy="430887"/>
              </a:xfrm>
              <a:prstGeom prst="rect">
                <a:avLst/>
              </a:prstGeom>
              <a:noFill/>
            </p:spPr>
            <p:txBody>
              <a:bodyPr wrap="square" rtlCol="0">
                <a:spAutoFit/>
              </a:bodyPr>
              <a:lstStyle/>
              <a:p>
                <a:pPr algn="ctr"/>
                <a:r>
                  <a:rPr lang="en-US" altLang="ko-KR" sz="2200" dirty="0">
                    <a:latin typeface="Times New Roman" panose="02020603050405020304" pitchFamily="18" charset="0"/>
                    <a:cs typeface="Times New Roman" panose="02020603050405020304" pitchFamily="18" charset="0"/>
                  </a:rPr>
                  <a:t>(d) Rear Upper</a:t>
                </a:r>
                <a:endParaRPr lang="ko-KR" altLang="en-US" sz="2200" dirty="0">
                  <a:latin typeface="Times New Roman" panose="02020603050405020304" pitchFamily="18" charset="0"/>
                  <a:cs typeface="Times New Roman" panose="02020603050405020304" pitchFamily="18" charset="0"/>
                </a:endParaRPr>
              </a:p>
            </p:txBody>
          </p:sp>
        </p:grpSp>
        <p:sp>
          <p:nvSpPr>
            <p:cNvPr id="55" name="TextBox 54">
              <a:extLst>
                <a:ext uri="{FF2B5EF4-FFF2-40B4-BE49-F238E27FC236}">
                  <a16:creationId xmlns:a16="http://schemas.microsoft.com/office/drawing/2014/main" id="{029AD883-8913-634E-107A-7F75F5F2BD9A}"/>
                </a:ext>
              </a:extLst>
            </p:cNvPr>
            <p:cNvSpPr txBox="1"/>
            <p:nvPr/>
          </p:nvSpPr>
          <p:spPr>
            <a:xfrm>
              <a:off x="1122621" y="15409117"/>
              <a:ext cx="9571959" cy="430887"/>
            </a:xfrm>
            <a:prstGeom prst="rect">
              <a:avLst/>
            </a:prstGeom>
            <a:noFill/>
          </p:spPr>
          <p:txBody>
            <a:bodyPr wrap="square" rtlCol="0">
              <a:spAutoFit/>
            </a:bodyPr>
            <a:lstStyle/>
            <a:p>
              <a:pPr marL="342900" indent="-342900">
                <a:buFont typeface="Wingdings" panose="05000000000000000000" pitchFamily="2" charset="2"/>
                <a:buChar char="§"/>
              </a:pPr>
              <a:r>
                <a:rPr lang="en-US" altLang="ko-KR" sz="2200" b="1" dirty="0"/>
                <a:t>Software</a:t>
              </a:r>
              <a:r>
                <a:rPr lang="en-US" altLang="ko-KR" sz="2200" dirty="0"/>
                <a:t>: SOLIDWORKS 2012</a:t>
              </a:r>
            </a:p>
          </p:txBody>
        </p:sp>
      </p:grpSp>
      <p:grpSp>
        <p:nvGrpSpPr>
          <p:cNvPr id="67" name="그룹 66">
            <a:extLst>
              <a:ext uri="{FF2B5EF4-FFF2-40B4-BE49-F238E27FC236}">
                <a16:creationId xmlns:a16="http://schemas.microsoft.com/office/drawing/2014/main" id="{331236C7-8C51-7CF8-FF4F-8416F8D5B3C6}"/>
              </a:ext>
            </a:extLst>
          </p:cNvPr>
          <p:cNvGrpSpPr/>
          <p:nvPr/>
        </p:nvGrpSpPr>
        <p:grpSpPr>
          <a:xfrm>
            <a:off x="11821115" y="7471190"/>
            <a:ext cx="7956144" cy="2669003"/>
            <a:chOff x="11179244" y="8520131"/>
            <a:chExt cx="7956144" cy="2669003"/>
          </a:xfrm>
        </p:grpSpPr>
        <p:pic>
          <p:nvPicPr>
            <p:cNvPr id="65" name="그림 64">
              <a:extLst>
                <a:ext uri="{FF2B5EF4-FFF2-40B4-BE49-F238E27FC236}">
                  <a16:creationId xmlns:a16="http://schemas.microsoft.com/office/drawing/2014/main" id="{5A1E1849-21EE-F4EF-A4C2-3481021E8381}"/>
                </a:ext>
              </a:extLst>
            </p:cNvPr>
            <p:cNvPicPr>
              <a:picLocks noChangeAspect="1"/>
            </p:cNvPicPr>
            <p:nvPr/>
          </p:nvPicPr>
          <p:blipFill>
            <a:blip r:embed="rId16">
              <a:extLst>
                <a:ext uri="{28A0092B-C50C-407E-A947-70E740481C1C}">
                  <a14:useLocalDpi xmlns:a14="http://schemas.microsoft.com/office/drawing/2010/main" val="0"/>
                </a:ext>
              </a:extLst>
            </a:blip>
            <a:srcRect/>
            <a:stretch>
              <a:fillRect/>
            </a:stretch>
          </p:blipFill>
          <p:spPr bwMode="auto">
            <a:xfrm>
              <a:off x="11179244" y="8520131"/>
              <a:ext cx="4032027" cy="2669003"/>
            </a:xfrm>
            <a:prstGeom prst="rect">
              <a:avLst/>
            </a:prstGeom>
            <a:noFill/>
            <a:ln>
              <a:noFill/>
            </a:ln>
          </p:spPr>
        </p:pic>
        <p:pic>
          <p:nvPicPr>
            <p:cNvPr id="66" name="그림 65">
              <a:extLst>
                <a:ext uri="{FF2B5EF4-FFF2-40B4-BE49-F238E27FC236}">
                  <a16:creationId xmlns:a16="http://schemas.microsoft.com/office/drawing/2014/main" id="{A047D6FB-EEB8-E041-FF1F-43578DE09B87}"/>
                </a:ext>
              </a:extLst>
            </p:cNvPr>
            <p:cNvPicPr>
              <a:picLocks noChangeAspect="1"/>
            </p:cNvPicPr>
            <p:nvPr/>
          </p:nvPicPr>
          <p:blipFill>
            <a:blip r:embed="rId17">
              <a:extLst>
                <a:ext uri="{28A0092B-C50C-407E-A947-70E740481C1C}">
                  <a14:useLocalDpi xmlns:a14="http://schemas.microsoft.com/office/drawing/2010/main" val="0"/>
                </a:ext>
              </a:extLst>
            </a:blip>
            <a:srcRect/>
            <a:stretch>
              <a:fillRect/>
            </a:stretch>
          </p:blipFill>
          <p:spPr bwMode="auto">
            <a:xfrm>
              <a:off x="15679508" y="8520131"/>
              <a:ext cx="3455880" cy="2669003"/>
            </a:xfrm>
            <a:prstGeom prst="rect">
              <a:avLst/>
            </a:prstGeom>
            <a:noFill/>
            <a:ln>
              <a:noFill/>
            </a:ln>
          </p:spPr>
        </p:pic>
      </p:grpSp>
      <mc:AlternateContent xmlns:mc="http://schemas.openxmlformats.org/markup-compatibility/2006" xmlns:a14="http://schemas.microsoft.com/office/drawing/2010/main">
        <mc:Choice Requires="a14">
          <p:graphicFrame>
            <p:nvGraphicFramePr>
              <p:cNvPr id="78" name="표 77">
                <a:extLst>
                  <a:ext uri="{FF2B5EF4-FFF2-40B4-BE49-F238E27FC236}">
                    <a16:creationId xmlns:a16="http://schemas.microsoft.com/office/drawing/2014/main" id="{90A091E6-E7F1-5302-BC96-658FD5819257}"/>
                  </a:ext>
                </a:extLst>
              </p:cNvPr>
              <p:cNvGraphicFramePr>
                <a:graphicFrameLocks noGrp="1"/>
              </p:cNvGraphicFramePr>
              <p:nvPr>
                <p:extLst>
                  <p:ext uri="{D42A27DB-BD31-4B8C-83A1-F6EECF244321}">
                    <p14:modId xmlns:p14="http://schemas.microsoft.com/office/powerpoint/2010/main" val="2731033641"/>
                  </p:ext>
                </p:extLst>
              </p:nvPr>
            </p:nvGraphicFramePr>
            <p:xfrm>
              <a:off x="11513185" y="24663781"/>
              <a:ext cx="5209441" cy="1283416"/>
            </p:xfrm>
            <a:graphic>
              <a:graphicData uri="http://schemas.openxmlformats.org/drawingml/2006/table">
                <a:tbl>
                  <a:tblPr firstRow="1" bandRow="1">
                    <a:tableStyleId>{5C22544A-7EE6-4342-B048-85BDC9FD1C3A}</a:tableStyleId>
                  </a:tblPr>
                  <a:tblGrid>
                    <a:gridCol w="1649118">
                      <a:extLst>
                        <a:ext uri="{9D8B030D-6E8A-4147-A177-3AD203B41FA5}">
                          <a16:colId xmlns:a16="http://schemas.microsoft.com/office/drawing/2014/main" val="2447862858"/>
                        </a:ext>
                      </a:extLst>
                    </a:gridCol>
                    <a:gridCol w="1303506">
                      <a:extLst>
                        <a:ext uri="{9D8B030D-6E8A-4147-A177-3AD203B41FA5}">
                          <a16:colId xmlns:a16="http://schemas.microsoft.com/office/drawing/2014/main" val="4267173928"/>
                        </a:ext>
                      </a:extLst>
                    </a:gridCol>
                    <a:gridCol w="1099226">
                      <a:extLst>
                        <a:ext uri="{9D8B030D-6E8A-4147-A177-3AD203B41FA5}">
                          <a16:colId xmlns:a16="http://schemas.microsoft.com/office/drawing/2014/main" val="2028770698"/>
                        </a:ext>
                      </a:extLst>
                    </a:gridCol>
                    <a:gridCol w="1157591">
                      <a:extLst>
                        <a:ext uri="{9D8B030D-6E8A-4147-A177-3AD203B41FA5}">
                          <a16:colId xmlns:a16="http://schemas.microsoft.com/office/drawing/2014/main" val="2056340182"/>
                        </a:ext>
                      </a:extLst>
                    </a:gridCol>
                  </a:tblGrid>
                  <a:tr h="316715">
                    <a:tc>
                      <a:txBody>
                        <a:bodyPr/>
                        <a:lstStyle/>
                        <a:p>
                          <a:pPr algn="ctr" latinLnBrk="1"/>
                          <a:r>
                            <a:rPr lang="en-US" altLang="ko-KR" sz="1400" b="1" dirty="0">
                              <a:solidFill>
                                <a:srgbClr val="FF0000"/>
                              </a:solidFill>
                            </a:rPr>
                            <a:t>Sudden Stop</a:t>
                          </a:r>
                          <a:endParaRPr lang="ko-KR" altLang="en-US" sz="1400" b="1"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latinLnBrk="1"/>
                          <a14:m>
                            <m:oMathPara xmlns:m="http://schemas.openxmlformats.org/officeDocument/2006/math">
                              <m:oMathParaPr>
                                <m:jc m:val="centerGroup"/>
                              </m:oMathParaPr>
                              <m:oMath xmlns:m="http://schemas.openxmlformats.org/officeDocument/2006/math">
                                <m:sSub>
                                  <m:sSubPr>
                                    <m:ctrlPr>
                                      <a:rPr lang="en-US" altLang="ko-KR" sz="1400" b="1" i="1" smtClean="0">
                                        <a:solidFill>
                                          <a:schemeClr val="tx1"/>
                                        </a:solidFill>
                                        <a:latin typeface="Cambria Math" panose="02040503050406030204" pitchFamily="18" charset="0"/>
                                      </a:rPr>
                                    </m:ctrlPr>
                                  </m:sSubPr>
                                  <m:e>
                                    <m:r>
                                      <a:rPr lang="en-US" altLang="ko-KR" sz="1400" b="1" i="1" smtClean="0">
                                        <a:solidFill>
                                          <a:schemeClr val="tx1"/>
                                        </a:solidFill>
                                        <a:latin typeface="Cambria Math" panose="02040503050406030204" pitchFamily="18" charset="0"/>
                                      </a:rPr>
                                      <m:t>𝝈</m:t>
                                    </m:r>
                                  </m:e>
                                  <m:sub>
                                    <m:r>
                                      <a:rPr lang="en-US" altLang="ko-KR" sz="1400" b="1" i="1" smtClean="0">
                                        <a:solidFill>
                                          <a:schemeClr val="tx1"/>
                                        </a:solidFill>
                                        <a:latin typeface="Cambria Math" panose="02040503050406030204" pitchFamily="18" charset="0"/>
                                      </a:rPr>
                                      <m:t>𝒂𝒗𝒈</m:t>
                                    </m:r>
                                  </m:sub>
                                </m:sSub>
                              </m:oMath>
                            </m:oMathPara>
                          </a14:m>
                          <a:endParaRPr lang="ko-KR"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latinLnBrk="1"/>
                          <a14:m>
                            <m:oMathPara xmlns:m="http://schemas.openxmlformats.org/officeDocument/2006/math">
                              <m:oMathParaPr>
                                <m:jc m:val="centerGroup"/>
                              </m:oMathParaPr>
                              <m:oMath xmlns:m="http://schemas.openxmlformats.org/officeDocument/2006/math">
                                <m:r>
                                  <a:rPr lang="en-US" altLang="ko-KR" sz="1400" b="1" i="1" smtClean="0">
                                    <a:solidFill>
                                      <a:schemeClr val="tx1"/>
                                    </a:solidFill>
                                    <a:latin typeface="Cambria Math" panose="02040503050406030204" pitchFamily="18" charset="0"/>
                                  </a:rPr>
                                  <m:t>𝑺</m:t>
                                </m:r>
                                <m:r>
                                  <a:rPr lang="en-US" altLang="ko-KR" sz="1400" b="1" i="1" smtClean="0">
                                    <a:solidFill>
                                      <a:schemeClr val="tx1"/>
                                    </a:solidFill>
                                    <a:latin typeface="Cambria Math" panose="02040503050406030204" pitchFamily="18" charset="0"/>
                                  </a:rPr>
                                  <m:t>.</m:t>
                                </m:r>
                                <m:r>
                                  <a:rPr lang="en-US" altLang="ko-KR" sz="1400" b="1" i="1" smtClean="0">
                                    <a:solidFill>
                                      <a:schemeClr val="tx1"/>
                                    </a:solidFill>
                                    <a:latin typeface="Cambria Math" panose="02040503050406030204" pitchFamily="18" charset="0"/>
                                  </a:rPr>
                                  <m:t>𝑭</m:t>
                                </m:r>
                                <m:r>
                                  <a:rPr lang="en-US" altLang="ko-KR" sz="1400" b="1" i="1" smtClean="0">
                                    <a:solidFill>
                                      <a:schemeClr val="tx1"/>
                                    </a:solidFill>
                                    <a:latin typeface="Cambria Math" panose="02040503050406030204" pitchFamily="18" charset="0"/>
                                  </a:rPr>
                                  <m:t> (</m:t>
                                </m:r>
                                <m:sSub>
                                  <m:sSubPr>
                                    <m:ctrlPr>
                                      <a:rPr lang="en-US" altLang="ko-KR" sz="1400" b="1" i="1" smtClean="0">
                                        <a:solidFill>
                                          <a:schemeClr val="tx1"/>
                                        </a:solidFill>
                                        <a:latin typeface="Cambria Math" panose="02040503050406030204" pitchFamily="18" charset="0"/>
                                      </a:rPr>
                                    </m:ctrlPr>
                                  </m:sSubPr>
                                  <m:e>
                                    <m:r>
                                      <a:rPr lang="en-US" altLang="ko-KR" sz="1400" b="1" i="1" smtClean="0">
                                        <a:solidFill>
                                          <a:schemeClr val="tx1"/>
                                        </a:solidFill>
                                        <a:latin typeface="Cambria Math" panose="02040503050406030204" pitchFamily="18" charset="0"/>
                                      </a:rPr>
                                      <m:t>𝝈</m:t>
                                    </m:r>
                                  </m:e>
                                  <m:sub>
                                    <m:r>
                                      <a:rPr lang="en-US" altLang="ko-KR" sz="1400" b="1" i="1" smtClean="0">
                                        <a:solidFill>
                                          <a:schemeClr val="tx1"/>
                                        </a:solidFill>
                                        <a:latin typeface="Cambria Math" panose="02040503050406030204" pitchFamily="18" charset="0"/>
                                      </a:rPr>
                                      <m:t>𝒚</m:t>
                                    </m:r>
                                  </m:sub>
                                </m:sSub>
                                <m:r>
                                  <m:rPr>
                                    <m:nor/>
                                  </m:rPr>
                                  <a:rPr lang="en-US" altLang="ko-KR" sz="1400" dirty="0">
                                    <a:solidFill>
                                      <a:schemeClr val="tx1"/>
                                    </a:solidFill>
                                  </a:rPr>
                                  <m:t>)</m:t>
                                </m:r>
                              </m:oMath>
                            </m:oMathPara>
                          </a14:m>
                          <a:endParaRPr lang="ko-KR"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ko-KR" sz="1400" b="1" i="1" smtClean="0">
                                    <a:solidFill>
                                      <a:schemeClr val="tx1"/>
                                    </a:solidFill>
                                    <a:latin typeface="Cambria Math" panose="02040503050406030204" pitchFamily="18" charset="0"/>
                                  </a:rPr>
                                  <m:t>𝑺</m:t>
                                </m:r>
                                <m:r>
                                  <a:rPr lang="en-US" altLang="ko-KR" sz="1400" b="1" i="1" smtClean="0">
                                    <a:solidFill>
                                      <a:schemeClr val="tx1"/>
                                    </a:solidFill>
                                    <a:latin typeface="Cambria Math" panose="02040503050406030204" pitchFamily="18" charset="0"/>
                                  </a:rPr>
                                  <m:t>.</m:t>
                                </m:r>
                                <m:r>
                                  <a:rPr lang="en-US" altLang="ko-KR" sz="1400" b="1" i="1" smtClean="0">
                                    <a:solidFill>
                                      <a:schemeClr val="tx1"/>
                                    </a:solidFill>
                                    <a:latin typeface="Cambria Math" panose="02040503050406030204" pitchFamily="18" charset="0"/>
                                  </a:rPr>
                                  <m:t>𝑭</m:t>
                                </m:r>
                                <m:r>
                                  <a:rPr lang="en-US" altLang="ko-KR" sz="1400" b="1" i="1" smtClean="0">
                                    <a:solidFill>
                                      <a:schemeClr val="tx1"/>
                                    </a:solidFill>
                                    <a:latin typeface="Cambria Math" panose="02040503050406030204" pitchFamily="18" charset="0"/>
                                  </a:rPr>
                                  <m:t> (</m:t>
                                </m:r>
                                <m:sSub>
                                  <m:sSubPr>
                                    <m:ctrlPr>
                                      <a:rPr lang="en-US" altLang="ko-KR" sz="1400" b="1" i="1" smtClean="0">
                                        <a:solidFill>
                                          <a:schemeClr val="tx1"/>
                                        </a:solidFill>
                                        <a:latin typeface="Cambria Math" panose="02040503050406030204" pitchFamily="18" charset="0"/>
                                      </a:rPr>
                                    </m:ctrlPr>
                                  </m:sSubPr>
                                  <m:e>
                                    <m:r>
                                      <a:rPr lang="en-US" altLang="ko-KR" sz="1400" b="1" i="1" smtClean="0">
                                        <a:solidFill>
                                          <a:schemeClr val="tx1"/>
                                        </a:solidFill>
                                        <a:latin typeface="Cambria Math" panose="02040503050406030204" pitchFamily="18" charset="0"/>
                                      </a:rPr>
                                      <m:t>𝝈</m:t>
                                    </m:r>
                                  </m:e>
                                  <m:sub>
                                    <m:r>
                                      <a:rPr lang="en-US" altLang="ko-KR" sz="1400" b="1" i="1" smtClean="0">
                                        <a:solidFill>
                                          <a:schemeClr val="tx1"/>
                                        </a:solidFill>
                                        <a:latin typeface="Cambria Math" panose="02040503050406030204" pitchFamily="18" charset="0"/>
                                      </a:rPr>
                                      <m:t>𝒖𝒕</m:t>
                                    </m:r>
                                  </m:sub>
                                </m:sSub>
                                <m:r>
                                  <m:rPr>
                                    <m:nor/>
                                  </m:rPr>
                                  <a:rPr lang="en-US" altLang="ko-KR" sz="1400" dirty="0">
                                    <a:solidFill>
                                      <a:schemeClr val="tx1"/>
                                    </a:solidFill>
                                  </a:rPr>
                                  <m:t>)</m:t>
                                </m:r>
                              </m:oMath>
                            </m:oMathPara>
                          </a14:m>
                          <a:endParaRPr lang="ko-KR"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403131769"/>
                      </a:ext>
                    </a:extLst>
                  </a:tr>
                  <a:tr h="316715">
                    <a:tc>
                      <a:txBody>
                        <a:bodyPr/>
                        <a:lstStyle/>
                        <a:p>
                          <a:pPr algn="ctr" latinLnBrk="1"/>
                          <a:r>
                            <a:rPr lang="en-US" altLang="ko-KR" sz="1400" b="1" dirty="0">
                              <a:solidFill>
                                <a:schemeClr val="tx1"/>
                              </a:solidFill>
                            </a:rPr>
                            <a:t>Front Lower Arm</a:t>
                          </a:r>
                          <a:endParaRPr lang="ko-KR" altLang="en-US" sz="1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latinLnBrk="1"/>
                          <a:r>
                            <a:rPr lang="en-US" altLang="ko-KR" sz="1400" b="0" dirty="0">
                              <a:solidFill>
                                <a:schemeClr val="tx1"/>
                              </a:solidFill>
                            </a:rPr>
                            <a:t>131.02</a:t>
                          </a:r>
                          <a:endParaRPr lang="ko-KR" altLang="en-US" sz="14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400" b="0" dirty="0">
                              <a:solidFill>
                                <a:schemeClr val="tx1"/>
                              </a:solidFill>
                            </a:rPr>
                            <a:t>1.9</a:t>
                          </a:r>
                          <a:endParaRPr lang="ko-KR" altLang="en-US" sz="14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400" b="0" dirty="0">
                              <a:solidFill>
                                <a:schemeClr val="tx1"/>
                              </a:solidFill>
                            </a:rPr>
                            <a:t>3.5</a:t>
                          </a:r>
                          <a:endParaRPr lang="ko-KR" altLang="en-US" sz="14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35214165"/>
                      </a:ext>
                    </a:extLst>
                  </a:tr>
                  <a:tr h="316715">
                    <a:tc>
                      <a:txBody>
                        <a:bodyPr/>
                        <a:lstStyle/>
                        <a:p>
                          <a:pPr algn="ctr" latinLnBrk="1"/>
                          <a:r>
                            <a:rPr lang="en-US" altLang="ko-KR" sz="1400" b="1" dirty="0">
                              <a:solidFill>
                                <a:srgbClr val="FF0000"/>
                              </a:solidFill>
                            </a:rPr>
                            <a:t>Cornering</a:t>
                          </a:r>
                          <a:endParaRPr lang="ko-KR" altLang="en-US" sz="1400" b="1"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latinLnBrk="1"/>
                          <a14:m>
                            <m:oMathPara xmlns:m="http://schemas.openxmlformats.org/officeDocument/2006/math">
                              <m:oMathParaPr>
                                <m:jc m:val="centerGroup"/>
                              </m:oMathParaPr>
                              <m:oMath xmlns:m="http://schemas.openxmlformats.org/officeDocument/2006/math">
                                <m:sSub>
                                  <m:sSubPr>
                                    <m:ctrlPr>
                                      <a:rPr lang="en-US" altLang="ko-KR" sz="1400" b="1" i="1" smtClean="0">
                                        <a:solidFill>
                                          <a:schemeClr val="tx1"/>
                                        </a:solidFill>
                                        <a:latin typeface="Cambria Math" panose="02040503050406030204" pitchFamily="18" charset="0"/>
                                      </a:rPr>
                                    </m:ctrlPr>
                                  </m:sSubPr>
                                  <m:e>
                                    <m:r>
                                      <a:rPr lang="en-US" altLang="ko-KR" sz="1400" b="1" i="1" smtClean="0">
                                        <a:solidFill>
                                          <a:schemeClr val="tx1"/>
                                        </a:solidFill>
                                        <a:latin typeface="Cambria Math" panose="02040503050406030204" pitchFamily="18" charset="0"/>
                                      </a:rPr>
                                      <m:t>𝝈</m:t>
                                    </m:r>
                                  </m:e>
                                  <m:sub>
                                    <m:r>
                                      <a:rPr lang="en-US" altLang="ko-KR" sz="1400" b="1" i="1" smtClean="0">
                                        <a:solidFill>
                                          <a:schemeClr val="tx1"/>
                                        </a:solidFill>
                                        <a:latin typeface="Cambria Math" panose="02040503050406030204" pitchFamily="18" charset="0"/>
                                      </a:rPr>
                                      <m:t>𝒂𝒗𝒈</m:t>
                                    </m:r>
                                  </m:sub>
                                </m:sSub>
                              </m:oMath>
                            </m:oMathPara>
                          </a14:m>
                          <a:endParaRPr lang="ko-KR"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latinLnBrk="1"/>
                          <a14:m>
                            <m:oMathPara xmlns:m="http://schemas.openxmlformats.org/officeDocument/2006/math">
                              <m:oMathParaPr>
                                <m:jc m:val="centerGroup"/>
                              </m:oMathParaPr>
                              <m:oMath xmlns:m="http://schemas.openxmlformats.org/officeDocument/2006/math">
                                <m:r>
                                  <a:rPr lang="en-US" altLang="ko-KR" sz="1400" b="1" i="1" smtClean="0">
                                    <a:solidFill>
                                      <a:schemeClr val="tx1"/>
                                    </a:solidFill>
                                    <a:latin typeface="Cambria Math" panose="02040503050406030204" pitchFamily="18" charset="0"/>
                                  </a:rPr>
                                  <m:t>𝑺</m:t>
                                </m:r>
                                <m:r>
                                  <a:rPr lang="en-US" altLang="ko-KR" sz="1400" b="1" i="1" smtClean="0">
                                    <a:solidFill>
                                      <a:schemeClr val="tx1"/>
                                    </a:solidFill>
                                    <a:latin typeface="Cambria Math" panose="02040503050406030204" pitchFamily="18" charset="0"/>
                                  </a:rPr>
                                  <m:t>.</m:t>
                                </m:r>
                                <m:r>
                                  <a:rPr lang="en-US" altLang="ko-KR" sz="1400" b="1" i="1" smtClean="0">
                                    <a:solidFill>
                                      <a:schemeClr val="tx1"/>
                                    </a:solidFill>
                                    <a:latin typeface="Cambria Math" panose="02040503050406030204" pitchFamily="18" charset="0"/>
                                  </a:rPr>
                                  <m:t>𝑭</m:t>
                                </m:r>
                                <m:r>
                                  <a:rPr lang="en-US" altLang="ko-KR" sz="1400" b="1" i="1" smtClean="0">
                                    <a:solidFill>
                                      <a:schemeClr val="tx1"/>
                                    </a:solidFill>
                                    <a:latin typeface="Cambria Math" panose="02040503050406030204" pitchFamily="18" charset="0"/>
                                  </a:rPr>
                                  <m:t> (</m:t>
                                </m:r>
                                <m:sSub>
                                  <m:sSubPr>
                                    <m:ctrlPr>
                                      <a:rPr lang="en-US" altLang="ko-KR" sz="1400" b="1" i="1" smtClean="0">
                                        <a:solidFill>
                                          <a:schemeClr val="tx1"/>
                                        </a:solidFill>
                                        <a:latin typeface="Cambria Math" panose="02040503050406030204" pitchFamily="18" charset="0"/>
                                      </a:rPr>
                                    </m:ctrlPr>
                                  </m:sSubPr>
                                  <m:e>
                                    <m:r>
                                      <a:rPr lang="en-US" altLang="ko-KR" sz="1400" b="1" i="1" smtClean="0">
                                        <a:solidFill>
                                          <a:schemeClr val="tx1"/>
                                        </a:solidFill>
                                        <a:latin typeface="Cambria Math" panose="02040503050406030204" pitchFamily="18" charset="0"/>
                                      </a:rPr>
                                      <m:t>𝝈</m:t>
                                    </m:r>
                                  </m:e>
                                  <m:sub>
                                    <m:r>
                                      <a:rPr lang="en-US" altLang="ko-KR" sz="1400" b="1" i="1" smtClean="0">
                                        <a:solidFill>
                                          <a:schemeClr val="tx1"/>
                                        </a:solidFill>
                                        <a:latin typeface="Cambria Math" panose="02040503050406030204" pitchFamily="18" charset="0"/>
                                      </a:rPr>
                                      <m:t>𝒚</m:t>
                                    </m:r>
                                  </m:sub>
                                </m:sSub>
                                <m:r>
                                  <m:rPr>
                                    <m:nor/>
                                  </m:rPr>
                                  <a:rPr lang="en-US" altLang="ko-KR" sz="1400" dirty="0">
                                    <a:solidFill>
                                      <a:schemeClr val="tx1"/>
                                    </a:solidFill>
                                  </a:rPr>
                                  <m:t>)</m:t>
                                </m:r>
                              </m:oMath>
                            </m:oMathPara>
                          </a14:m>
                          <a:endParaRPr lang="ko-KR"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ko-KR" sz="1400" b="1" i="1" smtClean="0">
                                    <a:solidFill>
                                      <a:schemeClr val="tx1"/>
                                    </a:solidFill>
                                    <a:latin typeface="Cambria Math" panose="02040503050406030204" pitchFamily="18" charset="0"/>
                                  </a:rPr>
                                  <m:t>𝑺</m:t>
                                </m:r>
                                <m:r>
                                  <a:rPr lang="en-US" altLang="ko-KR" sz="1400" b="1" i="1" smtClean="0">
                                    <a:solidFill>
                                      <a:schemeClr val="tx1"/>
                                    </a:solidFill>
                                    <a:latin typeface="Cambria Math" panose="02040503050406030204" pitchFamily="18" charset="0"/>
                                  </a:rPr>
                                  <m:t>.</m:t>
                                </m:r>
                                <m:r>
                                  <a:rPr lang="en-US" altLang="ko-KR" sz="1400" b="1" i="1" smtClean="0">
                                    <a:solidFill>
                                      <a:schemeClr val="tx1"/>
                                    </a:solidFill>
                                    <a:latin typeface="Cambria Math" panose="02040503050406030204" pitchFamily="18" charset="0"/>
                                  </a:rPr>
                                  <m:t>𝑭</m:t>
                                </m:r>
                                <m:r>
                                  <a:rPr lang="en-US" altLang="ko-KR" sz="1400" b="1" i="1" smtClean="0">
                                    <a:solidFill>
                                      <a:schemeClr val="tx1"/>
                                    </a:solidFill>
                                    <a:latin typeface="Cambria Math" panose="02040503050406030204" pitchFamily="18" charset="0"/>
                                  </a:rPr>
                                  <m:t> (</m:t>
                                </m:r>
                                <m:sSub>
                                  <m:sSubPr>
                                    <m:ctrlPr>
                                      <a:rPr lang="en-US" altLang="ko-KR" sz="1400" b="1" i="1" smtClean="0">
                                        <a:solidFill>
                                          <a:schemeClr val="tx1"/>
                                        </a:solidFill>
                                        <a:latin typeface="Cambria Math" panose="02040503050406030204" pitchFamily="18" charset="0"/>
                                      </a:rPr>
                                    </m:ctrlPr>
                                  </m:sSubPr>
                                  <m:e>
                                    <m:r>
                                      <a:rPr lang="en-US" altLang="ko-KR" sz="1400" b="1" i="1" smtClean="0">
                                        <a:solidFill>
                                          <a:schemeClr val="tx1"/>
                                        </a:solidFill>
                                        <a:latin typeface="Cambria Math" panose="02040503050406030204" pitchFamily="18" charset="0"/>
                                      </a:rPr>
                                      <m:t>𝝈</m:t>
                                    </m:r>
                                  </m:e>
                                  <m:sub>
                                    <m:r>
                                      <a:rPr lang="en-US" altLang="ko-KR" sz="1400" b="1" i="1" smtClean="0">
                                        <a:solidFill>
                                          <a:schemeClr val="tx1"/>
                                        </a:solidFill>
                                        <a:latin typeface="Cambria Math" panose="02040503050406030204" pitchFamily="18" charset="0"/>
                                      </a:rPr>
                                      <m:t>𝒖𝒕</m:t>
                                    </m:r>
                                  </m:sub>
                                </m:sSub>
                                <m:r>
                                  <m:rPr>
                                    <m:nor/>
                                  </m:rPr>
                                  <a:rPr lang="en-US" altLang="ko-KR" sz="1400" dirty="0">
                                    <a:solidFill>
                                      <a:schemeClr val="tx1"/>
                                    </a:solidFill>
                                  </a:rPr>
                                  <m:t>)</m:t>
                                </m:r>
                              </m:oMath>
                            </m:oMathPara>
                          </a14:m>
                          <a:endParaRPr lang="ko-KR"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606956489"/>
                      </a:ext>
                    </a:extLst>
                  </a:tr>
                  <a:tr h="316715">
                    <a:tc>
                      <a:txBody>
                        <a:bodyPr/>
                        <a:lstStyle/>
                        <a:p>
                          <a:pPr algn="ctr" latinLnBrk="1"/>
                          <a:r>
                            <a:rPr lang="en-US" altLang="ko-KR" sz="1400" b="1" dirty="0">
                              <a:solidFill>
                                <a:schemeClr val="tx1"/>
                              </a:solidFill>
                            </a:rPr>
                            <a:t>Rear Upper Arm</a:t>
                          </a:r>
                          <a:endParaRPr lang="ko-KR" altLang="en-US" sz="1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latinLnBrk="1"/>
                          <a:r>
                            <a:rPr lang="en-US" altLang="ko-KR" sz="1400" b="0" dirty="0">
                              <a:solidFill>
                                <a:schemeClr val="tx1"/>
                              </a:solidFill>
                            </a:rPr>
                            <a:t>163.64</a:t>
                          </a:r>
                          <a:endParaRPr lang="ko-KR" altLang="en-US" sz="14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400" b="0" dirty="0">
                              <a:solidFill>
                                <a:schemeClr val="tx1"/>
                              </a:solidFill>
                            </a:rPr>
                            <a:t>1.5</a:t>
                          </a:r>
                          <a:endParaRPr lang="ko-KR" altLang="en-US" sz="14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400" b="0" dirty="0">
                              <a:solidFill>
                                <a:schemeClr val="tx1"/>
                              </a:solidFill>
                            </a:rPr>
                            <a:t>2.8</a:t>
                          </a:r>
                          <a:endParaRPr lang="ko-KR" altLang="en-US" sz="14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68533584"/>
                      </a:ext>
                    </a:extLst>
                  </a:tr>
                </a:tbl>
              </a:graphicData>
            </a:graphic>
          </p:graphicFrame>
        </mc:Choice>
        <mc:Fallback xmlns="">
          <p:graphicFrame>
            <p:nvGraphicFramePr>
              <p:cNvPr id="78" name="표 77">
                <a:extLst>
                  <a:ext uri="{FF2B5EF4-FFF2-40B4-BE49-F238E27FC236}">
                    <a16:creationId xmlns:a16="http://schemas.microsoft.com/office/drawing/2014/main" id="{90A091E6-E7F1-5302-BC96-658FD5819257}"/>
                  </a:ext>
                </a:extLst>
              </p:cNvPr>
              <p:cNvGraphicFramePr>
                <a:graphicFrameLocks noGrp="1"/>
              </p:cNvGraphicFramePr>
              <p:nvPr>
                <p:extLst>
                  <p:ext uri="{D42A27DB-BD31-4B8C-83A1-F6EECF244321}">
                    <p14:modId xmlns:p14="http://schemas.microsoft.com/office/powerpoint/2010/main" val="2731033641"/>
                  </p:ext>
                </p:extLst>
              </p:nvPr>
            </p:nvGraphicFramePr>
            <p:xfrm>
              <a:off x="11513185" y="24663781"/>
              <a:ext cx="5209441" cy="1283416"/>
            </p:xfrm>
            <a:graphic>
              <a:graphicData uri="http://schemas.openxmlformats.org/drawingml/2006/table">
                <a:tbl>
                  <a:tblPr firstRow="1" bandRow="1">
                    <a:tableStyleId>{5C22544A-7EE6-4342-B048-85BDC9FD1C3A}</a:tableStyleId>
                  </a:tblPr>
                  <a:tblGrid>
                    <a:gridCol w="1649118">
                      <a:extLst>
                        <a:ext uri="{9D8B030D-6E8A-4147-A177-3AD203B41FA5}">
                          <a16:colId xmlns:a16="http://schemas.microsoft.com/office/drawing/2014/main" val="2447862858"/>
                        </a:ext>
                      </a:extLst>
                    </a:gridCol>
                    <a:gridCol w="1303506">
                      <a:extLst>
                        <a:ext uri="{9D8B030D-6E8A-4147-A177-3AD203B41FA5}">
                          <a16:colId xmlns:a16="http://schemas.microsoft.com/office/drawing/2014/main" val="4267173928"/>
                        </a:ext>
                      </a:extLst>
                    </a:gridCol>
                    <a:gridCol w="1099226">
                      <a:extLst>
                        <a:ext uri="{9D8B030D-6E8A-4147-A177-3AD203B41FA5}">
                          <a16:colId xmlns:a16="http://schemas.microsoft.com/office/drawing/2014/main" val="2028770698"/>
                        </a:ext>
                      </a:extLst>
                    </a:gridCol>
                    <a:gridCol w="1157591">
                      <a:extLst>
                        <a:ext uri="{9D8B030D-6E8A-4147-A177-3AD203B41FA5}">
                          <a16:colId xmlns:a16="http://schemas.microsoft.com/office/drawing/2014/main" val="2056340182"/>
                        </a:ext>
                      </a:extLst>
                    </a:gridCol>
                  </a:tblGrid>
                  <a:tr h="324993">
                    <a:tc>
                      <a:txBody>
                        <a:bodyPr/>
                        <a:lstStyle/>
                        <a:p>
                          <a:pPr algn="ctr" latinLnBrk="1"/>
                          <a:r>
                            <a:rPr lang="en-US" altLang="ko-KR" sz="1400" b="1" dirty="0">
                              <a:solidFill>
                                <a:srgbClr val="FF0000"/>
                              </a:solidFill>
                            </a:rPr>
                            <a:t>Sudden Stop</a:t>
                          </a:r>
                          <a:endParaRPr lang="ko-KR" altLang="en-US" sz="1400" b="1"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ko-K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18"/>
                          <a:stretch>
                            <a:fillRect l="-127103" t="-1852" r="-174299" b="-309259"/>
                          </a:stretch>
                        </a:blipFill>
                      </a:tcPr>
                    </a:tc>
                    <a:tc>
                      <a:txBody>
                        <a:bodyPr/>
                        <a:lstStyle/>
                        <a:p>
                          <a:endParaRPr lang="ko-K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18"/>
                          <a:stretch>
                            <a:fillRect l="-268508" t="-1852" r="-106077" b="-309259"/>
                          </a:stretch>
                        </a:blipFill>
                      </a:tcPr>
                    </a:tc>
                    <a:tc>
                      <a:txBody>
                        <a:bodyPr/>
                        <a:lstStyle/>
                        <a:p>
                          <a:endParaRPr lang="ko-K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18"/>
                          <a:stretch>
                            <a:fillRect l="-351053" t="-1852" r="-1053" b="-309259"/>
                          </a:stretch>
                        </a:blipFill>
                      </a:tcPr>
                    </a:tc>
                    <a:extLst>
                      <a:ext uri="{0D108BD9-81ED-4DB2-BD59-A6C34878D82A}">
                        <a16:rowId xmlns:a16="http://schemas.microsoft.com/office/drawing/2014/main" val="3403131769"/>
                      </a:ext>
                    </a:extLst>
                  </a:tr>
                  <a:tr h="316715">
                    <a:tc>
                      <a:txBody>
                        <a:bodyPr/>
                        <a:lstStyle/>
                        <a:p>
                          <a:pPr algn="ctr" latinLnBrk="1"/>
                          <a:r>
                            <a:rPr lang="en-US" altLang="ko-KR" sz="1400" b="1" dirty="0">
                              <a:solidFill>
                                <a:schemeClr val="tx1"/>
                              </a:solidFill>
                            </a:rPr>
                            <a:t>Front Lower Arm</a:t>
                          </a:r>
                          <a:endParaRPr lang="ko-KR" altLang="en-US" sz="1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latinLnBrk="1"/>
                          <a:r>
                            <a:rPr lang="en-US" altLang="ko-KR" sz="1400" b="0" dirty="0">
                              <a:solidFill>
                                <a:schemeClr val="tx1"/>
                              </a:solidFill>
                            </a:rPr>
                            <a:t>131.02</a:t>
                          </a:r>
                          <a:endParaRPr lang="ko-KR" altLang="en-US" sz="14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400" b="0" dirty="0">
                              <a:solidFill>
                                <a:schemeClr val="tx1"/>
                              </a:solidFill>
                            </a:rPr>
                            <a:t>1.9</a:t>
                          </a:r>
                          <a:endParaRPr lang="ko-KR" altLang="en-US" sz="14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400" b="0" dirty="0">
                              <a:solidFill>
                                <a:schemeClr val="tx1"/>
                              </a:solidFill>
                            </a:rPr>
                            <a:t>3.5</a:t>
                          </a:r>
                          <a:endParaRPr lang="ko-KR" altLang="en-US" sz="14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35214165"/>
                      </a:ext>
                    </a:extLst>
                  </a:tr>
                  <a:tr h="324993">
                    <a:tc>
                      <a:txBody>
                        <a:bodyPr/>
                        <a:lstStyle/>
                        <a:p>
                          <a:pPr algn="ctr" latinLnBrk="1"/>
                          <a:r>
                            <a:rPr lang="en-US" altLang="ko-KR" sz="1400" b="1" dirty="0">
                              <a:solidFill>
                                <a:srgbClr val="FF0000"/>
                              </a:solidFill>
                            </a:rPr>
                            <a:t>Cornering</a:t>
                          </a:r>
                          <a:endParaRPr lang="ko-KR" altLang="en-US" sz="1400" b="1"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ko-K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18"/>
                          <a:stretch>
                            <a:fillRect l="-127103" t="-198148" r="-174299" b="-112963"/>
                          </a:stretch>
                        </a:blipFill>
                      </a:tcPr>
                    </a:tc>
                    <a:tc>
                      <a:txBody>
                        <a:bodyPr/>
                        <a:lstStyle/>
                        <a:p>
                          <a:endParaRPr lang="ko-K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18"/>
                          <a:stretch>
                            <a:fillRect l="-268508" t="-198148" r="-106077" b="-112963"/>
                          </a:stretch>
                        </a:blipFill>
                      </a:tcPr>
                    </a:tc>
                    <a:tc>
                      <a:txBody>
                        <a:bodyPr/>
                        <a:lstStyle/>
                        <a:p>
                          <a:endParaRPr lang="ko-K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18"/>
                          <a:stretch>
                            <a:fillRect l="-351053" t="-198148" r="-1053" b="-112963"/>
                          </a:stretch>
                        </a:blipFill>
                      </a:tcPr>
                    </a:tc>
                    <a:extLst>
                      <a:ext uri="{0D108BD9-81ED-4DB2-BD59-A6C34878D82A}">
                        <a16:rowId xmlns:a16="http://schemas.microsoft.com/office/drawing/2014/main" val="3606956489"/>
                      </a:ext>
                    </a:extLst>
                  </a:tr>
                  <a:tr h="316715">
                    <a:tc>
                      <a:txBody>
                        <a:bodyPr/>
                        <a:lstStyle/>
                        <a:p>
                          <a:pPr algn="ctr" latinLnBrk="1"/>
                          <a:r>
                            <a:rPr lang="en-US" altLang="ko-KR" sz="1400" b="1" dirty="0">
                              <a:solidFill>
                                <a:schemeClr val="tx1"/>
                              </a:solidFill>
                            </a:rPr>
                            <a:t>Rear Upper Arm</a:t>
                          </a:r>
                          <a:endParaRPr lang="ko-KR" altLang="en-US" sz="1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latinLnBrk="1"/>
                          <a:r>
                            <a:rPr lang="en-US" altLang="ko-KR" sz="1400" b="0" dirty="0">
                              <a:solidFill>
                                <a:schemeClr val="tx1"/>
                              </a:solidFill>
                            </a:rPr>
                            <a:t>163.64</a:t>
                          </a:r>
                          <a:endParaRPr lang="ko-KR" altLang="en-US" sz="14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400" b="0" dirty="0">
                              <a:solidFill>
                                <a:schemeClr val="tx1"/>
                              </a:solidFill>
                            </a:rPr>
                            <a:t>1.5</a:t>
                          </a:r>
                          <a:endParaRPr lang="ko-KR" altLang="en-US" sz="14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400" b="0" dirty="0">
                              <a:solidFill>
                                <a:schemeClr val="tx1"/>
                              </a:solidFill>
                            </a:rPr>
                            <a:t>2.8</a:t>
                          </a:r>
                          <a:endParaRPr lang="ko-KR" altLang="en-US" sz="14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68533584"/>
                      </a:ext>
                    </a:extLst>
                  </a:tr>
                </a:tbl>
              </a:graphicData>
            </a:graphic>
          </p:graphicFrame>
        </mc:Fallback>
      </mc:AlternateContent>
      <p:grpSp>
        <p:nvGrpSpPr>
          <p:cNvPr id="84" name="그룹 83">
            <a:extLst>
              <a:ext uri="{FF2B5EF4-FFF2-40B4-BE49-F238E27FC236}">
                <a16:creationId xmlns:a16="http://schemas.microsoft.com/office/drawing/2014/main" id="{BE3A9052-3335-4597-22E6-69C510FEFA91}"/>
              </a:ext>
            </a:extLst>
          </p:cNvPr>
          <p:cNvGrpSpPr/>
          <p:nvPr/>
        </p:nvGrpSpPr>
        <p:grpSpPr>
          <a:xfrm>
            <a:off x="11651761" y="10795142"/>
            <a:ext cx="8489064" cy="6448033"/>
            <a:chOff x="11336506" y="12852995"/>
            <a:chExt cx="8489064" cy="6448033"/>
          </a:xfrm>
        </p:grpSpPr>
        <p:grpSp>
          <p:nvGrpSpPr>
            <p:cNvPr id="79" name="그룹 78">
              <a:extLst>
                <a:ext uri="{FF2B5EF4-FFF2-40B4-BE49-F238E27FC236}">
                  <a16:creationId xmlns:a16="http://schemas.microsoft.com/office/drawing/2014/main" id="{5C69B5A4-0B11-759F-89E5-05600CBBCD4D}"/>
                </a:ext>
              </a:extLst>
            </p:cNvPr>
            <p:cNvGrpSpPr/>
            <p:nvPr/>
          </p:nvGrpSpPr>
          <p:grpSpPr>
            <a:xfrm>
              <a:off x="11336506" y="12852995"/>
              <a:ext cx="4370733" cy="6017145"/>
              <a:chOff x="11338396" y="11861492"/>
              <a:chExt cx="4370733" cy="6017145"/>
            </a:xfrm>
          </p:grpSpPr>
          <p:pic>
            <p:nvPicPr>
              <p:cNvPr id="68" name="그림 67">
                <a:extLst>
                  <a:ext uri="{FF2B5EF4-FFF2-40B4-BE49-F238E27FC236}">
                    <a16:creationId xmlns:a16="http://schemas.microsoft.com/office/drawing/2014/main" id="{40E5A5CE-E277-2562-84B8-11F5C8A1F887}"/>
                  </a:ext>
                </a:extLst>
              </p:cNvPr>
              <p:cNvPicPr preferRelativeResize="0">
                <a:picLocks/>
              </p:cNvPicPr>
              <p:nvPr/>
            </p:nvPicPr>
            <p:blipFill>
              <a:blip r:embed="rId19"/>
              <a:stretch>
                <a:fillRect/>
              </a:stretch>
            </p:blipFill>
            <p:spPr>
              <a:xfrm>
                <a:off x="11759935" y="11861492"/>
                <a:ext cx="3412800" cy="4237200"/>
              </a:xfrm>
              <a:prstGeom prst="rect">
                <a:avLst/>
              </a:prstGeom>
            </p:spPr>
          </p:pic>
          <p:pic>
            <p:nvPicPr>
              <p:cNvPr id="69" name="그림 68">
                <a:extLst>
                  <a:ext uri="{FF2B5EF4-FFF2-40B4-BE49-F238E27FC236}">
                    <a16:creationId xmlns:a16="http://schemas.microsoft.com/office/drawing/2014/main" id="{B2247446-23C6-9D17-AABF-EDAA5DF1F9FF}"/>
                  </a:ext>
                </a:extLst>
              </p:cNvPr>
              <p:cNvPicPr preferRelativeResize="0">
                <a:picLocks/>
              </p:cNvPicPr>
              <p:nvPr/>
            </p:nvPicPr>
            <p:blipFill rotWithShape="1">
              <a:blip r:embed="rId20" cstate="print">
                <a:extLst>
                  <a:ext uri="{28A0092B-C50C-407E-A947-70E740481C1C}">
                    <a14:useLocalDpi xmlns:a14="http://schemas.microsoft.com/office/drawing/2010/main" val="0"/>
                  </a:ext>
                </a:extLst>
              </a:blip>
              <a:srcRect l="1" r="-1360" b="29187"/>
              <a:stretch/>
            </p:blipFill>
            <p:spPr bwMode="auto">
              <a:xfrm>
                <a:off x="11338396" y="16337043"/>
                <a:ext cx="4370733" cy="1541594"/>
              </a:xfrm>
              <a:prstGeom prst="rect">
                <a:avLst/>
              </a:prstGeom>
              <a:noFill/>
              <a:ln>
                <a:noFill/>
              </a:ln>
            </p:spPr>
          </p:pic>
        </p:grpSp>
        <p:sp>
          <p:nvSpPr>
            <p:cNvPr id="82" name="TextBox 81">
              <a:extLst>
                <a:ext uri="{FF2B5EF4-FFF2-40B4-BE49-F238E27FC236}">
                  <a16:creationId xmlns:a16="http://schemas.microsoft.com/office/drawing/2014/main" id="{A5187B93-7036-DE32-5A48-CC9DF54C9002}"/>
                </a:ext>
              </a:extLst>
            </p:cNvPr>
            <p:cNvSpPr txBox="1"/>
            <p:nvPr/>
          </p:nvSpPr>
          <p:spPr>
            <a:xfrm>
              <a:off x="11615946" y="18870140"/>
              <a:ext cx="3819446" cy="430887"/>
            </a:xfrm>
            <a:prstGeom prst="rect">
              <a:avLst/>
            </a:prstGeom>
            <a:noFill/>
          </p:spPr>
          <p:txBody>
            <a:bodyPr wrap="square" rtlCol="0">
              <a:spAutoFit/>
            </a:bodyPr>
            <a:lstStyle/>
            <a:p>
              <a:pPr algn="ctr"/>
              <a:r>
                <a:rPr lang="en-US" altLang="ko-KR" sz="2200" dirty="0">
                  <a:latin typeface="Times New Roman" panose="02020603050405020304" pitchFamily="18" charset="0"/>
                  <a:cs typeface="Times New Roman" panose="02020603050405020304" pitchFamily="18" charset="0"/>
                </a:rPr>
                <a:t>(b) Developed Shape Model (1T)</a:t>
              </a:r>
              <a:endParaRPr lang="ko-KR" altLang="en-US" sz="2200" dirty="0">
                <a:latin typeface="Times New Roman" panose="02020603050405020304" pitchFamily="18" charset="0"/>
                <a:cs typeface="Times New Roman" panose="02020603050405020304" pitchFamily="18" charset="0"/>
              </a:endParaRPr>
            </a:p>
          </p:txBody>
        </p:sp>
        <p:sp>
          <p:nvSpPr>
            <p:cNvPr id="87" name="TextBox 86">
              <a:extLst>
                <a:ext uri="{FF2B5EF4-FFF2-40B4-BE49-F238E27FC236}">
                  <a16:creationId xmlns:a16="http://schemas.microsoft.com/office/drawing/2014/main" id="{1CAD3256-3E2F-DBC4-5303-733D360CAB26}"/>
                </a:ext>
              </a:extLst>
            </p:cNvPr>
            <p:cNvSpPr txBox="1"/>
            <p:nvPr/>
          </p:nvSpPr>
          <p:spPr>
            <a:xfrm>
              <a:off x="16006124" y="18870141"/>
              <a:ext cx="3819446" cy="430887"/>
            </a:xfrm>
            <a:prstGeom prst="rect">
              <a:avLst/>
            </a:prstGeom>
            <a:noFill/>
          </p:spPr>
          <p:txBody>
            <a:bodyPr wrap="square" rtlCol="0">
              <a:spAutoFit/>
            </a:bodyPr>
            <a:lstStyle/>
            <a:p>
              <a:pPr algn="ctr"/>
              <a:r>
                <a:rPr lang="en-US" altLang="ko-KR" sz="2200" dirty="0">
                  <a:latin typeface="Times New Roman" panose="02020603050405020304" pitchFamily="18" charset="0"/>
                  <a:cs typeface="Times New Roman" panose="02020603050405020304" pitchFamily="18" charset="0"/>
                </a:rPr>
                <a:t>(c) Developed Model (1.5T)</a:t>
              </a:r>
              <a:endParaRPr lang="ko-KR" altLang="en-US" sz="2200" dirty="0">
                <a:latin typeface="Times New Roman" panose="02020603050405020304" pitchFamily="18" charset="0"/>
                <a:cs typeface="Times New Roman" panose="02020603050405020304" pitchFamily="18" charset="0"/>
              </a:endParaRPr>
            </a:p>
          </p:txBody>
        </p:sp>
      </p:grpSp>
      <p:sp>
        <p:nvSpPr>
          <p:cNvPr id="86" name="TextBox 85">
            <a:extLst>
              <a:ext uri="{FF2B5EF4-FFF2-40B4-BE49-F238E27FC236}">
                <a16:creationId xmlns:a16="http://schemas.microsoft.com/office/drawing/2014/main" id="{2A8D0F31-7A7F-59E4-35DE-84AB8071DB61}"/>
              </a:ext>
            </a:extLst>
          </p:cNvPr>
          <p:cNvSpPr txBox="1"/>
          <p:nvPr/>
        </p:nvSpPr>
        <p:spPr>
          <a:xfrm>
            <a:off x="14046094" y="10195598"/>
            <a:ext cx="3819446" cy="430887"/>
          </a:xfrm>
          <a:prstGeom prst="rect">
            <a:avLst/>
          </a:prstGeom>
          <a:noFill/>
        </p:spPr>
        <p:txBody>
          <a:bodyPr wrap="square" rtlCol="0">
            <a:spAutoFit/>
          </a:bodyPr>
          <a:lstStyle/>
          <a:p>
            <a:pPr algn="ctr"/>
            <a:r>
              <a:rPr lang="en-US" altLang="ko-KR" sz="2200" dirty="0">
                <a:latin typeface="Times New Roman" panose="02020603050405020304" pitchFamily="18" charset="0"/>
                <a:cs typeface="Times New Roman" panose="02020603050405020304" pitchFamily="18" charset="0"/>
              </a:rPr>
              <a:t>(a) Previous Model</a:t>
            </a:r>
            <a:endParaRPr lang="ko-KR" altLang="en-US" sz="22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88" name="TextBox 87">
                <a:extLst>
                  <a:ext uri="{FF2B5EF4-FFF2-40B4-BE49-F238E27FC236}">
                    <a16:creationId xmlns:a16="http://schemas.microsoft.com/office/drawing/2014/main" id="{C1D0A95D-5AD6-BDF1-4162-8CC0C978C079}"/>
                  </a:ext>
                </a:extLst>
              </p:cNvPr>
              <p:cNvSpPr txBox="1"/>
              <p:nvPr/>
            </p:nvSpPr>
            <p:spPr>
              <a:xfrm>
                <a:off x="11651761" y="17363135"/>
                <a:ext cx="8348480" cy="1812612"/>
              </a:xfrm>
              <a:prstGeom prst="rect">
                <a:avLst/>
              </a:prstGeom>
              <a:noFill/>
            </p:spPr>
            <p:txBody>
              <a:bodyPr wrap="square" rtlCol="0">
                <a:spAutoFit/>
              </a:bodyPr>
              <a:lstStyle/>
              <a:p>
                <a:pPr marL="342900" indent="-342900" algn="just">
                  <a:buFont typeface="Wingdings" panose="05000000000000000000" pitchFamily="2" charset="2"/>
                  <a:buChar char="Ø"/>
                </a:pPr>
                <a:r>
                  <a:rPr lang="en-US" altLang="ko-KR" sz="2200" b="0" i="0" dirty="0">
                    <a:effectLst/>
                    <a:latin typeface="Times New Roman" panose="02020603050405020304" pitchFamily="18" charset="0"/>
                    <a:cs typeface="Times New Roman" panose="02020603050405020304" pitchFamily="18" charset="0"/>
                  </a:rPr>
                  <a:t>The maximum stress value in the region of stress concentration is unreliable, so we calculated the average stress values around the area of stress concentration. This was done to determine the average stress (</a:t>
                </a:r>
                <a14:m>
                  <m:oMath xmlns:m="http://schemas.openxmlformats.org/officeDocument/2006/math">
                    <m:sSub>
                      <m:sSubPr>
                        <m:ctrlPr>
                          <a:rPr lang="en-US" altLang="ko-KR" sz="2200" b="0" i="1" smtClean="0">
                            <a:effectLst/>
                            <a:latin typeface="Cambria Math" panose="02040503050406030204" pitchFamily="18" charset="0"/>
                            <a:cs typeface="Times New Roman" panose="02020603050405020304" pitchFamily="18" charset="0"/>
                          </a:rPr>
                        </m:ctrlPr>
                      </m:sSubPr>
                      <m:e>
                        <m:r>
                          <a:rPr lang="en-US" altLang="ko-KR" sz="2200" b="0" i="1" smtClean="0">
                            <a:effectLst/>
                            <a:latin typeface="Cambria Math" panose="02040503050406030204" pitchFamily="18" charset="0"/>
                            <a:cs typeface="Times New Roman" panose="02020603050405020304" pitchFamily="18" charset="0"/>
                          </a:rPr>
                          <m:t>𝜎</m:t>
                        </m:r>
                      </m:e>
                      <m:sub>
                        <m:r>
                          <a:rPr lang="en-US" altLang="ko-KR" sz="2200" b="0" i="1" smtClean="0">
                            <a:effectLst/>
                            <a:latin typeface="Cambria Math" panose="02040503050406030204" pitchFamily="18" charset="0"/>
                            <a:cs typeface="Times New Roman" panose="02020603050405020304" pitchFamily="18" charset="0"/>
                          </a:rPr>
                          <m:t>𝑎𝑣𝑔</m:t>
                        </m:r>
                      </m:sub>
                    </m:sSub>
                    <m:r>
                      <a:rPr lang="en-US" altLang="ko-KR" sz="2200" b="0" i="1" smtClean="0">
                        <a:effectLst/>
                        <a:latin typeface="Cambria Math" panose="02040503050406030204" pitchFamily="18" charset="0"/>
                        <a:cs typeface="Times New Roman" panose="02020603050405020304" pitchFamily="18" charset="0"/>
                      </a:rPr>
                      <m:t>)</m:t>
                    </m:r>
                  </m:oMath>
                </a14:m>
                <a:r>
                  <a:rPr lang="en-US" altLang="ko-KR" sz="2200" b="0" i="0" dirty="0">
                    <a:effectLst/>
                    <a:latin typeface="Times New Roman" panose="02020603050405020304" pitchFamily="18" charset="0"/>
                    <a:cs typeface="Times New Roman" panose="02020603050405020304" pitchFamily="18" charset="0"/>
                  </a:rPr>
                  <a:t> in the region where deformation is anticipated, as a more reliable measure.</a:t>
                </a:r>
                <a:endParaRPr lang="ko-KR" altLang="en-US" sz="2200" dirty="0">
                  <a:latin typeface="Times New Roman" panose="02020603050405020304" pitchFamily="18" charset="0"/>
                  <a:cs typeface="Times New Roman" panose="02020603050405020304" pitchFamily="18" charset="0"/>
                </a:endParaRPr>
              </a:p>
            </p:txBody>
          </p:sp>
        </mc:Choice>
        <mc:Fallback xmlns="">
          <p:sp>
            <p:nvSpPr>
              <p:cNvPr id="88" name="TextBox 87">
                <a:extLst>
                  <a:ext uri="{FF2B5EF4-FFF2-40B4-BE49-F238E27FC236}">
                    <a16:creationId xmlns:a16="http://schemas.microsoft.com/office/drawing/2014/main" id="{C1D0A95D-5AD6-BDF1-4162-8CC0C978C079}"/>
                  </a:ext>
                </a:extLst>
              </p:cNvPr>
              <p:cNvSpPr txBox="1">
                <a:spLocks noRot="1" noChangeAspect="1" noMove="1" noResize="1" noEditPoints="1" noAdjustHandles="1" noChangeArrowheads="1" noChangeShapeType="1" noTextEdit="1"/>
              </p:cNvSpPr>
              <p:nvPr/>
            </p:nvSpPr>
            <p:spPr>
              <a:xfrm>
                <a:off x="11651761" y="17363135"/>
                <a:ext cx="8348480" cy="1812612"/>
              </a:xfrm>
              <a:prstGeom prst="rect">
                <a:avLst/>
              </a:prstGeom>
              <a:blipFill>
                <a:blip r:embed="rId21"/>
                <a:stretch>
                  <a:fillRect l="-803" t="-2013" r="-876" b="-6040"/>
                </a:stretch>
              </a:blipFill>
            </p:spPr>
            <p:txBody>
              <a:bodyPr/>
              <a:lstStyle/>
              <a:p>
                <a:r>
                  <a:rPr lang="ko-KR" altLang="en-US">
                    <a:noFill/>
                  </a:rPr>
                  <a:t> </a:t>
                </a:r>
              </a:p>
            </p:txBody>
          </p:sp>
        </mc:Fallback>
      </mc:AlternateContent>
      <p:grpSp>
        <p:nvGrpSpPr>
          <p:cNvPr id="135" name="그룹 134">
            <a:extLst>
              <a:ext uri="{FF2B5EF4-FFF2-40B4-BE49-F238E27FC236}">
                <a16:creationId xmlns:a16="http://schemas.microsoft.com/office/drawing/2014/main" id="{68654FE2-99AC-D800-2588-B4E04B1473C2}"/>
              </a:ext>
            </a:extLst>
          </p:cNvPr>
          <p:cNvGrpSpPr/>
          <p:nvPr/>
        </p:nvGrpSpPr>
        <p:grpSpPr>
          <a:xfrm>
            <a:off x="17052090" y="24646491"/>
            <a:ext cx="3461642" cy="1655799"/>
            <a:chOff x="17008246" y="24615878"/>
            <a:chExt cx="3461642" cy="1655799"/>
          </a:xfrm>
        </p:grpSpPr>
        <p:grpSp>
          <p:nvGrpSpPr>
            <p:cNvPr id="103" name="그룹 102">
              <a:extLst>
                <a:ext uri="{FF2B5EF4-FFF2-40B4-BE49-F238E27FC236}">
                  <a16:creationId xmlns:a16="http://schemas.microsoft.com/office/drawing/2014/main" id="{2EF10BAC-BCDC-EA0F-E9DE-5F642195EA2E}"/>
                </a:ext>
              </a:extLst>
            </p:cNvPr>
            <p:cNvGrpSpPr/>
            <p:nvPr/>
          </p:nvGrpSpPr>
          <p:grpSpPr>
            <a:xfrm>
              <a:off x="17010093" y="24615878"/>
              <a:ext cx="3443474" cy="820440"/>
              <a:chOff x="16603256" y="24534330"/>
              <a:chExt cx="3443474" cy="820440"/>
            </a:xfrm>
          </p:grpSpPr>
          <mc:AlternateContent xmlns:mc="http://schemas.openxmlformats.org/markup-compatibility/2006" xmlns:a14="http://schemas.microsoft.com/office/drawing/2010/main">
            <mc:Choice Requires="a14">
              <p:sp>
                <p:nvSpPr>
                  <p:cNvPr id="93" name="TextBox 92">
                    <a:extLst>
                      <a:ext uri="{FF2B5EF4-FFF2-40B4-BE49-F238E27FC236}">
                        <a16:creationId xmlns:a16="http://schemas.microsoft.com/office/drawing/2014/main" id="{606AB707-56B9-AD5F-0E3E-3AF30CFA69B1}"/>
                      </a:ext>
                    </a:extLst>
                  </p:cNvPr>
                  <p:cNvSpPr txBox="1"/>
                  <p:nvPr/>
                </p:nvSpPr>
                <p:spPr>
                  <a:xfrm>
                    <a:off x="16617730" y="24828216"/>
                    <a:ext cx="3429000" cy="52655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altLang="ko-KR" sz="1400" b="0" i="1" smtClean="0">
                              <a:latin typeface="Cambria Math" panose="02040503050406030204" pitchFamily="18" charset="0"/>
                            </a:rPr>
                            <m:t>𝑆</m:t>
                          </m:r>
                          <m:r>
                            <a:rPr lang="en-US" altLang="ko-KR" sz="1400" b="0" i="1" smtClean="0">
                              <a:latin typeface="Cambria Math" panose="02040503050406030204" pitchFamily="18" charset="0"/>
                            </a:rPr>
                            <m:t>.</m:t>
                          </m:r>
                          <m:r>
                            <a:rPr lang="en-US" altLang="ko-KR" sz="1400" b="0" i="1" smtClean="0">
                              <a:latin typeface="Cambria Math" panose="02040503050406030204" pitchFamily="18" charset="0"/>
                            </a:rPr>
                            <m:t>𝐹</m:t>
                          </m:r>
                          <m:r>
                            <a:rPr lang="en-US" altLang="ko-KR" sz="1400" b="0" i="1" smtClean="0">
                              <a:latin typeface="Cambria Math" panose="02040503050406030204" pitchFamily="18" charset="0"/>
                            </a:rPr>
                            <m:t>(</m:t>
                          </m:r>
                          <m:sSub>
                            <m:sSubPr>
                              <m:ctrlPr>
                                <a:rPr lang="en-US" altLang="ko-KR" sz="1400" b="0" i="1" smtClean="0">
                                  <a:latin typeface="Cambria Math" panose="02040503050406030204" pitchFamily="18" charset="0"/>
                                </a:rPr>
                              </m:ctrlPr>
                            </m:sSubPr>
                            <m:e>
                              <m:r>
                                <a:rPr lang="en-US" altLang="ko-KR" sz="1400" b="0" i="1" smtClean="0">
                                  <a:latin typeface="Cambria Math" panose="02040503050406030204" pitchFamily="18" charset="0"/>
                                </a:rPr>
                                <m:t>𝜎</m:t>
                              </m:r>
                            </m:e>
                            <m:sub>
                              <m:r>
                                <a:rPr lang="en-US" altLang="ko-KR" sz="1400" b="0" i="1" smtClean="0">
                                  <a:latin typeface="Cambria Math" panose="02040503050406030204" pitchFamily="18" charset="0"/>
                                </a:rPr>
                                <m:t>𝑦</m:t>
                              </m:r>
                            </m:sub>
                          </m:sSub>
                          <m:r>
                            <a:rPr lang="en-US" altLang="ko-KR" sz="1400" b="0" i="1" smtClean="0">
                              <a:latin typeface="Cambria Math" panose="02040503050406030204" pitchFamily="18" charset="0"/>
                            </a:rPr>
                            <m:t>)=</m:t>
                          </m:r>
                          <m:f>
                            <m:fPr>
                              <m:ctrlPr>
                                <a:rPr lang="en-US" altLang="ko-KR" sz="1400" b="0" i="1" smtClean="0">
                                  <a:latin typeface="Cambria Math" panose="02040503050406030204" pitchFamily="18" charset="0"/>
                                </a:rPr>
                              </m:ctrlPr>
                            </m:fPr>
                            <m:num>
                              <m:sSub>
                                <m:sSubPr>
                                  <m:ctrlPr>
                                    <a:rPr lang="en-US" altLang="ko-KR" sz="1400" i="1">
                                      <a:latin typeface="Cambria Math" panose="02040503050406030204" pitchFamily="18" charset="0"/>
                                    </a:rPr>
                                  </m:ctrlPr>
                                </m:sSubPr>
                                <m:e>
                                  <m:r>
                                    <a:rPr lang="en-US" altLang="ko-KR" sz="1400" i="1">
                                      <a:latin typeface="Cambria Math" panose="02040503050406030204" pitchFamily="18" charset="0"/>
                                    </a:rPr>
                                    <m:t>𝜎</m:t>
                                  </m:r>
                                </m:e>
                                <m:sub>
                                  <m:r>
                                    <a:rPr lang="en-US" altLang="ko-KR" sz="1400" i="1">
                                      <a:latin typeface="Cambria Math" panose="02040503050406030204" pitchFamily="18" charset="0"/>
                                    </a:rPr>
                                    <m:t>𝑦</m:t>
                                  </m:r>
                                </m:sub>
                              </m:sSub>
                            </m:num>
                            <m:den>
                              <m:sSub>
                                <m:sSubPr>
                                  <m:ctrlPr>
                                    <a:rPr lang="en-US" altLang="ko-KR" sz="1400" i="1">
                                      <a:latin typeface="Cambria Math" panose="02040503050406030204" pitchFamily="18" charset="0"/>
                                    </a:rPr>
                                  </m:ctrlPr>
                                </m:sSubPr>
                                <m:e>
                                  <m:r>
                                    <a:rPr lang="en-US" altLang="ko-KR" sz="1400" i="1">
                                      <a:latin typeface="Cambria Math" panose="02040503050406030204" pitchFamily="18" charset="0"/>
                                    </a:rPr>
                                    <m:t>𝜎</m:t>
                                  </m:r>
                                </m:e>
                                <m:sub>
                                  <m:r>
                                    <a:rPr lang="en-US" altLang="ko-KR" sz="1400" i="1">
                                      <a:latin typeface="Cambria Math" panose="02040503050406030204" pitchFamily="18" charset="0"/>
                                    </a:rPr>
                                    <m:t>𝑎𝑣𝑔</m:t>
                                  </m:r>
                                </m:sub>
                              </m:sSub>
                            </m:den>
                          </m:f>
                        </m:oMath>
                      </m:oMathPara>
                    </a14:m>
                    <a:endParaRPr lang="ko-KR" altLang="en-US" sz="1400" dirty="0"/>
                  </a:p>
                </p:txBody>
              </p:sp>
            </mc:Choice>
            <mc:Fallback xmlns="">
              <p:sp>
                <p:nvSpPr>
                  <p:cNvPr id="93" name="TextBox 92">
                    <a:extLst>
                      <a:ext uri="{FF2B5EF4-FFF2-40B4-BE49-F238E27FC236}">
                        <a16:creationId xmlns:a16="http://schemas.microsoft.com/office/drawing/2014/main" id="{606AB707-56B9-AD5F-0E3E-3AF30CFA69B1}"/>
                      </a:ext>
                    </a:extLst>
                  </p:cNvPr>
                  <p:cNvSpPr txBox="1">
                    <a:spLocks noRot="1" noChangeAspect="1" noMove="1" noResize="1" noEditPoints="1" noAdjustHandles="1" noChangeArrowheads="1" noChangeShapeType="1" noTextEdit="1"/>
                  </p:cNvSpPr>
                  <p:nvPr/>
                </p:nvSpPr>
                <p:spPr>
                  <a:xfrm>
                    <a:off x="16617730" y="24828216"/>
                    <a:ext cx="3429000" cy="526554"/>
                  </a:xfrm>
                  <a:prstGeom prst="rect">
                    <a:avLst/>
                  </a:prstGeom>
                  <a:blipFill>
                    <a:blip r:embed="rId22"/>
                    <a:stretch>
                      <a:fillRect/>
                    </a:stretch>
                  </a:blipFill>
                </p:spPr>
                <p:txBody>
                  <a:bodyPr/>
                  <a:lstStyle/>
                  <a:p>
                    <a:r>
                      <a:rPr lang="ko-KR" altLang="en-US">
                        <a:noFill/>
                      </a:rPr>
                      <a:t> </a:t>
                    </a:r>
                  </a:p>
                </p:txBody>
              </p:sp>
            </mc:Fallback>
          </mc:AlternateContent>
          <p:sp>
            <p:nvSpPr>
              <p:cNvPr id="96" name="TextBox 95">
                <a:extLst>
                  <a:ext uri="{FF2B5EF4-FFF2-40B4-BE49-F238E27FC236}">
                    <a16:creationId xmlns:a16="http://schemas.microsoft.com/office/drawing/2014/main" id="{1632BA4C-0E0A-4334-A48A-25DC6DD60062}"/>
                  </a:ext>
                </a:extLst>
              </p:cNvPr>
              <p:cNvSpPr txBox="1"/>
              <p:nvPr/>
            </p:nvSpPr>
            <p:spPr>
              <a:xfrm>
                <a:off x="16603256" y="24534330"/>
                <a:ext cx="3227794" cy="338554"/>
              </a:xfrm>
              <a:prstGeom prst="rect">
                <a:avLst/>
              </a:prstGeom>
              <a:noFill/>
            </p:spPr>
            <p:txBody>
              <a:bodyPr wrap="square" rtlCol="0">
                <a:spAutoFit/>
              </a:bodyPr>
              <a:lstStyle/>
              <a:p>
                <a:r>
                  <a:rPr lang="en-US" altLang="ko-KR" sz="1600" b="1" dirty="0">
                    <a:latin typeface="Times New Roman" panose="02020603050405020304" pitchFamily="18" charset="0"/>
                    <a:cs typeface="Times New Roman" panose="02020603050405020304" pitchFamily="18" charset="0"/>
                  </a:rPr>
                  <a:t>Safety Factor for Yielding</a:t>
                </a:r>
                <a:endParaRPr lang="ko-KR" altLang="en-US" sz="1600" b="1" dirty="0">
                  <a:latin typeface="Times New Roman" panose="02020603050405020304" pitchFamily="18" charset="0"/>
                  <a:cs typeface="Times New Roman" panose="02020603050405020304" pitchFamily="18" charset="0"/>
                </a:endParaRPr>
              </a:p>
            </p:txBody>
          </p:sp>
        </p:grpSp>
        <p:grpSp>
          <p:nvGrpSpPr>
            <p:cNvPr id="107" name="그룹 106">
              <a:extLst>
                <a:ext uri="{FF2B5EF4-FFF2-40B4-BE49-F238E27FC236}">
                  <a16:creationId xmlns:a16="http://schemas.microsoft.com/office/drawing/2014/main" id="{4C46A70E-D982-10A6-7FB2-54CC3CB43A82}"/>
                </a:ext>
              </a:extLst>
            </p:cNvPr>
            <p:cNvGrpSpPr/>
            <p:nvPr/>
          </p:nvGrpSpPr>
          <p:grpSpPr>
            <a:xfrm>
              <a:off x="17008246" y="25432384"/>
              <a:ext cx="3461642" cy="839293"/>
              <a:chOff x="16603256" y="25384059"/>
              <a:chExt cx="3461642" cy="839293"/>
            </a:xfrm>
          </p:grpSpPr>
          <p:sp>
            <p:nvSpPr>
              <p:cNvPr id="97" name="TextBox 96">
                <a:extLst>
                  <a:ext uri="{FF2B5EF4-FFF2-40B4-BE49-F238E27FC236}">
                    <a16:creationId xmlns:a16="http://schemas.microsoft.com/office/drawing/2014/main" id="{2FAB8810-A355-DA69-9285-5128C2C90333}"/>
                  </a:ext>
                </a:extLst>
              </p:cNvPr>
              <p:cNvSpPr txBox="1"/>
              <p:nvPr/>
            </p:nvSpPr>
            <p:spPr>
              <a:xfrm>
                <a:off x="16603256" y="25384059"/>
                <a:ext cx="3227794" cy="338554"/>
              </a:xfrm>
              <a:prstGeom prst="rect">
                <a:avLst/>
              </a:prstGeom>
              <a:noFill/>
            </p:spPr>
            <p:txBody>
              <a:bodyPr wrap="square" rtlCol="0">
                <a:spAutoFit/>
              </a:bodyPr>
              <a:lstStyle/>
              <a:p>
                <a:r>
                  <a:rPr lang="en-US" altLang="ko-KR" sz="1600" b="1" dirty="0">
                    <a:latin typeface="Times New Roman" panose="02020603050405020304" pitchFamily="18" charset="0"/>
                    <a:cs typeface="Times New Roman" panose="02020603050405020304" pitchFamily="18" charset="0"/>
                  </a:rPr>
                  <a:t>Safety Factor for Tensile</a:t>
                </a:r>
                <a:endParaRPr lang="ko-KR" altLang="en-US" sz="1600" b="1"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02" name="TextBox 101">
                    <a:extLst>
                      <a:ext uri="{FF2B5EF4-FFF2-40B4-BE49-F238E27FC236}">
                        <a16:creationId xmlns:a16="http://schemas.microsoft.com/office/drawing/2014/main" id="{E8E4714F-A1D5-CDE5-A74D-23CA1B0B407C}"/>
                      </a:ext>
                    </a:extLst>
                  </p:cNvPr>
                  <p:cNvSpPr txBox="1"/>
                  <p:nvPr/>
                </p:nvSpPr>
                <p:spPr>
                  <a:xfrm>
                    <a:off x="16635898" y="25696798"/>
                    <a:ext cx="3429000" cy="52655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altLang="ko-KR" sz="1400" b="0" i="1" smtClean="0">
                              <a:latin typeface="Cambria Math" panose="02040503050406030204" pitchFamily="18" charset="0"/>
                            </a:rPr>
                            <m:t>𝑆</m:t>
                          </m:r>
                          <m:r>
                            <a:rPr lang="en-US" altLang="ko-KR" sz="1400" b="0" i="1" smtClean="0">
                              <a:latin typeface="Cambria Math" panose="02040503050406030204" pitchFamily="18" charset="0"/>
                            </a:rPr>
                            <m:t>.</m:t>
                          </m:r>
                          <m:r>
                            <a:rPr lang="en-US" altLang="ko-KR" sz="1400" b="0" i="1" smtClean="0">
                              <a:latin typeface="Cambria Math" panose="02040503050406030204" pitchFamily="18" charset="0"/>
                            </a:rPr>
                            <m:t>𝐹</m:t>
                          </m:r>
                          <m:r>
                            <a:rPr lang="en-US" altLang="ko-KR" sz="1400" b="0" i="1" smtClean="0">
                              <a:latin typeface="Cambria Math" panose="02040503050406030204" pitchFamily="18" charset="0"/>
                            </a:rPr>
                            <m:t>(</m:t>
                          </m:r>
                          <m:sSub>
                            <m:sSubPr>
                              <m:ctrlPr>
                                <a:rPr lang="en-US" altLang="ko-KR" sz="1400" b="0" i="1" smtClean="0">
                                  <a:latin typeface="Cambria Math" panose="02040503050406030204" pitchFamily="18" charset="0"/>
                                </a:rPr>
                              </m:ctrlPr>
                            </m:sSubPr>
                            <m:e>
                              <m:r>
                                <a:rPr lang="en-US" altLang="ko-KR" sz="1400" b="0" i="1" smtClean="0">
                                  <a:latin typeface="Cambria Math" panose="02040503050406030204" pitchFamily="18" charset="0"/>
                                </a:rPr>
                                <m:t>𝜎</m:t>
                              </m:r>
                            </m:e>
                            <m:sub>
                              <m:r>
                                <a:rPr lang="en-US" altLang="ko-KR" sz="1400" b="0" i="1" smtClean="0">
                                  <a:latin typeface="Cambria Math" panose="02040503050406030204" pitchFamily="18" charset="0"/>
                                </a:rPr>
                                <m:t>𝑢𝑡</m:t>
                              </m:r>
                            </m:sub>
                          </m:sSub>
                          <m:r>
                            <a:rPr lang="en-US" altLang="ko-KR" sz="1400" b="0" i="1" smtClean="0">
                              <a:latin typeface="Cambria Math" panose="02040503050406030204" pitchFamily="18" charset="0"/>
                            </a:rPr>
                            <m:t>)=</m:t>
                          </m:r>
                          <m:f>
                            <m:fPr>
                              <m:ctrlPr>
                                <a:rPr lang="en-US" altLang="ko-KR" sz="1400" b="0" i="1" smtClean="0">
                                  <a:latin typeface="Cambria Math" panose="02040503050406030204" pitchFamily="18" charset="0"/>
                                </a:rPr>
                              </m:ctrlPr>
                            </m:fPr>
                            <m:num>
                              <m:sSub>
                                <m:sSubPr>
                                  <m:ctrlPr>
                                    <a:rPr lang="en-US" altLang="ko-KR" sz="1400" i="1">
                                      <a:latin typeface="Cambria Math" panose="02040503050406030204" pitchFamily="18" charset="0"/>
                                    </a:rPr>
                                  </m:ctrlPr>
                                </m:sSubPr>
                                <m:e>
                                  <m:r>
                                    <a:rPr lang="en-US" altLang="ko-KR" sz="1400" i="1">
                                      <a:latin typeface="Cambria Math" panose="02040503050406030204" pitchFamily="18" charset="0"/>
                                    </a:rPr>
                                    <m:t>𝜎</m:t>
                                  </m:r>
                                </m:e>
                                <m:sub>
                                  <m:r>
                                    <a:rPr lang="en-US" altLang="ko-KR" sz="1400" b="0" i="1" smtClean="0">
                                      <a:latin typeface="Cambria Math" panose="02040503050406030204" pitchFamily="18" charset="0"/>
                                    </a:rPr>
                                    <m:t>𝑢𝑡</m:t>
                                  </m:r>
                                </m:sub>
                              </m:sSub>
                            </m:num>
                            <m:den>
                              <m:sSub>
                                <m:sSubPr>
                                  <m:ctrlPr>
                                    <a:rPr lang="en-US" altLang="ko-KR" sz="1400" i="1">
                                      <a:latin typeface="Cambria Math" panose="02040503050406030204" pitchFamily="18" charset="0"/>
                                    </a:rPr>
                                  </m:ctrlPr>
                                </m:sSubPr>
                                <m:e>
                                  <m:r>
                                    <a:rPr lang="en-US" altLang="ko-KR" sz="1400" i="1">
                                      <a:latin typeface="Cambria Math" panose="02040503050406030204" pitchFamily="18" charset="0"/>
                                    </a:rPr>
                                    <m:t>𝜎</m:t>
                                  </m:r>
                                </m:e>
                                <m:sub>
                                  <m:r>
                                    <a:rPr lang="en-US" altLang="ko-KR" sz="1400" i="1">
                                      <a:latin typeface="Cambria Math" panose="02040503050406030204" pitchFamily="18" charset="0"/>
                                    </a:rPr>
                                    <m:t>𝑎𝑣𝑔</m:t>
                                  </m:r>
                                </m:sub>
                              </m:sSub>
                            </m:den>
                          </m:f>
                        </m:oMath>
                      </m:oMathPara>
                    </a14:m>
                    <a:endParaRPr lang="ko-KR" altLang="en-US" sz="1400" dirty="0"/>
                  </a:p>
                </p:txBody>
              </p:sp>
            </mc:Choice>
            <mc:Fallback xmlns="">
              <p:sp>
                <p:nvSpPr>
                  <p:cNvPr id="102" name="TextBox 101">
                    <a:extLst>
                      <a:ext uri="{FF2B5EF4-FFF2-40B4-BE49-F238E27FC236}">
                        <a16:creationId xmlns:a16="http://schemas.microsoft.com/office/drawing/2014/main" id="{E8E4714F-A1D5-CDE5-A74D-23CA1B0B407C}"/>
                      </a:ext>
                    </a:extLst>
                  </p:cNvPr>
                  <p:cNvSpPr txBox="1">
                    <a:spLocks noRot="1" noChangeAspect="1" noMove="1" noResize="1" noEditPoints="1" noAdjustHandles="1" noChangeArrowheads="1" noChangeShapeType="1" noTextEdit="1"/>
                  </p:cNvSpPr>
                  <p:nvPr/>
                </p:nvSpPr>
                <p:spPr>
                  <a:xfrm>
                    <a:off x="16635898" y="25696798"/>
                    <a:ext cx="3429000" cy="526554"/>
                  </a:xfrm>
                  <a:prstGeom prst="rect">
                    <a:avLst/>
                  </a:prstGeom>
                  <a:blipFill>
                    <a:blip r:embed="rId23"/>
                    <a:stretch>
                      <a:fillRect/>
                    </a:stretch>
                  </a:blipFill>
                </p:spPr>
                <p:txBody>
                  <a:bodyPr/>
                  <a:lstStyle/>
                  <a:p>
                    <a:r>
                      <a:rPr lang="ko-KR" altLang="en-US">
                        <a:noFill/>
                      </a:rPr>
                      <a:t> </a:t>
                    </a:r>
                  </a:p>
                </p:txBody>
              </p:sp>
            </mc:Fallback>
          </mc:AlternateContent>
        </p:grpSp>
      </p:grpSp>
      <p:sp>
        <p:nvSpPr>
          <p:cNvPr id="130" name="TextBox 129">
            <a:extLst>
              <a:ext uri="{FF2B5EF4-FFF2-40B4-BE49-F238E27FC236}">
                <a16:creationId xmlns:a16="http://schemas.microsoft.com/office/drawing/2014/main" id="{E3D90298-3006-A4D1-25B5-D2E8E7E41CA6}"/>
              </a:ext>
            </a:extLst>
          </p:cNvPr>
          <p:cNvSpPr txBox="1"/>
          <p:nvPr/>
        </p:nvSpPr>
        <p:spPr>
          <a:xfrm>
            <a:off x="857504" y="27234886"/>
            <a:ext cx="9080689" cy="2462213"/>
          </a:xfrm>
          <a:prstGeom prst="rect">
            <a:avLst/>
          </a:prstGeom>
          <a:noFill/>
        </p:spPr>
        <p:txBody>
          <a:bodyPr wrap="square">
            <a:spAutoFit/>
          </a:bodyPr>
          <a:lstStyle/>
          <a:p>
            <a:pPr marL="342900" indent="-342900" algn="just">
              <a:buFont typeface="Wingdings" panose="05000000000000000000" pitchFamily="2" charset="2"/>
              <a:buChar char="Ø"/>
            </a:pPr>
            <a:r>
              <a:rPr lang="en-US" altLang="ko-KR" sz="2200" b="0" i="0" dirty="0">
                <a:effectLst/>
                <a:latin typeface="Times New Roman" panose="02020603050405020304" pitchFamily="18" charset="0"/>
                <a:cs typeface="Times New Roman" panose="02020603050405020304" pitchFamily="18" charset="0"/>
              </a:rPr>
              <a:t>We set the boundary condition to allow rotation at the bearing contact in the bearing. For the load condition, we divided it into three scenarios (Linear acceleration, Sudden stop, Cornering) and analyzed them through Free Body Diagrams (FBD). </a:t>
            </a:r>
          </a:p>
          <a:p>
            <a:pPr marL="342900" indent="-342900" algn="just">
              <a:buFont typeface="Wingdings" panose="05000000000000000000" pitchFamily="2" charset="2"/>
              <a:buChar char="Ø"/>
            </a:pPr>
            <a:r>
              <a:rPr lang="en-US" altLang="ko-KR" sz="2200" b="0" i="0" dirty="0">
                <a:effectLst/>
                <a:latin typeface="Times New Roman" panose="02020603050405020304" pitchFamily="18" charset="0"/>
                <a:cs typeface="Times New Roman" panose="02020603050405020304" pitchFamily="18" charset="0"/>
              </a:rPr>
              <a:t>The forces acting on the parts connected to the wheels were determined in the X, Y, and Z directions, while the force entering through the pushrod was assumed to be applied in the direction perpendicular to the lever</a:t>
            </a:r>
            <a:endParaRPr lang="ko-KR" altLang="en-US" sz="2200" dirty="0">
              <a:latin typeface="Times New Roman" panose="02020603050405020304" pitchFamily="18" charset="0"/>
              <a:cs typeface="Times New Roman" panose="02020603050405020304" pitchFamily="18" charset="0"/>
            </a:endParaRPr>
          </a:p>
        </p:txBody>
      </p:sp>
      <p:sp>
        <p:nvSpPr>
          <p:cNvPr id="137" name="TextBox 136">
            <a:extLst>
              <a:ext uri="{FF2B5EF4-FFF2-40B4-BE49-F238E27FC236}">
                <a16:creationId xmlns:a16="http://schemas.microsoft.com/office/drawing/2014/main" id="{DA790931-0FEF-5CAF-8A38-4592E3DFB422}"/>
              </a:ext>
            </a:extLst>
          </p:cNvPr>
          <p:cNvSpPr txBox="1"/>
          <p:nvPr/>
        </p:nvSpPr>
        <p:spPr>
          <a:xfrm>
            <a:off x="11539257" y="26462026"/>
            <a:ext cx="8348480" cy="3139321"/>
          </a:xfrm>
          <a:prstGeom prst="rect">
            <a:avLst/>
          </a:prstGeom>
          <a:noFill/>
        </p:spPr>
        <p:txBody>
          <a:bodyPr wrap="square" rtlCol="0">
            <a:spAutoFit/>
          </a:bodyPr>
          <a:lstStyle/>
          <a:p>
            <a:pPr marL="342900" indent="-342900" algn="just">
              <a:buFont typeface="Wingdings" panose="05000000000000000000" pitchFamily="2" charset="2"/>
              <a:buChar char="Ø"/>
            </a:pPr>
            <a:r>
              <a:rPr lang="en-US" altLang="ko-KR" sz="2200" dirty="0">
                <a:latin typeface="Times New Roman" panose="02020603050405020304" pitchFamily="18" charset="0"/>
                <a:cs typeface="Times New Roman" panose="02020603050405020304" pitchFamily="18" charset="0"/>
              </a:rPr>
              <a:t>In a sudden braking scenario, the load is concentrated forward due to inertia, with the Front Lower Arm bearing the most significant load. In a cornering situation, the Rear Upper Arm experiences the highest load due to the outward inertia of the vehicle.</a:t>
            </a:r>
          </a:p>
          <a:p>
            <a:pPr marL="342900" indent="-342900" algn="just">
              <a:buFont typeface="Wingdings" panose="05000000000000000000" pitchFamily="2" charset="2"/>
              <a:buChar char="Ø"/>
            </a:pPr>
            <a:r>
              <a:rPr lang="en-US" altLang="ko-KR" sz="2200" dirty="0">
                <a:latin typeface="Times New Roman" panose="02020603050405020304" pitchFamily="18" charset="0"/>
                <a:cs typeface="Times New Roman" panose="02020603050405020304" pitchFamily="18" charset="0"/>
              </a:rPr>
              <a:t>Upon improving the shape of the Arm to prevent stress concentration, it was observed that the average stress decreased by more than five times. Furthermore, increasing the thickness of the pipe in the improved design by 0.5mm resulted in an average stress reduction of more than ten times compared to the original Arm.</a:t>
            </a:r>
          </a:p>
        </p:txBody>
      </p:sp>
      <p:pic>
        <p:nvPicPr>
          <p:cNvPr id="143" name="그림 142">
            <a:extLst>
              <a:ext uri="{FF2B5EF4-FFF2-40B4-BE49-F238E27FC236}">
                <a16:creationId xmlns:a16="http://schemas.microsoft.com/office/drawing/2014/main" id="{A8DB3DA7-B26A-5ECB-A731-88F8E9B491A7}"/>
              </a:ext>
            </a:extLst>
          </p:cNvPr>
          <p:cNvPicPr>
            <a:picLocks noChangeAspect="1"/>
          </p:cNvPicPr>
          <p:nvPr/>
        </p:nvPicPr>
        <p:blipFill>
          <a:blip r:embed="rId24"/>
          <a:stretch>
            <a:fillRect/>
          </a:stretch>
        </p:blipFill>
        <p:spPr>
          <a:xfrm>
            <a:off x="16217414" y="10795142"/>
            <a:ext cx="4062470" cy="4237200"/>
          </a:xfrm>
          <a:prstGeom prst="rect">
            <a:avLst/>
          </a:prstGeom>
        </p:spPr>
      </p:pic>
      <p:pic>
        <p:nvPicPr>
          <p:cNvPr id="147" name="그림 146">
            <a:extLst>
              <a:ext uri="{FF2B5EF4-FFF2-40B4-BE49-F238E27FC236}">
                <a16:creationId xmlns:a16="http://schemas.microsoft.com/office/drawing/2014/main" id="{8D29F945-37C2-0A8F-6017-0981A1177AA0}"/>
              </a:ext>
            </a:extLst>
          </p:cNvPr>
          <p:cNvPicPr>
            <a:picLocks noChangeAspect="1"/>
          </p:cNvPicPr>
          <p:nvPr/>
        </p:nvPicPr>
        <p:blipFill>
          <a:blip r:embed="rId25"/>
          <a:stretch>
            <a:fillRect/>
          </a:stretch>
        </p:blipFill>
        <p:spPr>
          <a:xfrm>
            <a:off x="16722626" y="15284746"/>
            <a:ext cx="3016951" cy="1540800"/>
          </a:xfrm>
          <a:prstGeom prst="rect">
            <a:avLst/>
          </a:prstGeom>
        </p:spPr>
      </p:pic>
      <p:sp>
        <p:nvSpPr>
          <p:cNvPr id="149" name="TextBox 148">
            <a:extLst>
              <a:ext uri="{FF2B5EF4-FFF2-40B4-BE49-F238E27FC236}">
                <a16:creationId xmlns:a16="http://schemas.microsoft.com/office/drawing/2014/main" id="{4B7097BB-4517-6E3B-AD21-4E60DC82E54C}"/>
              </a:ext>
            </a:extLst>
          </p:cNvPr>
          <p:cNvSpPr txBox="1"/>
          <p:nvPr/>
        </p:nvSpPr>
        <p:spPr>
          <a:xfrm>
            <a:off x="12411029" y="26005640"/>
            <a:ext cx="3819446" cy="430887"/>
          </a:xfrm>
          <a:prstGeom prst="rect">
            <a:avLst/>
          </a:prstGeom>
          <a:noFill/>
        </p:spPr>
        <p:txBody>
          <a:bodyPr wrap="square" rtlCol="0">
            <a:spAutoFit/>
          </a:bodyPr>
          <a:lstStyle/>
          <a:p>
            <a:pPr algn="ctr"/>
            <a:r>
              <a:rPr lang="en-US" altLang="ko-KR" sz="2200" dirty="0">
                <a:latin typeface="Times New Roman" panose="02020603050405020304" pitchFamily="18" charset="0"/>
                <a:cs typeface="Times New Roman" panose="02020603050405020304" pitchFamily="18" charset="0"/>
              </a:rPr>
              <a:t>(c) Developed Model (1.5T)</a:t>
            </a:r>
            <a:endParaRPr lang="ko-KR" altLang="en-US" sz="2200" dirty="0">
              <a:latin typeface="Times New Roman" panose="02020603050405020304" pitchFamily="18" charset="0"/>
              <a:cs typeface="Times New Roman" panose="02020603050405020304" pitchFamily="18" charset="0"/>
            </a:endParaRPr>
          </a:p>
        </p:txBody>
      </p:sp>
      <p:sp>
        <p:nvSpPr>
          <p:cNvPr id="150" name="TextBox 149">
            <a:extLst>
              <a:ext uri="{FF2B5EF4-FFF2-40B4-BE49-F238E27FC236}">
                <a16:creationId xmlns:a16="http://schemas.microsoft.com/office/drawing/2014/main" id="{9A2F4083-8B05-7BCF-F4F9-6BBB163E172F}"/>
              </a:ext>
            </a:extLst>
          </p:cNvPr>
          <p:cNvSpPr txBox="1"/>
          <p:nvPr/>
        </p:nvSpPr>
        <p:spPr>
          <a:xfrm>
            <a:off x="16139596" y="24059125"/>
            <a:ext cx="3819446" cy="430887"/>
          </a:xfrm>
          <a:prstGeom prst="rect">
            <a:avLst/>
          </a:prstGeom>
          <a:noFill/>
        </p:spPr>
        <p:txBody>
          <a:bodyPr wrap="square" rtlCol="0">
            <a:spAutoFit/>
          </a:bodyPr>
          <a:lstStyle/>
          <a:p>
            <a:pPr algn="ctr"/>
            <a:r>
              <a:rPr lang="en-US" altLang="ko-KR" sz="2200" dirty="0">
                <a:latin typeface="Times New Roman" panose="02020603050405020304" pitchFamily="18" charset="0"/>
                <a:cs typeface="Times New Roman" panose="02020603050405020304" pitchFamily="18" charset="0"/>
              </a:rPr>
              <a:t>(b) Developed Shape Model (1T)</a:t>
            </a:r>
            <a:endParaRPr lang="ko-KR" alt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8774397"/>
      </p:ext>
    </p:extLst>
  </p:cSld>
  <p:clrMapOvr>
    <a:masterClrMapping/>
  </p:clrMapOvr>
</p:sld>
</file>

<file path=ppt/theme/theme1.xml><?xml version="1.0" encoding="utf-8"?>
<a:theme xmlns:a="http://schemas.openxmlformats.org/drawingml/2006/main" name="Office 테마">
  <a:themeElements>
    <a:clrScheme name="Office 테마">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테마">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테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5053</TotalTime>
  <Words>532</Words>
  <Application>Microsoft Office PowerPoint</Application>
  <PresentationFormat>사용자 지정</PresentationFormat>
  <Paragraphs>58</Paragraphs>
  <Slides>1</Slides>
  <Notes>0</Notes>
  <HiddenSlides>0</HiddenSlides>
  <MMClips>0</MMClips>
  <ScaleCrop>false</ScaleCrop>
  <HeadingPairs>
    <vt:vector size="6" baseType="variant">
      <vt:variant>
        <vt:lpstr>사용한 글꼴</vt:lpstr>
      </vt:variant>
      <vt:variant>
        <vt:i4>6</vt:i4>
      </vt:variant>
      <vt:variant>
        <vt:lpstr>테마</vt:lpstr>
      </vt:variant>
      <vt:variant>
        <vt:i4>1</vt:i4>
      </vt:variant>
      <vt:variant>
        <vt:lpstr>슬라이드 제목</vt:lpstr>
      </vt:variant>
      <vt:variant>
        <vt:i4>1</vt:i4>
      </vt:variant>
    </vt:vector>
  </HeadingPairs>
  <TitlesOfParts>
    <vt:vector size="8" baseType="lpstr">
      <vt:lpstr>Arial</vt:lpstr>
      <vt:lpstr>Calibri</vt:lpstr>
      <vt:lpstr>Calibri Light</vt:lpstr>
      <vt:lpstr>Cambria Math</vt:lpstr>
      <vt:lpstr>Times New Roman</vt:lpstr>
      <vt:lpstr>Wingdings</vt:lpstr>
      <vt:lpstr>Office 테마</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SAMSUNG</dc:creator>
  <cp:lastModifiedBy>박현의/21800330</cp:lastModifiedBy>
  <cp:revision>182</cp:revision>
  <dcterms:created xsi:type="dcterms:W3CDTF">2015-11-16T14:39:07Z</dcterms:created>
  <dcterms:modified xsi:type="dcterms:W3CDTF">2023-12-19T15:55:37Z</dcterms:modified>
</cp:coreProperties>
</file>